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82" r:id="rId3"/>
    <p:sldId id="415" r:id="rId4"/>
    <p:sldId id="319" r:id="rId5"/>
    <p:sldId id="431" r:id="rId6"/>
    <p:sldId id="3130" r:id="rId7"/>
    <p:sldId id="3122" r:id="rId8"/>
    <p:sldId id="428" r:id="rId9"/>
    <p:sldId id="423" r:id="rId10"/>
    <p:sldId id="3128" r:id="rId11"/>
    <p:sldId id="426" r:id="rId12"/>
    <p:sldId id="3129" r:id="rId13"/>
    <p:sldId id="429" r:id="rId14"/>
    <p:sldId id="3127" r:id="rId15"/>
    <p:sldId id="430" r:id="rId16"/>
    <p:sldId id="424" r:id="rId17"/>
    <p:sldId id="3131" r:id="rId18"/>
    <p:sldId id="435" r:id="rId19"/>
    <p:sldId id="43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A031AB-E8AF-4EE6-845A-3975BACC76FC}" v="102" dt="2022-05-22T12:16:07.3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p:scale>
          <a:sx n="70" d="100"/>
          <a:sy n="70" d="100"/>
        </p:scale>
        <p:origin x="1138" y="32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ka Bor" userId="8e7f72b49b596c3d" providerId="LiveId" clId="{B5A031AB-E8AF-4EE6-845A-3975BACC76FC}"/>
    <pc:docChg chg="undo redo custSel addSld delSld modSld sldOrd">
      <pc:chgData name="Dominika Bor" userId="8e7f72b49b596c3d" providerId="LiveId" clId="{B5A031AB-E8AF-4EE6-845A-3975BACC76FC}" dt="2022-05-22T12:19:02.969" v="5972" actId="20577"/>
      <pc:docMkLst>
        <pc:docMk/>
      </pc:docMkLst>
      <pc:sldChg chg="addSp delSp modSp mod">
        <pc:chgData name="Dominika Bor" userId="8e7f72b49b596c3d" providerId="LiveId" clId="{B5A031AB-E8AF-4EE6-845A-3975BACC76FC}" dt="2022-05-18T12:28:36.395" v="4774" actId="20577"/>
        <pc:sldMkLst>
          <pc:docMk/>
          <pc:sldMk cId="2866742799" sldId="256"/>
        </pc:sldMkLst>
        <pc:spChg chg="mod">
          <ac:chgData name="Dominika Bor" userId="8e7f72b49b596c3d" providerId="LiveId" clId="{B5A031AB-E8AF-4EE6-845A-3975BACC76FC}" dt="2022-05-18T12:28:26.196" v="4752" actId="20577"/>
          <ac:spMkLst>
            <pc:docMk/>
            <pc:sldMk cId="2866742799" sldId="256"/>
            <ac:spMk id="2" creationId="{8D2E0CCC-B01E-45E0-92E4-BC8A476D043D}"/>
          </ac:spMkLst>
        </pc:spChg>
        <pc:spChg chg="del mod">
          <ac:chgData name="Dominika Bor" userId="8e7f72b49b596c3d" providerId="LiveId" clId="{B5A031AB-E8AF-4EE6-845A-3975BACC76FC}" dt="2022-04-18T18:11:48.862" v="142"/>
          <ac:spMkLst>
            <pc:docMk/>
            <pc:sldMk cId="2866742799" sldId="256"/>
            <ac:spMk id="4" creationId="{0607EFC3-9D31-4379-95ED-00E01BEEA108}"/>
          </ac:spMkLst>
        </pc:spChg>
        <pc:spChg chg="add mod">
          <ac:chgData name="Dominika Bor" userId="8e7f72b49b596c3d" providerId="LiveId" clId="{B5A031AB-E8AF-4EE6-845A-3975BACC76FC}" dt="2022-05-18T12:28:36.395" v="4774" actId="20577"/>
          <ac:spMkLst>
            <pc:docMk/>
            <pc:sldMk cId="2866742799" sldId="256"/>
            <ac:spMk id="7" creationId="{609EAB40-80E6-4BCD-BC7D-3088ED1EA78B}"/>
          </ac:spMkLst>
        </pc:spChg>
        <pc:spChg chg="add del mod">
          <ac:chgData name="Dominika Bor" userId="8e7f72b49b596c3d" providerId="LiveId" clId="{B5A031AB-E8AF-4EE6-845A-3975BACC76FC}" dt="2022-05-03T16:56:38.906" v="3521" actId="1076"/>
          <ac:spMkLst>
            <pc:docMk/>
            <pc:sldMk cId="2866742799" sldId="256"/>
            <ac:spMk id="11" creationId="{45D4C660-0DD4-4F16-B710-576B70EF3ADA}"/>
          </ac:spMkLst>
        </pc:spChg>
        <pc:spChg chg="mod">
          <ac:chgData name="Dominika Bor" userId="8e7f72b49b596c3d" providerId="LiveId" clId="{B5A031AB-E8AF-4EE6-845A-3975BACC76FC}" dt="2022-05-03T16:56:41.233" v="3522" actId="1076"/>
          <ac:spMkLst>
            <pc:docMk/>
            <pc:sldMk cId="2866742799" sldId="256"/>
            <ac:spMk id="32" creationId="{17A10D3C-094D-44EA-BE14-1F35A26A0B5D}"/>
          </ac:spMkLst>
        </pc:spChg>
      </pc:sldChg>
      <pc:sldChg chg="del">
        <pc:chgData name="Dominika Bor" userId="8e7f72b49b596c3d" providerId="LiveId" clId="{B5A031AB-E8AF-4EE6-845A-3975BACC76FC}" dt="2022-05-18T11:34:01.041" v="4715" actId="47"/>
        <pc:sldMkLst>
          <pc:docMk/>
          <pc:sldMk cId="74734004" sldId="264"/>
        </pc:sldMkLst>
      </pc:sldChg>
      <pc:sldChg chg="addSp delSp modSp mod">
        <pc:chgData name="Dominika Bor" userId="8e7f72b49b596c3d" providerId="LiveId" clId="{B5A031AB-E8AF-4EE6-845A-3975BACC76FC}" dt="2022-05-18T12:29:05.253" v="4782" actId="20577"/>
        <pc:sldMkLst>
          <pc:docMk/>
          <pc:sldMk cId="3968386445" sldId="319"/>
        </pc:sldMkLst>
        <pc:spChg chg="mod">
          <ac:chgData name="Dominika Bor" userId="8e7f72b49b596c3d" providerId="LiveId" clId="{B5A031AB-E8AF-4EE6-845A-3975BACC76FC}" dt="2022-04-18T18:21:47.286" v="689" actId="113"/>
          <ac:spMkLst>
            <pc:docMk/>
            <pc:sldMk cId="3968386445" sldId="319"/>
            <ac:spMk id="13" creationId="{31835B7F-00A2-4883-934F-08A327386445}"/>
          </ac:spMkLst>
        </pc:spChg>
        <pc:spChg chg="mod">
          <ac:chgData name="Dominika Bor" userId="8e7f72b49b596c3d" providerId="LiveId" clId="{B5A031AB-E8AF-4EE6-845A-3975BACC76FC}" dt="2022-04-18T18:20:55.106" v="612" actId="1076"/>
          <ac:spMkLst>
            <pc:docMk/>
            <pc:sldMk cId="3968386445" sldId="319"/>
            <ac:spMk id="15" creationId="{CA113470-231D-4C72-A572-B7B0D314A98B}"/>
          </ac:spMkLst>
        </pc:spChg>
        <pc:spChg chg="add del mod">
          <ac:chgData name="Dominika Bor" userId="8e7f72b49b596c3d" providerId="LiveId" clId="{B5A031AB-E8AF-4EE6-845A-3975BACC76FC}" dt="2022-05-18T12:29:05.253" v="4782" actId="20577"/>
          <ac:spMkLst>
            <pc:docMk/>
            <pc:sldMk cId="3968386445" sldId="319"/>
            <ac:spMk id="44" creationId="{3A81F1A9-FDFC-40B3-91AA-DBE545FD3A2B}"/>
          </ac:spMkLst>
        </pc:spChg>
        <pc:spChg chg="mod">
          <ac:chgData name="Dominika Bor" userId="8e7f72b49b596c3d" providerId="LiveId" clId="{B5A031AB-E8AF-4EE6-845A-3975BACC76FC}" dt="2022-05-03T16:51:01.681" v="3390" actId="20577"/>
          <ac:spMkLst>
            <pc:docMk/>
            <pc:sldMk cId="3968386445" sldId="319"/>
            <ac:spMk id="45" creationId="{2A851617-BAA2-433E-995D-7F0527365024}"/>
          </ac:spMkLst>
        </pc:spChg>
      </pc:sldChg>
      <pc:sldChg chg="addSp delSp modSp mod">
        <pc:chgData name="Dominika Bor" userId="8e7f72b49b596c3d" providerId="LiveId" clId="{B5A031AB-E8AF-4EE6-845A-3975BACC76FC}" dt="2022-05-22T12:13:15.742" v="5934" actId="20577"/>
        <pc:sldMkLst>
          <pc:docMk/>
          <pc:sldMk cId="3673980964" sldId="382"/>
        </pc:sldMkLst>
        <pc:spChg chg="mod">
          <ac:chgData name="Dominika Bor" userId="8e7f72b49b596c3d" providerId="LiveId" clId="{B5A031AB-E8AF-4EE6-845A-3975BACC76FC}" dt="2022-04-18T18:16:12.610" v="421" actId="1076"/>
          <ac:spMkLst>
            <pc:docMk/>
            <pc:sldMk cId="3673980964" sldId="382"/>
            <ac:spMk id="4" creationId="{47D10E7C-4217-4D78-A511-2A8B03B7FD4A}"/>
          </ac:spMkLst>
        </pc:spChg>
        <pc:spChg chg="mod">
          <ac:chgData name="Dominika Bor" userId="8e7f72b49b596c3d" providerId="LiveId" clId="{B5A031AB-E8AF-4EE6-845A-3975BACC76FC}" dt="2022-05-22T12:09:23.875" v="5766" actId="14100"/>
          <ac:spMkLst>
            <pc:docMk/>
            <pc:sldMk cId="3673980964" sldId="382"/>
            <ac:spMk id="5" creationId="{691E40A8-560B-494E-BE98-B06E675F2F64}"/>
          </ac:spMkLst>
        </pc:spChg>
        <pc:spChg chg="add del mod">
          <ac:chgData name="Dominika Bor" userId="8e7f72b49b596c3d" providerId="LiveId" clId="{B5A031AB-E8AF-4EE6-845A-3975BACC76FC}" dt="2022-05-22T12:09:48.271" v="5769" actId="1076"/>
          <ac:spMkLst>
            <pc:docMk/>
            <pc:sldMk cId="3673980964" sldId="382"/>
            <ac:spMk id="6" creationId="{B91E083B-6C3F-4E92-9F0C-6E22EAE0E7E2}"/>
          </ac:spMkLst>
        </pc:spChg>
        <pc:spChg chg="add del mod">
          <ac:chgData name="Dominika Bor" userId="8e7f72b49b596c3d" providerId="LiveId" clId="{B5A031AB-E8AF-4EE6-845A-3975BACC76FC}" dt="2022-05-18T15:06:03.633" v="5631" actId="478"/>
          <ac:spMkLst>
            <pc:docMk/>
            <pc:sldMk cId="3673980964" sldId="382"/>
            <ac:spMk id="16" creationId="{A8464766-8ED4-4689-AD60-D071A385D40B}"/>
          </ac:spMkLst>
        </pc:spChg>
        <pc:spChg chg="add mod">
          <ac:chgData name="Dominika Bor" userId="8e7f72b49b596c3d" providerId="LiveId" clId="{B5A031AB-E8AF-4EE6-845A-3975BACC76FC}" dt="2022-05-22T12:11:28.270" v="5816" actId="1076"/>
          <ac:spMkLst>
            <pc:docMk/>
            <pc:sldMk cId="3673980964" sldId="382"/>
            <ac:spMk id="17" creationId="{806060E3-C927-455B-BBF9-CF63B3E8BC5C}"/>
          </ac:spMkLst>
        </pc:spChg>
        <pc:spChg chg="add mod">
          <ac:chgData name="Dominika Bor" userId="8e7f72b49b596c3d" providerId="LiveId" clId="{B5A031AB-E8AF-4EE6-845A-3975BACC76FC}" dt="2022-05-22T12:13:15.742" v="5934" actId="20577"/>
          <ac:spMkLst>
            <pc:docMk/>
            <pc:sldMk cId="3673980964" sldId="382"/>
            <ac:spMk id="18" creationId="{8A8936EA-9797-4291-AD64-0ACB42847802}"/>
          </ac:spMkLst>
        </pc:spChg>
        <pc:spChg chg="add mod">
          <ac:chgData name="Dominika Bor" userId="8e7f72b49b596c3d" providerId="LiveId" clId="{B5A031AB-E8AF-4EE6-845A-3975BACC76FC}" dt="2022-05-22T12:08:49.700" v="5695" actId="1076"/>
          <ac:spMkLst>
            <pc:docMk/>
            <pc:sldMk cId="3673980964" sldId="382"/>
            <ac:spMk id="19" creationId="{9A74C5AE-43FF-1A17-C22E-8F5AA1FF3035}"/>
          </ac:spMkLst>
        </pc:spChg>
        <pc:spChg chg="mod">
          <ac:chgData name="Dominika Bor" userId="8e7f72b49b596c3d" providerId="LiveId" clId="{B5A031AB-E8AF-4EE6-845A-3975BACC76FC}" dt="2022-05-22T12:12:40.938" v="5894" actId="14100"/>
          <ac:spMkLst>
            <pc:docMk/>
            <pc:sldMk cId="3673980964" sldId="382"/>
            <ac:spMk id="20" creationId="{F8EC675B-28CA-4CA0-88B8-7C958B57085B}"/>
          </ac:spMkLst>
        </pc:spChg>
        <pc:spChg chg="add mod">
          <ac:chgData name="Dominika Bor" userId="8e7f72b49b596c3d" providerId="LiveId" clId="{B5A031AB-E8AF-4EE6-845A-3975BACC76FC}" dt="2022-05-22T12:10:55.860" v="5779" actId="1076"/>
          <ac:spMkLst>
            <pc:docMk/>
            <pc:sldMk cId="3673980964" sldId="382"/>
            <ac:spMk id="21" creationId="{A72FA228-263F-6D93-AB74-C05B5302FDC3}"/>
          </ac:spMkLst>
        </pc:spChg>
        <pc:spChg chg="add mod">
          <ac:chgData name="Dominika Bor" userId="8e7f72b49b596c3d" providerId="LiveId" clId="{B5A031AB-E8AF-4EE6-845A-3975BACC76FC}" dt="2022-05-22T12:10:53.068" v="5778" actId="1076"/>
          <ac:spMkLst>
            <pc:docMk/>
            <pc:sldMk cId="3673980964" sldId="382"/>
            <ac:spMk id="22" creationId="{99578046-7267-E7CA-578E-960ED19E3764}"/>
          </ac:spMkLst>
        </pc:spChg>
        <pc:spChg chg="add mod">
          <ac:chgData name="Dominika Bor" userId="8e7f72b49b596c3d" providerId="LiveId" clId="{B5A031AB-E8AF-4EE6-845A-3975BACC76FC}" dt="2022-05-22T12:10:20.279" v="5773" actId="1076"/>
          <ac:spMkLst>
            <pc:docMk/>
            <pc:sldMk cId="3673980964" sldId="382"/>
            <ac:spMk id="23" creationId="{5721F04D-F22F-A9B6-DF25-BD63ACD54625}"/>
          </ac:spMkLst>
        </pc:spChg>
        <pc:spChg chg="add mod">
          <ac:chgData name="Dominika Bor" userId="8e7f72b49b596c3d" providerId="LiveId" clId="{B5A031AB-E8AF-4EE6-845A-3975BACC76FC}" dt="2022-05-22T12:10:30.648" v="5775" actId="1076"/>
          <ac:spMkLst>
            <pc:docMk/>
            <pc:sldMk cId="3673980964" sldId="382"/>
            <ac:spMk id="24" creationId="{37B7B74B-5EC6-F317-CA1D-59F3284B828B}"/>
          </ac:spMkLst>
        </pc:spChg>
        <pc:spChg chg="add mod">
          <ac:chgData name="Dominika Bor" userId="8e7f72b49b596c3d" providerId="LiveId" clId="{B5A031AB-E8AF-4EE6-845A-3975BACC76FC}" dt="2022-05-22T12:10:39.548" v="5776" actId="1076"/>
          <ac:spMkLst>
            <pc:docMk/>
            <pc:sldMk cId="3673980964" sldId="382"/>
            <ac:spMk id="25" creationId="{1074FBB6-A6C6-BFD7-EDE0-7C701005D4DF}"/>
          </ac:spMkLst>
        </pc:spChg>
        <pc:spChg chg="add mod">
          <ac:chgData name="Dominika Bor" userId="8e7f72b49b596c3d" providerId="LiveId" clId="{B5A031AB-E8AF-4EE6-845A-3975BACC76FC}" dt="2022-05-22T12:10:44.632" v="5777" actId="1076"/>
          <ac:spMkLst>
            <pc:docMk/>
            <pc:sldMk cId="3673980964" sldId="382"/>
            <ac:spMk id="26" creationId="{50E73C48-3D61-68D8-CC41-F77527A3D336}"/>
          </ac:spMkLst>
        </pc:spChg>
        <pc:spChg chg="mod">
          <ac:chgData name="Dominika Bor" userId="8e7f72b49b596c3d" providerId="LiveId" clId="{B5A031AB-E8AF-4EE6-845A-3975BACC76FC}" dt="2022-05-22T12:12:36.988" v="5893" actId="14100"/>
          <ac:spMkLst>
            <pc:docMk/>
            <pc:sldMk cId="3673980964" sldId="382"/>
            <ac:spMk id="27" creationId="{0133634B-16E8-4D4B-86E5-F3CDF14173C4}"/>
          </ac:spMkLst>
        </pc:spChg>
        <pc:spChg chg="add del mod">
          <ac:chgData name="Dominika Bor" userId="8e7f72b49b596c3d" providerId="LiveId" clId="{B5A031AB-E8AF-4EE6-845A-3975BACC76FC}" dt="2022-05-22T12:08:37.649" v="5684"/>
          <ac:spMkLst>
            <pc:docMk/>
            <pc:sldMk cId="3673980964" sldId="382"/>
            <ac:spMk id="28" creationId="{3AE8B466-E3B3-2E9F-B4D0-B8D521E441EA}"/>
          </ac:spMkLst>
        </pc:spChg>
        <pc:spChg chg="add mod">
          <ac:chgData name="Dominika Bor" userId="8e7f72b49b596c3d" providerId="LiveId" clId="{B5A031AB-E8AF-4EE6-845A-3975BACC76FC}" dt="2022-05-22T12:12:08.758" v="5887" actId="1076"/>
          <ac:spMkLst>
            <pc:docMk/>
            <pc:sldMk cId="3673980964" sldId="382"/>
            <ac:spMk id="29" creationId="{CF7F1076-3256-D080-C683-1350A349BE9E}"/>
          </ac:spMkLst>
        </pc:spChg>
        <pc:spChg chg="add mod">
          <ac:chgData name="Dominika Bor" userId="8e7f72b49b596c3d" providerId="LiveId" clId="{B5A031AB-E8AF-4EE6-845A-3975BACC76FC}" dt="2022-05-22T12:12:04.080" v="5886" actId="20577"/>
          <ac:spMkLst>
            <pc:docMk/>
            <pc:sldMk cId="3673980964" sldId="382"/>
            <ac:spMk id="30" creationId="{0D898B3A-1167-4ABF-768F-43ADD2A70F24}"/>
          </ac:spMkLst>
        </pc:spChg>
        <pc:spChg chg="mod">
          <ac:chgData name="Dominika Bor" userId="8e7f72b49b596c3d" providerId="LiveId" clId="{B5A031AB-E8AF-4EE6-845A-3975BACC76FC}" dt="2022-04-18T18:16:17.679" v="424" actId="1076"/>
          <ac:spMkLst>
            <pc:docMk/>
            <pc:sldMk cId="3673980964" sldId="382"/>
            <ac:spMk id="40" creationId="{52EAE7F9-C3E0-468F-B4C5-60821F6DFA1F}"/>
          </ac:spMkLst>
        </pc:spChg>
        <pc:spChg chg="del mod">
          <ac:chgData name="Dominika Bor" userId="8e7f72b49b596c3d" providerId="LiveId" clId="{B5A031AB-E8AF-4EE6-845A-3975BACC76FC}" dt="2022-05-22T12:09:03.245" v="5699" actId="478"/>
          <ac:spMkLst>
            <pc:docMk/>
            <pc:sldMk cId="3673980964" sldId="382"/>
            <ac:spMk id="41" creationId="{94CE2D50-2E29-47E8-9BB7-899C5DAC387D}"/>
          </ac:spMkLst>
        </pc:spChg>
        <pc:spChg chg="del mod">
          <ac:chgData name="Dominika Bor" userId="8e7f72b49b596c3d" providerId="LiveId" clId="{B5A031AB-E8AF-4EE6-845A-3975BACC76FC}" dt="2022-05-22T12:09:01.357" v="5698" actId="478"/>
          <ac:spMkLst>
            <pc:docMk/>
            <pc:sldMk cId="3673980964" sldId="382"/>
            <ac:spMk id="47" creationId="{8992EF03-2085-4A38-A1F2-0C068F2BCB79}"/>
          </ac:spMkLst>
        </pc:spChg>
        <pc:spChg chg="mod">
          <ac:chgData name="Dominika Bor" userId="8e7f72b49b596c3d" providerId="LiveId" clId="{B5A031AB-E8AF-4EE6-845A-3975BACC76FC}" dt="2022-04-18T18:16:42.639" v="433" actId="1076"/>
          <ac:spMkLst>
            <pc:docMk/>
            <pc:sldMk cId="3673980964" sldId="382"/>
            <ac:spMk id="53" creationId="{5D0AE7D8-1A21-4D44-AAC2-6096B20E273D}"/>
          </ac:spMkLst>
        </pc:spChg>
        <pc:spChg chg="mod">
          <ac:chgData name="Dominika Bor" userId="8e7f72b49b596c3d" providerId="LiveId" clId="{B5A031AB-E8AF-4EE6-845A-3975BACC76FC}" dt="2022-05-22T12:10:12.355" v="5772" actId="1076"/>
          <ac:spMkLst>
            <pc:docMk/>
            <pc:sldMk cId="3673980964" sldId="382"/>
            <ac:spMk id="58" creationId="{DC941302-3BDD-434B-BC6A-E4E8422A41B4}"/>
          </ac:spMkLst>
        </pc:spChg>
        <pc:spChg chg="mod">
          <ac:chgData name="Dominika Bor" userId="8e7f72b49b596c3d" providerId="LiveId" clId="{B5A031AB-E8AF-4EE6-845A-3975BACC76FC}" dt="2022-05-22T12:09:56.856" v="5770" actId="1076"/>
          <ac:spMkLst>
            <pc:docMk/>
            <pc:sldMk cId="3673980964" sldId="382"/>
            <ac:spMk id="59" creationId="{EA714178-A3A8-45E3-B827-7EFD2AE4D124}"/>
          </ac:spMkLst>
        </pc:spChg>
        <pc:spChg chg="del mod">
          <ac:chgData name="Dominika Bor" userId="8e7f72b49b596c3d" providerId="LiveId" clId="{B5A031AB-E8AF-4EE6-845A-3975BACC76FC}" dt="2022-05-18T15:06:24.889" v="5658" actId="478"/>
          <ac:spMkLst>
            <pc:docMk/>
            <pc:sldMk cId="3673980964" sldId="382"/>
            <ac:spMk id="61" creationId="{325F338F-63E2-4A73-82E2-725EF7AB4934}"/>
          </ac:spMkLst>
        </pc:spChg>
        <pc:spChg chg="del mod">
          <ac:chgData name="Dominika Bor" userId="8e7f72b49b596c3d" providerId="LiveId" clId="{B5A031AB-E8AF-4EE6-845A-3975BACC76FC}" dt="2022-05-18T15:06:27.025" v="5660" actId="478"/>
          <ac:spMkLst>
            <pc:docMk/>
            <pc:sldMk cId="3673980964" sldId="382"/>
            <ac:spMk id="62" creationId="{056B712D-78AE-49C8-8B4A-063C9A37B742}"/>
          </ac:spMkLst>
        </pc:spChg>
        <pc:spChg chg="del mod">
          <ac:chgData name="Dominika Bor" userId="8e7f72b49b596c3d" providerId="LiveId" clId="{B5A031AB-E8AF-4EE6-845A-3975BACC76FC}" dt="2022-05-18T15:06:25.991" v="5659" actId="478"/>
          <ac:spMkLst>
            <pc:docMk/>
            <pc:sldMk cId="3673980964" sldId="382"/>
            <ac:spMk id="63" creationId="{8E89CDEA-6C3B-4612-BC04-AD603AEB837E}"/>
          </ac:spMkLst>
        </pc:spChg>
      </pc:sldChg>
      <pc:sldChg chg="delSp modSp mod">
        <pc:chgData name="Dominika Bor" userId="8e7f72b49b596c3d" providerId="LiveId" clId="{B5A031AB-E8AF-4EE6-845A-3975BACC76FC}" dt="2022-05-22T12:19:02.969" v="5972" actId="20577"/>
        <pc:sldMkLst>
          <pc:docMk/>
          <pc:sldMk cId="2547231973" sldId="415"/>
        </pc:sldMkLst>
        <pc:spChg chg="mod">
          <ac:chgData name="Dominika Bor" userId="8e7f72b49b596c3d" providerId="LiveId" clId="{B5A031AB-E8AF-4EE6-845A-3975BACC76FC}" dt="2022-04-18T18:19:35.358" v="543" actId="20577"/>
          <ac:spMkLst>
            <pc:docMk/>
            <pc:sldMk cId="2547231973" sldId="415"/>
            <ac:spMk id="2" creationId="{B6D8D121-0716-4A09-A3A3-6FE4A890ED24}"/>
          </ac:spMkLst>
        </pc:spChg>
        <pc:spChg chg="mod">
          <ac:chgData name="Dominika Bor" userId="8e7f72b49b596c3d" providerId="LiveId" clId="{B5A031AB-E8AF-4EE6-845A-3975BACC76FC}" dt="2022-04-18T18:19:44.916" v="546" actId="1076"/>
          <ac:spMkLst>
            <pc:docMk/>
            <pc:sldMk cId="2547231973" sldId="415"/>
            <ac:spMk id="11" creationId="{45D4C660-0DD4-4F16-B710-576B70EF3ADA}"/>
          </ac:spMkLst>
        </pc:spChg>
        <pc:spChg chg="del">
          <ac:chgData name="Dominika Bor" userId="8e7f72b49b596c3d" providerId="LiveId" clId="{B5A031AB-E8AF-4EE6-845A-3975BACC76FC}" dt="2022-04-18T18:19:40.022" v="544" actId="478"/>
          <ac:spMkLst>
            <pc:docMk/>
            <pc:sldMk cId="2547231973" sldId="415"/>
            <ac:spMk id="19" creationId="{8E3F519D-D872-4B08-99A0-6FBF02510614}"/>
          </ac:spMkLst>
        </pc:spChg>
        <pc:spChg chg="mod">
          <ac:chgData name="Dominika Bor" userId="8e7f72b49b596c3d" providerId="LiveId" clId="{B5A031AB-E8AF-4EE6-845A-3975BACC76FC}" dt="2022-05-22T12:19:02.969" v="5972" actId="20577"/>
          <ac:spMkLst>
            <pc:docMk/>
            <pc:sldMk cId="2547231973" sldId="415"/>
            <ac:spMk id="32" creationId="{17A10D3C-094D-44EA-BE14-1F35A26A0B5D}"/>
          </ac:spMkLst>
        </pc:spChg>
      </pc:sldChg>
      <pc:sldChg chg="del">
        <pc:chgData name="Dominika Bor" userId="8e7f72b49b596c3d" providerId="LiveId" clId="{B5A031AB-E8AF-4EE6-845A-3975BACC76FC}" dt="2022-05-18T11:33:51.955" v="4705" actId="47"/>
        <pc:sldMkLst>
          <pc:docMk/>
          <pc:sldMk cId="2869369947" sldId="417"/>
        </pc:sldMkLst>
      </pc:sldChg>
      <pc:sldChg chg="del ord">
        <pc:chgData name="Dominika Bor" userId="8e7f72b49b596c3d" providerId="LiveId" clId="{B5A031AB-E8AF-4EE6-845A-3975BACC76FC}" dt="2022-05-18T14:10:22.154" v="5275" actId="47"/>
        <pc:sldMkLst>
          <pc:docMk/>
          <pc:sldMk cId="2159719834" sldId="418"/>
        </pc:sldMkLst>
      </pc:sldChg>
      <pc:sldChg chg="del">
        <pc:chgData name="Dominika Bor" userId="8e7f72b49b596c3d" providerId="LiveId" clId="{B5A031AB-E8AF-4EE6-845A-3975BACC76FC}" dt="2022-05-18T11:33:52.843" v="4706" actId="47"/>
        <pc:sldMkLst>
          <pc:docMk/>
          <pc:sldMk cId="1564892827" sldId="420"/>
        </pc:sldMkLst>
      </pc:sldChg>
      <pc:sldChg chg="del">
        <pc:chgData name="Dominika Bor" userId="8e7f72b49b596c3d" providerId="LiveId" clId="{B5A031AB-E8AF-4EE6-845A-3975BACC76FC}" dt="2022-05-18T11:33:55.965" v="4709" actId="47"/>
        <pc:sldMkLst>
          <pc:docMk/>
          <pc:sldMk cId="2067942110" sldId="421"/>
        </pc:sldMkLst>
      </pc:sldChg>
      <pc:sldChg chg="modSp mod ord">
        <pc:chgData name="Dominika Bor" userId="8e7f72b49b596c3d" providerId="LiveId" clId="{B5A031AB-E8AF-4EE6-845A-3975BACC76FC}" dt="2022-05-22T12:15:07.477" v="5953" actId="113"/>
        <pc:sldMkLst>
          <pc:docMk/>
          <pc:sldMk cId="1947911735" sldId="423"/>
        </pc:sldMkLst>
        <pc:spChg chg="mod">
          <ac:chgData name="Dominika Bor" userId="8e7f72b49b596c3d" providerId="LiveId" clId="{B5A031AB-E8AF-4EE6-845A-3975BACC76FC}" dt="2022-05-18T13:52:26.768" v="5091" actId="1076"/>
          <ac:spMkLst>
            <pc:docMk/>
            <pc:sldMk cId="1947911735" sldId="423"/>
            <ac:spMk id="2" creationId="{1149FD48-78D6-4211-BF6F-4D26CC30D9C5}"/>
          </ac:spMkLst>
        </pc:spChg>
        <pc:spChg chg="mod">
          <ac:chgData name="Dominika Bor" userId="8e7f72b49b596c3d" providerId="LiveId" clId="{B5A031AB-E8AF-4EE6-845A-3975BACC76FC}" dt="2022-04-19T12:50:59.062" v="1421" actId="1076"/>
          <ac:spMkLst>
            <pc:docMk/>
            <pc:sldMk cId="1947911735" sldId="423"/>
            <ac:spMk id="14" creationId="{1C72E298-CA00-40DB-A106-C211A19C74B9}"/>
          </ac:spMkLst>
        </pc:spChg>
        <pc:spChg chg="mod">
          <ac:chgData name="Dominika Bor" userId="8e7f72b49b596c3d" providerId="LiveId" clId="{B5A031AB-E8AF-4EE6-845A-3975BACC76FC}" dt="2022-05-22T12:15:04.289" v="5951" actId="113"/>
          <ac:spMkLst>
            <pc:docMk/>
            <pc:sldMk cId="1947911735" sldId="423"/>
            <ac:spMk id="15" creationId="{15A16EC8-7C38-402B-A0FC-DE090C9618FE}"/>
          </ac:spMkLst>
        </pc:spChg>
        <pc:spChg chg="mod">
          <ac:chgData name="Dominika Bor" userId="8e7f72b49b596c3d" providerId="LiveId" clId="{B5A031AB-E8AF-4EE6-845A-3975BACC76FC}" dt="2022-04-19T12:49:30.348" v="1271" actId="21"/>
          <ac:spMkLst>
            <pc:docMk/>
            <pc:sldMk cId="1947911735" sldId="423"/>
            <ac:spMk id="16" creationId="{7AD9485A-744D-4374-B496-4E790F6676BC}"/>
          </ac:spMkLst>
        </pc:spChg>
        <pc:spChg chg="mod">
          <ac:chgData name="Dominika Bor" userId="8e7f72b49b596c3d" providerId="LiveId" clId="{B5A031AB-E8AF-4EE6-845A-3975BACC76FC}" dt="2022-05-22T12:15:06.167" v="5952" actId="113"/>
          <ac:spMkLst>
            <pc:docMk/>
            <pc:sldMk cId="1947911735" sldId="423"/>
            <ac:spMk id="18" creationId="{FF09DC8A-F0E1-421A-9CD5-9272E7BA7B69}"/>
          </ac:spMkLst>
        </pc:spChg>
        <pc:spChg chg="mod">
          <ac:chgData name="Dominika Bor" userId="8e7f72b49b596c3d" providerId="LiveId" clId="{B5A031AB-E8AF-4EE6-845A-3975BACC76FC}" dt="2022-05-18T13:52:39.879" v="5098" actId="20577"/>
          <ac:spMkLst>
            <pc:docMk/>
            <pc:sldMk cId="1947911735" sldId="423"/>
            <ac:spMk id="26" creationId="{DFAC82FC-FC5B-4E6C-8322-06957C3EC68B}"/>
          </ac:spMkLst>
        </pc:spChg>
        <pc:spChg chg="mod">
          <ac:chgData name="Dominika Bor" userId="8e7f72b49b596c3d" providerId="LiveId" clId="{B5A031AB-E8AF-4EE6-845A-3975BACC76FC}" dt="2022-04-19T12:50:54.129" v="1420" actId="1076"/>
          <ac:spMkLst>
            <pc:docMk/>
            <pc:sldMk cId="1947911735" sldId="423"/>
            <ac:spMk id="27" creationId="{DEB258D1-5592-4229-856F-7BC23F126A3E}"/>
          </ac:spMkLst>
        </pc:spChg>
        <pc:spChg chg="mod">
          <ac:chgData name="Dominika Bor" userId="8e7f72b49b596c3d" providerId="LiveId" clId="{B5A031AB-E8AF-4EE6-845A-3975BACC76FC}" dt="2022-05-22T12:15:07.477" v="5953" actId="113"/>
          <ac:spMkLst>
            <pc:docMk/>
            <pc:sldMk cId="1947911735" sldId="423"/>
            <ac:spMk id="28" creationId="{305213DE-257E-4451-95FC-89DE3B9D43E1}"/>
          </ac:spMkLst>
        </pc:spChg>
        <pc:spChg chg="mod">
          <ac:chgData name="Dominika Bor" userId="8e7f72b49b596c3d" providerId="LiveId" clId="{B5A031AB-E8AF-4EE6-845A-3975BACC76FC}" dt="2022-04-19T12:50:48.072" v="1417" actId="1076"/>
          <ac:spMkLst>
            <pc:docMk/>
            <pc:sldMk cId="1947911735" sldId="423"/>
            <ac:spMk id="30" creationId="{30497698-0D1F-423E-A459-BE97BD90E4E9}"/>
          </ac:spMkLst>
        </pc:spChg>
        <pc:spChg chg="mod">
          <ac:chgData name="Dominika Bor" userId="8e7f72b49b596c3d" providerId="LiveId" clId="{B5A031AB-E8AF-4EE6-845A-3975BACC76FC}" dt="2022-04-19T12:48:30.971" v="1210" actId="20577"/>
          <ac:spMkLst>
            <pc:docMk/>
            <pc:sldMk cId="1947911735" sldId="423"/>
            <ac:spMk id="31" creationId="{AE5E8464-1BF4-4EE8-AAFA-41FF61A29949}"/>
          </ac:spMkLst>
        </pc:spChg>
        <pc:grpChg chg="mod">
          <ac:chgData name="Dominika Bor" userId="8e7f72b49b596c3d" providerId="LiveId" clId="{B5A031AB-E8AF-4EE6-845A-3975BACC76FC}" dt="2022-04-19T12:50:49.943" v="1418" actId="1076"/>
          <ac:grpSpMkLst>
            <pc:docMk/>
            <pc:sldMk cId="1947911735" sldId="423"/>
            <ac:grpSpMk id="17" creationId="{E26588FE-0AE5-4200-A58C-D1A66DA8F578}"/>
          </ac:grpSpMkLst>
        </pc:grpChg>
      </pc:sldChg>
      <pc:sldChg chg="delSp modSp mod ord">
        <pc:chgData name="Dominika Bor" userId="8e7f72b49b596c3d" providerId="LiveId" clId="{B5A031AB-E8AF-4EE6-845A-3975BACC76FC}" dt="2022-05-22T12:16:40.817" v="5969" actId="1076"/>
        <pc:sldMkLst>
          <pc:docMk/>
          <pc:sldMk cId="4002918192" sldId="424"/>
        </pc:sldMkLst>
        <pc:spChg chg="mod">
          <ac:chgData name="Dominika Bor" userId="8e7f72b49b596c3d" providerId="LiveId" clId="{B5A031AB-E8AF-4EE6-845A-3975BACC76FC}" dt="2022-05-22T12:16:37.069" v="5968" actId="1076"/>
          <ac:spMkLst>
            <pc:docMk/>
            <pc:sldMk cId="4002918192" sldId="424"/>
            <ac:spMk id="21" creationId="{CCFFB3C7-49BD-4C8B-AB05-5F3C8DDE1E44}"/>
          </ac:spMkLst>
        </pc:spChg>
        <pc:spChg chg="del">
          <ac:chgData name="Dominika Bor" userId="8e7f72b49b596c3d" providerId="LiveId" clId="{B5A031AB-E8AF-4EE6-845A-3975BACC76FC}" dt="2022-05-18T14:21:12.403" v="5484" actId="478"/>
          <ac:spMkLst>
            <pc:docMk/>
            <pc:sldMk cId="4002918192" sldId="424"/>
            <ac:spMk id="22" creationId="{55ACD9A4-246E-4F05-BF08-7A1B2B2104DD}"/>
          </ac:spMkLst>
        </pc:spChg>
        <pc:spChg chg="mod">
          <ac:chgData name="Dominika Bor" userId="8e7f72b49b596c3d" providerId="LiveId" clId="{B5A031AB-E8AF-4EE6-845A-3975BACC76FC}" dt="2022-05-22T12:16:40.817" v="5969" actId="1076"/>
          <ac:spMkLst>
            <pc:docMk/>
            <pc:sldMk cId="4002918192" sldId="424"/>
            <ac:spMk id="23" creationId="{832A2D06-1C36-4D0B-8BCF-3DC935E81A86}"/>
          </ac:spMkLst>
        </pc:spChg>
        <pc:spChg chg="del">
          <ac:chgData name="Dominika Bor" userId="8e7f72b49b596c3d" providerId="LiveId" clId="{B5A031AB-E8AF-4EE6-845A-3975BACC76FC}" dt="2022-05-18T14:21:13.749" v="5485" actId="478"/>
          <ac:spMkLst>
            <pc:docMk/>
            <pc:sldMk cId="4002918192" sldId="424"/>
            <ac:spMk id="24" creationId="{614B2A21-DF55-458F-8CD6-EEB08B3D4255}"/>
          </ac:spMkLst>
        </pc:spChg>
        <pc:spChg chg="mod">
          <ac:chgData name="Dominika Bor" userId="8e7f72b49b596c3d" providerId="LiveId" clId="{B5A031AB-E8AF-4EE6-845A-3975BACC76FC}" dt="2022-05-18T14:21:26.591" v="5490" actId="1076"/>
          <ac:spMkLst>
            <pc:docMk/>
            <pc:sldMk cId="4002918192" sldId="424"/>
            <ac:spMk id="25" creationId="{39D66AF9-D26E-49F3-9637-39D419AD35E6}"/>
          </ac:spMkLst>
        </pc:spChg>
        <pc:spChg chg="del">
          <ac:chgData name="Dominika Bor" userId="8e7f72b49b596c3d" providerId="LiveId" clId="{B5A031AB-E8AF-4EE6-845A-3975BACC76FC}" dt="2022-05-18T14:21:15.196" v="5486" actId="478"/>
          <ac:spMkLst>
            <pc:docMk/>
            <pc:sldMk cId="4002918192" sldId="424"/>
            <ac:spMk id="26" creationId="{26A4DA84-A5F2-4029-8596-360A806BB8DE}"/>
          </ac:spMkLst>
        </pc:spChg>
        <pc:spChg chg="mod">
          <ac:chgData name="Dominika Bor" userId="8e7f72b49b596c3d" providerId="LiveId" clId="{B5A031AB-E8AF-4EE6-845A-3975BACC76FC}" dt="2022-05-18T14:22:14.922" v="5562" actId="20577"/>
          <ac:spMkLst>
            <pc:docMk/>
            <pc:sldMk cId="4002918192" sldId="424"/>
            <ac:spMk id="31" creationId="{3C890D9A-3200-48A1-8AE4-41A41BECAEB6}"/>
          </ac:spMkLst>
        </pc:spChg>
        <pc:spChg chg="del">
          <ac:chgData name="Dominika Bor" userId="8e7f72b49b596c3d" providerId="LiveId" clId="{B5A031AB-E8AF-4EE6-845A-3975BACC76FC}" dt="2022-05-18T14:21:16.589" v="5487" actId="478"/>
          <ac:spMkLst>
            <pc:docMk/>
            <pc:sldMk cId="4002918192" sldId="424"/>
            <ac:spMk id="32" creationId="{16C31CBB-0814-4BFC-A6E0-96C0F5967DA4}"/>
          </ac:spMkLst>
        </pc:spChg>
        <pc:spChg chg="mod">
          <ac:chgData name="Dominika Bor" userId="8e7f72b49b596c3d" providerId="LiveId" clId="{B5A031AB-E8AF-4EE6-845A-3975BACC76FC}" dt="2022-05-18T14:21:36.877" v="5518" actId="20577"/>
          <ac:spMkLst>
            <pc:docMk/>
            <pc:sldMk cId="4002918192" sldId="424"/>
            <ac:spMk id="39" creationId="{619EDEAA-376D-42F5-8960-FEC0A2F8CF26}"/>
          </ac:spMkLst>
        </pc:spChg>
        <pc:spChg chg="mod">
          <ac:chgData name="Dominika Bor" userId="8e7f72b49b596c3d" providerId="LiveId" clId="{B5A031AB-E8AF-4EE6-845A-3975BACC76FC}" dt="2022-05-18T14:21:30.730" v="5497" actId="20577"/>
          <ac:spMkLst>
            <pc:docMk/>
            <pc:sldMk cId="4002918192" sldId="424"/>
            <ac:spMk id="40" creationId="{4118412A-E651-4D06-9211-4BCB116B5228}"/>
          </ac:spMkLst>
        </pc:spChg>
      </pc:sldChg>
      <pc:sldChg chg="addSp delSp modSp mod ord modAnim">
        <pc:chgData name="Dominika Bor" userId="8e7f72b49b596c3d" providerId="LiveId" clId="{B5A031AB-E8AF-4EE6-845A-3975BACC76FC}" dt="2022-05-22T12:15:22.511" v="5956" actId="113"/>
        <pc:sldMkLst>
          <pc:docMk/>
          <pc:sldMk cId="2657256750" sldId="426"/>
        </pc:sldMkLst>
        <pc:spChg chg="add del mod">
          <ac:chgData name="Dominika Bor" userId="8e7f72b49b596c3d" providerId="LiveId" clId="{B5A031AB-E8AF-4EE6-845A-3975BACC76FC}" dt="2022-05-05T17:25:11.895" v="3918" actId="478"/>
          <ac:spMkLst>
            <pc:docMk/>
            <pc:sldMk cId="2657256750" sldId="426"/>
            <ac:spMk id="3" creationId="{EBC9D23C-6B4C-CCFC-B707-4D90973AEFC0}"/>
          </ac:spMkLst>
        </pc:spChg>
        <pc:spChg chg="add del mod">
          <ac:chgData name="Dominika Bor" userId="8e7f72b49b596c3d" providerId="LiveId" clId="{B5A031AB-E8AF-4EE6-845A-3975BACC76FC}" dt="2022-05-05T17:26:20.334" v="3941" actId="478"/>
          <ac:spMkLst>
            <pc:docMk/>
            <pc:sldMk cId="2657256750" sldId="426"/>
            <ac:spMk id="6" creationId="{943CC0BB-81F5-9670-4348-6C6F1628F975}"/>
          </ac:spMkLst>
        </pc:spChg>
        <pc:spChg chg="add del mod">
          <ac:chgData name="Dominika Bor" userId="8e7f72b49b596c3d" providerId="LiveId" clId="{B5A031AB-E8AF-4EE6-845A-3975BACC76FC}" dt="2022-05-05T17:26:22.332" v="3943" actId="478"/>
          <ac:spMkLst>
            <pc:docMk/>
            <pc:sldMk cId="2657256750" sldId="426"/>
            <ac:spMk id="10" creationId="{2A2ED362-7C0E-C654-F01A-7CB8A340BD14}"/>
          </ac:spMkLst>
        </pc:spChg>
        <pc:spChg chg="add del mod">
          <ac:chgData name="Dominika Bor" userId="8e7f72b49b596c3d" providerId="LiveId" clId="{B5A031AB-E8AF-4EE6-845A-3975BACC76FC}" dt="2022-05-05T17:26:28.849" v="3948" actId="478"/>
          <ac:spMkLst>
            <pc:docMk/>
            <pc:sldMk cId="2657256750" sldId="426"/>
            <ac:spMk id="14" creationId="{6E4841C7-D30C-EC78-A6A5-EF3C41A3D4A8}"/>
          </ac:spMkLst>
        </pc:spChg>
        <pc:spChg chg="mod">
          <ac:chgData name="Dominika Bor" userId="8e7f72b49b596c3d" providerId="LiveId" clId="{B5A031AB-E8AF-4EE6-845A-3975BACC76FC}" dt="2022-05-18T13:54:41.642" v="5142" actId="1076"/>
          <ac:spMkLst>
            <pc:docMk/>
            <pc:sldMk cId="2657256750" sldId="426"/>
            <ac:spMk id="17" creationId="{6EBD6291-C47A-41D9-BF91-6FD7EA28C9E6}"/>
          </ac:spMkLst>
        </pc:spChg>
        <pc:spChg chg="mod">
          <ac:chgData name="Dominika Bor" userId="8e7f72b49b596c3d" providerId="LiveId" clId="{B5A031AB-E8AF-4EE6-845A-3975BACC76FC}" dt="2022-05-22T12:15:18.633" v="5954" actId="113"/>
          <ac:spMkLst>
            <pc:docMk/>
            <pc:sldMk cId="2657256750" sldId="426"/>
            <ac:spMk id="18" creationId="{03579923-31E7-4793-A6C4-A48EF696FAE8}"/>
          </ac:spMkLst>
        </pc:spChg>
        <pc:spChg chg="mod">
          <ac:chgData name="Dominika Bor" userId="8e7f72b49b596c3d" providerId="LiveId" clId="{B5A031AB-E8AF-4EE6-845A-3975BACC76FC}" dt="2022-05-18T13:54:08.772" v="5138" actId="20577"/>
          <ac:spMkLst>
            <pc:docMk/>
            <pc:sldMk cId="2657256750" sldId="426"/>
            <ac:spMk id="19" creationId="{D6478D3F-4E6E-48AF-B844-170EA269E0DF}"/>
          </ac:spMkLst>
        </pc:spChg>
        <pc:spChg chg="mod">
          <ac:chgData name="Dominika Bor" userId="8e7f72b49b596c3d" providerId="LiveId" clId="{B5A031AB-E8AF-4EE6-845A-3975BACC76FC}" dt="2022-05-22T12:15:20.422" v="5955" actId="113"/>
          <ac:spMkLst>
            <pc:docMk/>
            <pc:sldMk cId="2657256750" sldId="426"/>
            <ac:spMk id="20" creationId="{D183CD76-2C08-4240-884A-73BAD9CF1F71}"/>
          </ac:spMkLst>
        </pc:spChg>
        <pc:spChg chg="mod">
          <ac:chgData name="Dominika Bor" userId="8e7f72b49b596c3d" providerId="LiveId" clId="{B5A031AB-E8AF-4EE6-845A-3975BACC76FC}" dt="2022-05-18T13:54:22.760" v="5139" actId="108"/>
          <ac:spMkLst>
            <pc:docMk/>
            <pc:sldMk cId="2657256750" sldId="426"/>
            <ac:spMk id="21" creationId="{3034B47C-A1F6-4A45-A53C-0009BB40AF1C}"/>
          </ac:spMkLst>
        </pc:spChg>
        <pc:spChg chg="mod">
          <ac:chgData name="Dominika Bor" userId="8e7f72b49b596c3d" providerId="LiveId" clId="{B5A031AB-E8AF-4EE6-845A-3975BACC76FC}" dt="2022-05-22T12:15:22.511" v="5956" actId="113"/>
          <ac:spMkLst>
            <pc:docMk/>
            <pc:sldMk cId="2657256750" sldId="426"/>
            <ac:spMk id="22" creationId="{16B06FD0-FA18-4844-830D-20A48C3563BA}"/>
          </ac:spMkLst>
        </pc:spChg>
        <pc:spChg chg="del">
          <ac:chgData name="Dominika Bor" userId="8e7f72b49b596c3d" providerId="LiveId" clId="{B5A031AB-E8AF-4EE6-845A-3975BACC76FC}" dt="2022-05-05T17:26:24.985" v="3944" actId="478"/>
          <ac:spMkLst>
            <pc:docMk/>
            <pc:sldMk cId="2657256750" sldId="426"/>
            <ac:spMk id="23" creationId="{9A777F8F-6AC0-48C3-8E12-071F6FE32799}"/>
          </ac:spMkLst>
        </pc:spChg>
        <pc:spChg chg="del">
          <ac:chgData name="Dominika Bor" userId="8e7f72b49b596c3d" providerId="LiveId" clId="{B5A031AB-E8AF-4EE6-845A-3975BACC76FC}" dt="2022-05-05T17:26:26.196" v="3945" actId="478"/>
          <ac:spMkLst>
            <pc:docMk/>
            <pc:sldMk cId="2657256750" sldId="426"/>
            <ac:spMk id="24" creationId="{73C0B172-F969-4734-94F1-D46E34A49B54}"/>
          </ac:spMkLst>
        </pc:spChg>
        <pc:spChg chg="mod">
          <ac:chgData name="Dominika Bor" userId="8e7f72b49b596c3d" providerId="LiveId" clId="{B5A031AB-E8AF-4EE6-845A-3975BACC76FC}" dt="2022-05-18T13:54:50.818" v="5145" actId="14100"/>
          <ac:spMkLst>
            <pc:docMk/>
            <pc:sldMk cId="2657256750" sldId="426"/>
            <ac:spMk id="25" creationId="{F9BE0A44-778E-481A-85C9-6CE4FA8BF396}"/>
          </ac:spMkLst>
        </pc:spChg>
        <pc:spChg chg="mod">
          <ac:chgData name="Dominika Bor" userId="8e7f72b49b596c3d" providerId="LiveId" clId="{B5A031AB-E8AF-4EE6-845A-3975BACC76FC}" dt="2022-05-18T13:54:28.312" v="5140" actId="14100"/>
          <ac:spMkLst>
            <pc:docMk/>
            <pc:sldMk cId="2657256750" sldId="426"/>
            <ac:spMk id="26" creationId="{89FABE34-A9F8-4A43-A39E-E9CF8D5A8B49}"/>
          </ac:spMkLst>
        </pc:spChg>
        <pc:spChg chg="del">
          <ac:chgData name="Dominika Bor" userId="8e7f72b49b596c3d" providerId="LiveId" clId="{B5A031AB-E8AF-4EE6-845A-3975BACC76FC}" dt="2022-05-05T17:26:26.769" v="3946" actId="478"/>
          <ac:spMkLst>
            <pc:docMk/>
            <pc:sldMk cId="2657256750" sldId="426"/>
            <ac:spMk id="27" creationId="{81C97A45-CE9E-4C68-9123-41EB533C7A5B}"/>
          </ac:spMkLst>
        </pc:spChg>
        <pc:spChg chg="mod">
          <ac:chgData name="Dominika Bor" userId="8e7f72b49b596c3d" providerId="LiveId" clId="{B5A031AB-E8AF-4EE6-845A-3975BACC76FC}" dt="2022-05-18T13:54:43.949" v="5143" actId="1076"/>
          <ac:spMkLst>
            <pc:docMk/>
            <pc:sldMk cId="2657256750" sldId="426"/>
            <ac:spMk id="28" creationId="{2F9EE222-402A-4648-BAB7-38890E112781}"/>
          </ac:spMkLst>
        </pc:spChg>
        <pc:spChg chg="mod">
          <ac:chgData name="Dominika Bor" userId="8e7f72b49b596c3d" providerId="LiveId" clId="{B5A031AB-E8AF-4EE6-845A-3975BACC76FC}" dt="2022-05-18T13:55:30.674" v="5216" actId="20577"/>
          <ac:spMkLst>
            <pc:docMk/>
            <pc:sldMk cId="2657256750" sldId="426"/>
            <ac:spMk id="30" creationId="{E0D3A7DA-8C6C-4909-A327-214F2AAFD194}"/>
          </ac:spMkLst>
        </pc:spChg>
        <pc:spChg chg="mod">
          <ac:chgData name="Dominika Bor" userId="8e7f72b49b596c3d" providerId="LiveId" clId="{B5A031AB-E8AF-4EE6-845A-3975BACC76FC}" dt="2022-05-18T13:55:15.761" v="5171" actId="20577"/>
          <ac:spMkLst>
            <pc:docMk/>
            <pc:sldMk cId="2657256750" sldId="426"/>
            <ac:spMk id="31" creationId="{1D350ADE-5BD2-4AEF-9524-62FA7D852EB6}"/>
          </ac:spMkLst>
        </pc:spChg>
        <pc:spChg chg="add mod">
          <ac:chgData name="Dominika Bor" userId="8e7f72b49b596c3d" providerId="LiveId" clId="{B5A031AB-E8AF-4EE6-845A-3975BACC76FC}" dt="2022-05-18T13:53:34.066" v="5133" actId="1076"/>
          <ac:spMkLst>
            <pc:docMk/>
            <pc:sldMk cId="2657256750" sldId="426"/>
            <ac:spMk id="32" creationId="{7694F7BB-56B5-9443-5FB7-9E3EC680F264}"/>
          </ac:spMkLst>
        </pc:spChg>
        <pc:picChg chg="del">
          <ac:chgData name="Dominika Bor" userId="8e7f72b49b596c3d" providerId="LiveId" clId="{B5A031AB-E8AF-4EE6-845A-3975BACC76FC}" dt="2022-05-05T17:22:39.473" v="3826" actId="478"/>
          <ac:picMkLst>
            <pc:docMk/>
            <pc:sldMk cId="2657256750" sldId="426"/>
            <ac:picMk id="7" creationId="{E1ED0F47-E584-4D1B-AC6D-508AFF11CD8B}"/>
          </ac:picMkLst>
        </pc:picChg>
        <pc:picChg chg="del">
          <ac:chgData name="Dominika Bor" userId="8e7f72b49b596c3d" providerId="LiveId" clId="{B5A031AB-E8AF-4EE6-845A-3975BACC76FC}" dt="2022-05-05T17:26:21.662" v="3942" actId="478"/>
          <ac:picMkLst>
            <pc:docMk/>
            <pc:sldMk cId="2657256750" sldId="426"/>
            <ac:picMk id="9" creationId="{5D9B7C03-3A3A-4EC0-88C9-82EA15AC8EAB}"/>
          </ac:picMkLst>
        </pc:picChg>
        <pc:picChg chg="del">
          <ac:chgData name="Dominika Bor" userId="8e7f72b49b596c3d" providerId="LiveId" clId="{B5A031AB-E8AF-4EE6-845A-3975BACC76FC}" dt="2022-05-05T17:26:27.656" v="3947" actId="478"/>
          <ac:picMkLst>
            <pc:docMk/>
            <pc:sldMk cId="2657256750" sldId="426"/>
            <ac:picMk id="11" creationId="{7C5A7221-4B54-4DD1-8CFE-BBA9ADEF8D54}"/>
          </ac:picMkLst>
        </pc:picChg>
        <pc:picChg chg="del">
          <ac:chgData name="Dominika Bor" userId="8e7f72b49b596c3d" providerId="LiveId" clId="{B5A031AB-E8AF-4EE6-845A-3975BACC76FC}" dt="2022-05-05T17:26:19.557" v="3940" actId="478"/>
          <ac:picMkLst>
            <pc:docMk/>
            <pc:sldMk cId="2657256750" sldId="426"/>
            <ac:picMk id="13" creationId="{E1D78B24-040F-4421-AA1B-BB9A3916F1EC}"/>
          </ac:picMkLst>
        </pc:picChg>
        <pc:picChg chg="add mod">
          <ac:chgData name="Dominika Bor" userId="8e7f72b49b596c3d" providerId="LiveId" clId="{B5A031AB-E8AF-4EE6-845A-3975BACC76FC}" dt="2022-05-05T17:31:43.586" v="3956" actId="1076"/>
          <ac:picMkLst>
            <pc:docMk/>
            <pc:sldMk cId="2657256750" sldId="426"/>
            <ac:picMk id="15" creationId="{26499CE3-5339-C372-6EEC-8C80B95E900A}"/>
          </ac:picMkLst>
        </pc:picChg>
        <pc:picChg chg="add mod">
          <ac:chgData name="Dominika Bor" userId="8e7f72b49b596c3d" providerId="LiveId" clId="{B5A031AB-E8AF-4EE6-845A-3975BACC76FC}" dt="2022-05-05T17:33:17.859" v="4039" actId="14100"/>
          <ac:picMkLst>
            <pc:docMk/>
            <pc:sldMk cId="2657256750" sldId="426"/>
            <ac:picMk id="16" creationId="{843F2DA0-53D5-7F71-72F9-833FC4FA234D}"/>
          </ac:picMkLst>
        </pc:picChg>
      </pc:sldChg>
      <pc:sldChg chg="del">
        <pc:chgData name="Dominika Bor" userId="8e7f72b49b596c3d" providerId="LiveId" clId="{B5A031AB-E8AF-4EE6-845A-3975BACC76FC}" dt="2022-05-18T11:33:59.219" v="4713" actId="47"/>
        <pc:sldMkLst>
          <pc:docMk/>
          <pc:sldMk cId="3292456939" sldId="427"/>
        </pc:sldMkLst>
      </pc:sldChg>
      <pc:sldChg chg="modSp mod ord">
        <pc:chgData name="Dominika Bor" userId="8e7f72b49b596c3d" providerId="LiveId" clId="{B5A031AB-E8AF-4EE6-845A-3975BACC76FC}" dt="2022-05-22T12:14:56.340" v="5950" actId="1076"/>
        <pc:sldMkLst>
          <pc:docMk/>
          <pc:sldMk cId="2821711924" sldId="428"/>
        </pc:sldMkLst>
        <pc:spChg chg="mod">
          <ac:chgData name="Dominika Bor" userId="8e7f72b49b596c3d" providerId="LiveId" clId="{B5A031AB-E8AF-4EE6-845A-3975BACC76FC}" dt="2022-04-19T12:48:09.162" v="1204" actId="20577"/>
          <ac:spMkLst>
            <pc:docMk/>
            <pc:sldMk cId="2821711924" sldId="428"/>
            <ac:spMk id="2" creationId="{B6D8D121-0716-4A09-A3A3-6FE4A890ED24}"/>
          </ac:spMkLst>
        </pc:spChg>
        <pc:spChg chg="mod">
          <ac:chgData name="Dominika Bor" userId="8e7f72b49b596c3d" providerId="LiveId" clId="{B5A031AB-E8AF-4EE6-845A-3975BACC76FC}" dt="2022-04-19T12:46:24.204" v="1197" actId="20577"/>
          <ac:spMkLst>
            <pc:docMk/>
            <pc:sldMk cId="2821711924" sldId="428"/>
            <ac:spMk id="11" creationId="{45D4C660-0DD4-4F16-B710-576B70EF3ADA}"/>
          </ac:spMkLst>
        </pc:spChg>
        <pc:spChg chg="mod">
          <ac:chgData name="Dominika Bor" userId="8e7f72b49b596c3d" providerId="LiveId" clId="{B5A031AB-E8AF-4EE6-845A-3975BACC76FC}" dt="2022-04-19T12:45:17.813" v="1126" actId="20577"/>
          <ac:spMkLst>
            <pc:docMk/>
            <pc:sldMk cId="2821711924" sldId="428"/>
            <ac:spMk id="19" creationId="{8E3F519D-D872-4B08-99A0-6FBF02510614}"/>
          </ac:spMkLst>
        </pc:spChg>
        <pc:spChg chg="mod">
          <ac:chgData name="Dominika Bor" userId="8e7f72b49b596c3d" providerId="LiveId" clId="{B5A031AB-E8AF-4EE6-845A-3975BACC76FC}" dt="2022-05-22T12:14:56.340" v="5950" actId="1076"/>
          <ac:spMkLst>
            <pc:docMk/>
            <pc:sldMk cId="2821711924" sldId="428"/>
            <ac:spMk id="32" creationId="{17A10D3C-094D-44EA-BE14-1F35A26A0B5D}"/>
          </ac:spMkLst>
        </pc:spChg>
      </pc:sldChg>
      <pc:sldChg chg="delSp modSp mod ord">
        <pc:chgData name="Dominika Bor" userId="8e7f72b49b596c3d" providerId="LiveId" clId="{B5A031AB-E8AF-4EE6-845A-3975BACC76FC}" dt="2022-05-18T13:56:06.973" v="5261" actId="1076"/>
        <pc:sldMkLst>
          <pc:docMk/>
          <pc:sldMk cId="1682458117" sldId="429"/>
        </pc:sldMkLst>
        <pc:spChg chg="mod">
          <ac:chgData name="Dominika Bor" userId="8e7f72b49b596c3d" providerId="LiveId" clId="{B5A031AB-E8AF-4EE6-845A-3975BACC76FC}" dt="2022-05-18T09:14:28.448" v="4558" actId="20577"/>
          <ac:spMkLst>
            <pc:docMk/>
            <pc:sldMk cId="1682458117" sldId="429"/>
            <ac:spMk id="2" creationId="{B6D8D121-0716-4A09-A3A3-6FE4A890ED24}"/>
          </ac:spMkLst>
        </pc:spChg>
        <pc:spChg chg="mod">
          <ac:chgData name="Dominika Bor" userId="8e7f72b49b596c3d" providerId="LiveId" clId="{B5A031AB-E8AF-4EE6-845A-3975BACC76FC}" dt="2022-05-18T13:56:06.973" v="5261" actId="1076"/>
          <ac:spMkLst>
            <pc:docMk/>
            <pc:sldMk cId="1682458117" sldId="429"/>
            <ac:spMk id="11" creationId="{45D4C660-0DD4-4F16-B710-576B70EF3ADA}"/>
          </ac:spMkLst>
        </pc:spChg>
        <pc:spChg chg="del mod">
          <ac:chgData name="Dominika Bor" userId="8e7f72b49b596c3d" providerId="LiveId" clId="{B5A031AB-E8AF-4EE6-845A-3975BACC76FC}" dt="2022-04-21T12:01:12.061" v="2188" actId="478"/>
          <ac:spMkLst>
            <pc:docMk/>
            <pc:sldMk cId="1682458117" sldId="429"/>
            <ac:spMk id="19" creationId="{8E3F519D-D872-4B08-99A0-6FBF02510614}"/>
          </ac:spMkLst>
        </pc:spChg>
        <pc:spChg chg="mod">
          <ac:chgData name="Dominika Bor" userId="8e7f72b49b596c3d" providerId="LiveId" clId="{B5A031AB-E8AF-4EE6-845A-3975BACC76FC}" dt="2022-05-18T09:15:08.917" v="4595" actId="20577"/>
          <ac:spMkLst>
            <pc:docMk/>
            <pc:sldMk cId="1682458117" sldId="429"/>
            <ac:spMk id="32" creationId="{17A10D3C-094D-44EA-BE14-1F35A26A0B5D}"/>
          </ac:spMkLst>
        </pc:spChg>
      </pc:sldChg>
      <pc:sldChg chg="modSp mod ord">
        <pc:chgData name="Dominika Bor" userId="8e7f72b49b596c3d" providerId="LiveId" clId="{B5A031AB-E8AF-4EE6-845A-3975BACC76FC}" dt="2022-05-22T12:16:31.201" v="5967" actId="1076"/>
        <pc:sldMkLst>
          <pc:docMk/>
          <pc:sldMk cId="3360096290" sldId="430"/>
        </pc:sldMkLst>
        <pc:spChg chg="mod">
          <ac:chgData name="Dominika Bor" userId="8e7f72b49b596c3d" providerId="LiveId" clId="{B5A031AB-E8AF-4EE6-845A-3975BACC76FC}" dt="2022-04-21T15:34:28.682" v="2947" actId="20577"/>
          <ac:spMkLst>
            <pc:docMk/>
            <pc:sldMk cId="3360096290" sldId="430"/>
            <ac:spMk id="2" creationId="{B6D8D121-0716-4A09-A3A3-6FE4A890ED24}"/>
          </ac:spMkLst>
        </pc:spChg>
        <pc:spChg chg="mod">
          <ac:chgData name="Dominika Bor" userId="8e7f72b49b596c3d" providerId="LiveId" clId="{B5A031AB-E8AF-4EE6-845A-3975BACC76FC}" dt="2022-05-18T14:23:32.892" v="5571" actId="20577"/>
          <ac:spMkLst>
            <pc:docMk/>
            <pc:sldMk cId="3360096290" sldId="430"/>
            <ac:spMk id="11" creationId="{45D4C660-0DD4-4F16-B710-576B70EF3ADA}"/>
          </ac:spMkLst>
        </pc:spChg>
        <pc:spChg chg="mod">
          <ac:chgData name="Dominika Bor" userId="8e7f72b49b596c3d" providerId="LiveId" clId="{B5A031AB-E8AF-4EE6-845A-3975BACC76FC}" dt="2022-04-21T15:34:38.861" v="2977" actId="20577"/>
          <ac:spMkLst>
            <pc:docMk/>
            <pc:sldMk cId="3360096290" sldId="430"/>
            <ac:spMk id="19" creationId="{8E3F519D-D872-4B08-99A0-6FBF02510614}"/>
          </ac:spMkLst>
        </pc:spChg>
        <pc:spChg chg="mod">
          <ac:chgData name="Dominika Bor" userId="8e7f72b49b596c3d" providerId="LiveId" clId="{B5A031AB-E8AF-4EE6-845A-3975BACC76FC}" dt="2022-05-22T12:16:31.201" v="5967" actId="1076"/>
          <ac:spMkLst>
            <pc:docMk/>
            <pc:sldMk cId="3360096290" sldId="430"/>
            <ac:spMk id="32" creationId="{17A10D3C-094D-44EA-BE14-1F35A26A0B5D}"/>
          </ac:spMkLst>
        </pc:spChg>
      </pc:sldChg>
      <pc:sldChg chg="addSp delSp modSp mod">
        <pc:chgData name="Dominika Bor" userId="8e7f72b49b596c3d" providerId="LiveId" clId="{B5A031AB-E8AF-4EE6-845A-3975BACC76FC}" dt="2022-05-22T12:14:41.668" v="5949" actId="113"/>
        <pc:sldMkLst>
          <pc:docMk/>
          <pc:sldMk cId="1814001762" sldId="431"/>
        </pc:sldMkLst>
        <pc:spChg chg="add del">
          <ac:chgData name="Dominika Bor" userId="8e7f72b49b596c3d" providerId="LiveId" clId="{B5A031AB-E8AF-4EE6-845A-3975BACC76FC}" dt="2022-05-03T16:52:51.526" v="3446"/>
          <ac:spMkLst>
            <pc:docMk/>
            <pc:sldMk cId="1814001762" sldId="431"/>
            <ac:spMk id="2" creationId="{DF317DB0-C6FD-130E-C73A-D039B44FB783}"/>
          </ac:spMkLst>
        </pc:spChg>
        <pc:spChg chg="add del">
          <ac:chgData name="Dominika Bor" userId="8e7f72b49b596c3d" providerId="LiveId" clId="{B5A031AB-E8AF-4EE6-845A-3975BACC76FC}" dt="2022-05-03T16:54:42.073" v="3466"/>
          <ac:spMkLst>
            <pc:docMk/>
            <pc:sldMk cId="1814001762" sldId="431"/>
            <ac:spMk id="4" creationId="{A8635383-21D9-3734-B5F5-D6BCF5085454}"/>
          </ac:spMkLst>
        </pc:spChg>
        <pc:spChg chg="add del">
          <ac:chgData name="Dominika Bor" userId="8e7f72b49b596c3d" providerId="LiveId" clId="{B5A031AB-E8AF-4EE6-845A-3975BACC76FC}" dt="2022-05-03T16:58:09.421" v="3526"/>
          <ac:spMkLst>
            <pc:docMk/>
            <pc:sldMk cId="1814001762" sldId="431"/>
            <ac:spMk id="5" creationId="{94A24504-620F-93F7-79C6-4A1717FF3A1E}"/>
          </ac:spMkLst>
        </pc:spChg>
        <pc:spChg chg="add del">
          <ac:chgData name="Dominika Bor" userId="8e7f72b49b596c3d" providerId="LiveId" clId="{B5A031AB-E8AF-4EE6-845A-3975BACC76FC}" dt="2022-05-03T17:01:12.853" v="3630"/>
          <ac:spMkLst>
            <pc:docMk/>
            <pc:sldMk cId="1814001762" sldId="431"/>
            <ac:spMk id="6" creationId="{37A4D76E-2A6E-9397-E9EB-70278F14AE71}"/>
          </ac:spMkLst>
        </pc:spChg>
        <pc:spChg chg="add del">
          <ac:chgData name="Dominika Bor" userId="8e7f72b49b596c3d" providerId="LiveId" clId="{B5A031AB-E8AF-4EE6-845A-3975BACC76FC}" dt="2022-05-03T17:05:08.200" v="3684"/>
          <ac:spMkLst>
            <pc:docMk/>
            <pc:sldMk cId="1814001762" sldId="431"/>
            <ac:spMk id="7" creationId="{597F2133-43F8-46D0-56AD-9F06DEDD609F}"/>
          </ac:spMkLst>
        </pc:spChg>
        <pc:spChg chg="mod">
          <ac:chgData name="Dominika Bor" userId="8e7f72b49b596c3d" providerId="LiveId" clId="{B5A031AB-E8AF-4EE6-845A-3975BACC76FC}" dt="2022-05-22T12:13:48.367" v="5936" actId="1076"/>
          <ac:spMkLst>
            <pc:docMk/>
            <pc:sldMk cId="1814001762" sldId="431"/>
            <ac:spMk id="19" creationId="{BD8A0E38-C562-4492-B016-D2F8F6A3AFE8}"/>
          </ac:spMkLst>
        </pc:spChg>
        <pc:spChg chg="mod">
          <ac:chgData name="Dominika Bor" userId="8e7f72b49b596c3d" providerId="LiveId" clId="{B5A031AB-E8AF-4EE6-845A-3975BACC76FC}" dt="2022-05-22T12:14:34.400" v="5946" actId="113"/>
          <ac:spMkLst>
            <pc:docMk/>
            <pc:sldMk cId="1814001762" sldId="431"/>
            <ac:spMk id="20" creationId="{184303AB-4C85-442D-972E-2CCF87D0EAF6}"/>
          </ac:spMkLst>
        </pc:spChg>
        <pc:spChg chg="mod">
          <ac:chgData name="Dominika Bor" userId="8e7f72b49b596c3d" providerId="LiveId" clId="{B5A031AB-E8AF-4EE6-845A-3975BACC76FC}" dt="2022-05-22T12:13:54.745" v="5938" actId="1076"/>
          <ac:spMkLst>
            <pc:docMk/>
            <pc:sldMk cId="1814001762" sldId="431"/>
            <ac:spMk id="21" creationId="{6700DAED-8635-45BF-AB12-F077DDB1B0E1}"/>
          </ac:spMkLst>
        </pc:spChg>
        <pc:spChg chg="mod">
          <ac:chgData name="Dominika Bor" userId="8e7f72b49b596c3d" providerId="LiveId" clId="{B5A031AB-E8AF-4EE6-845A-3975BACC76FC}" dt="2022-05-22T12:14:35.519" v="5947" actId="113"/>
          <ac:spMkLst>
            <pc:docMk/>
            <pc:sldMk cId="1814001762" sldId="431"/>
            <ac:spMk id="22" creationId="{7302FC2D-865B-4468-883A-0961C128766F}"/>
          </ac:spMkLst>
        </pc:spChg>
        <pc:spChg chg="mod">
          <ac:chgData name="Dominika Bor" userId="8e7f72b49b596c3d" providerId="LiveId" clId="{B5A031AB-E8AF-4EE6-845A-3975BACC76FC}" dt="2022-05-22T12:14:15.129" v="5942" actId="108"/>
          <ac:spMkLst>
            <pc:docMk/>
            <pc:sldMk cId="1814001762" sldId="431"/>
            <ac:spMk id="23" creationId="{D7F1D99C-39A1-4814-908C-0EA1021CEA07}"/>
          </ac:spMkLst>
        </pc:spChg>
        <pc:spChg chg="mod">
          <ac:chgData name="Dominika Bor" userId="8e7f72b49b596c3d" providerId="LiveId" clId="{B5A031AB-E8AF-4EE6-845A-3975BACC76FC}" dt="2022-05-22T12:14:40.578" v="5948" actId="113"/>
          <ac:spMkLst>
            <pc:docMk/>
            <pc:sldMk cId="1814001762" sldId="431"/>
            <ac:spMk id="24" creationId="{735037EB-77A3-4EC3-8B20-47DB5F4BCED1}"/>
          </ac:spMkLst>
        </pc:spChg>
        <pc:spChg chg="mod">
          <ac:chgData name="Dominika Bor" userId="8e7f72b49b596c3d" providerId="LiveId" clId="{B5A031AB-E8AF-4EE6-845A-3975BACC76FC}" dt="2022-05-22T12:14:28.259" v="5945" actId="1076"/>
          <ac:spMkLst>
            <pc:docMk/>
            <pc:sldMk cId="1814001762" sldId="431"/>
            <ac:spMk id="25" creationId="{C53950F4-A7AB-428C-B0BD-984136005838}"/>
          </ac:spMkLst>
        </pc:spChg>
        <pc:spChg chg="mod">
          <ac:chgData name="Dominika Bor" userId="8e7f72b49b596c3d" providerId="LiveId" clId="{B5A031AB-E8AF-4EE6-845A-3975BACC76FC}" dt="2022-05-22T12:14:41.668" v="5949" actId="113"/>
          <ac:spMkLst>
            <pc:docMk/>
            <pc:sldMk cId="1814001762" sldId="431"/>
            <ac:spMk id="26" creationId="{CFCB5124-1360-4FFD-A1F7-5F02932535E4}"/>
          </ac:spMkLst>
        </pc:spChg>
        <pc:spChg chg="mod">
          <ac:chgData name="Dominika Bor" userId="8e7f72b49b596c3d" providerId="LiveId" clId="{B5A031AB-E8AF-4EE6-845A-3975BACC76FC}" dt="2022-04-19T12:37:28.052" v="788" actId="14100"/>
          <ac:spMkLst>
            <pc:docMk/>
            <pc:sldMk cId="1814001762" sldId="431"/>
            <ac:spMk id="37" creationId="{20D67F11-7558-41A4-BEFB-B7B07ED56053}"/>
          </ac:spMkLst>
        </pc:spChg>
        <pc:spChg chg="mod">
          <ac:chgData name="Dominika Bor" userId="8e7f72b49b596c3d" providerId="LiveId" clId="{B5A031AB-E8AF-4EE6-845A-3975BACC76FC}" dt="2022-04-19T12:37:52.847" v="808" actId="20577"/>
          <ac:spMkLst>
            <pc:docMk/>
            <pc:sldMk cId="1814001762" sldId="431"/>
            <ac:spMk id="38" creationId="{3472CF19-4A00-4B58-8A41-E87F13DE32AF}"/>
          </ac:spMkLst>
        </pc:spChg>
        <pc:spChg chg="add mod">
          <ac:chgData name="Dominika Bor" userId="8e7f72b49b596c3d" providerId="LiveId" clId="{B5A031AB-E8AF-4EE6-845A-3975BACC76FC}" dt="2022-05-18T12:38:02.717" v="4994" actId="1076"/>
          <ac:spMkLst>
            <pc:docMk/>
            <pc:sldMk cId="1814001762" sldId="431"/>
            <ac:spMk id="39" creationId="{04DC7004-A336-0367-137C-1E62F4B657A1}"/>
          </ac:spMkLst>
        </pc:spChg>
        <pc:cxnChg chg="mod">
          <ac:chgData name="Dominika Bor" userId="8e7f72b49b596c3d" providerId="LiveId" clId="{B5A031AB-E8AF-4EE6-845A-3975BACC76FC}" dt="2022-04-19T12:35:53.308" v="711" actId="1076"/>
          <ac:cxnSpMkLst>
            <pc:docMk/>
            <pc:sldMk cId="1814001762" sldId="431"/>
            <ac:cxnSpMk id="36" creationId="{9E4A5FA5-2007-44EF-A33F-2540F16A01BB}"/>
          </ac:cxnSpMkLst>
        </pc:cxnChg>
      </pc:sldChg>
      <pc:sldChg chg="delSp modSp mod">
        <pc:chgData name="Dominika Bor" userId="8e7f72b49b596c3d" providerId="LiveId" clId="{B5A031AB-E8AF-4EE6-845A-3975BACC76FC}" dt="2022-05-18T14:23:50.716" v="5598" actId="1076"/>
        <pc:sldMkLst>
          <pc:docMk/>
          <pc:sldMk cId="3376191742" sldId="432"/>
        </pc:sldMkLst>
        <pc:spChg chg="mod">
          <ac:chgData name="Dominika Bor" userId="8e7f72b49b596c3d" providerId="LiveId" clId="{B5A031AB-E8AF-4EE6-845A-3975BACC76FC}" dt="2022-05-18T14:23:39.410" v="5575" actId="20577"/>
          <ac:spMkLst>
            <pc:docMk/>
            <pc:sldMk cId="3376191742" sldId="432"/>
            <ac:spMk id="2" creationId="{8D2E0CCC-B01E-45E0-92E4-BC8A476D043D}"/>
          </ac:spMkLst>
        </pc:spChg>
        <pc:spChg chg="del">
          <ac:chgData name="Dominika Bor" userId="8e7f72b49b596c3d" providerId="LiveId" clId="{B5A031AB-E8AF-4EE6-845A-3975BACC76FC}" dt="2022-05-05T17:36:09.152" v="4231" actId="478"/>
          <ac:spMkLst>
            <pc:docMk/>
            <pc:sldMk cId="3376191742" sldId="432"/>
            <ac:spMk id="4" creationId="{0607EFC3-9D31-4379-95ED-00E01BEEA108}"/>
          </ac:spMkLst>
        </pc:spChg>
        <pc:spChg chg="mod">
          <ac:chgData name="Dominika Bor" userId="8e7f72b49b596c3d" providerId="LiveId" clId="{B5A031AB-E8AF-4EE6-845A-3975BACC76FC}" dt="2022-05-05T17:36:17.256" v="4234" actId="20577"/>
          <ac:spMkLst>
            <pc:docMk/>
            <pc:sldMk cId="3376191742" sldId="432"/>
            <ac:spMk id="11" creationId="{45D4C660-0DD4-4F16-B710-576B70EF3ADA}"/>
          </ac:spMkLst>
        </pc:spChg>
        <pc:spChg chg="mod">
          <ac:chgData name="Dominika Bor" userId="8e7f72b49b596c3d" providerId="LiveId" clId="{B5A031AB-E8AF-4EE6-845A-3975BACC76FC}" dt="2022-05-18T14:23:50.716" v="5598" actId="1076"/>
          <ac:spMkLst>
            <pc:docMk/>
            <pc:sldMk cId="3376191742" sldId="432"/>
            <ac:spMk id="32" creationId="{17A10D3C-094D-44EA-BE14-1F35A26A0B5D}"/>
          </ac:spMkLst>
        </pc:spChg>
      </pc:sldChg>
      <pc:sldChg chg="del">
        <pc:chgData name="Dominika Bor" userId="8e7f72b49b596c3d" providerId="LiveId" clId="{B5A031AB-E8AF-4EE6-845A-3975BACC76FC}" dt="2022-05-18T11:33:57.649" v="4711" actId="47"/>
        <pc:sldMkLst>
          <pc:docMk/>
          <pc:sldMk cId="3219023860" sldId="433"/>
        </pc:sldMkLst>
      </pc:sldChg>
      <pc:sldChg chg="del">
        <pc:chgData name="Dominika Bor" userId="8e7f72b49b596c3d" providerId="LiveId" clId="{B5A031AB-E8AF-4EE6-845A-3975BACC76FC}" dt="2022-05-18T11:34:00.145" v="4714" actId="47"/>
        <pc:sldMkLst>
          <pc:docMk/>
          <pc:sldMk cId="2594073862" sldId="434"/>
        </pc:sldMkLst>
      </pc:sldChg>
      <pc:sldChg chg="addSp delSp modSp mod ord">
        <pc:chgData name="Dominika Bor" userId="8e7f72b49b596c3d" providerId="LiveId" clId="{B5A031AB-E8AF-4EE6-845A-3975BACC76FC}" dt="2022-05-18T08:37:29.651" v="4510" actId="1076"/>
        <pc:sldMkLst>
          <pc:docMk/>
          <pc:sldMk cId="3112155407" sldId="435"/>
        </pc:sldMkLst>
        <pc:spChg chg="add mod">
          <ac:chgData name="Dominika Bor" userId="8e7f72b49b596c3d" providerId="LiveId" clId="{B5A031AB-E8AF-4EE6-845A-3975BACC76FC}" dt="2022-05-18T08:37:29.651" v="4510" actId="1076"/>
          <ac:spMkLst>
            <pc:docMk/>
            <pc:sldMk cId="3112155407" sldId="435"/>
            <ac:spMk id="2" creationId="{0A9D920A-2CED-E271-52E6-591FFB5CEE12}"/>
          </ac:spMkLst>
        </pc:spChg>
        <pc:spChg chg="del">
          <ac:chgData name="Dominika Bor" userId="8e7f72b49b596c3d" providerId="LiveId" clId="{B5A031AB-E8AF-4EE6-845A-3975BACC76FC}" dt="2022-05-18T08:27:56.610" v="4476" actId="478"/>
          <ac:spMkLst>
            <pc:docMk/>
            <pc:sldMk cId="3112155407" sldId="435"/>
            <ac:spMk id="3" creationId="{3EE86F9D-70D8-4270-9C94-28CE2AC30CA5}"/>
          </ac:spMkLst>
        </pc:spChg>
        <pc:spChg chg="mod">
          <ac:chgData name="Dominika Bor" userId="8e7f72b49b596c3d" providerId="LiveId" clId="{B5A031AB-E8AF-4EE6-845A-3975BACC76FC}" dt="2022-05-18T08:28:01.437" v="4477" actId="1076"/>
          <ac:spMkLst>
            <pc:docMk/>
            <pc:sldMk cId="3112155407" sldId="435"/>
            <ac:spMk id="5" creationId="{A0DC23C9-20EF-4069-9F12-7F0FDA4FF263}"/>
          </ac:spMkLst>
        </pc:spChg>
        <pc:spChg chg="del">
          <ac:chgData name="Dominika Bor" userId="8e7f72b49b596c3d" providerId="LiveId" clId="{B5A031AB-E8AF-4EE6-845A-3975BACC76FC}" dt="2022-05-18T08:28:04.383" v="4480" actId="478"/>
          <ac:spMkLst>
            <pc:docMk/>
            <pc:sldMk cId="3112155407" sldId="435"/>
            <ac:spMk id="6" creationId="{82D9EE0A-FB18-41A9-91AD-E804554E8A11}"/>
          </ac:spMkLst>
        </pc:spChg>
        <pc:spChg chg="mod">
          <ac:chgData name="Dominika Bor" userId="8e7f72b49b596c3d" providerId="LiveId" clId="{B5A031AB-E8AF-4EE6-845A-3975BACC76FC}" dt="2022-05-18T08:28:07.082" v="4481" actId="1076"/>
          <ac:spMkLst>
            <pc:docMk/>
            <pc:sldMk cId="3112155407" sldId="435"/>
            <ac:spMk id="7" creationId="{316F5107-D1A9-4B0B-B4C3-EFD614C5CAEF}"/>
          </ac:spMkLst>
        </pc:spChg>
        <pc:spChg chg="del">
          <ac:chgData name="Dominika Bor" userId="8e7f72b49b596c3d" providerId="LiveId" clId="{B5A031AB-E8AF-4EE6-845A-3975BACC76FC}" dt="2022-05-18T08:28:02.577" v="4478" actId="478"/>
          <ac:spMkLst>
            <pc:docMk/>
            <pc:sldMk cId="3112155407" sldId="435"/>
            <ac:spMk id="10" creationId="{A9EC7B3C-6140-41EC-AE4E-48A4E12DF8F3}"/>
          </ac:spMkLst>
        </pc:spChg>
        <pc:spChg chg="del">
          <ac:chgData name="Dominika Bor" userId="8e7f72b49b596c3d" providerId="LiveId" clId="{B5A031AB-E8AF-4EE6-845A-3975BACC76FC}" dt="2022-05-18T08:28:03.764" v="4479" actId="478"/>
          <ac:spMkLst>
            <pc:docMk/>
            <pc:sldMk cId="3112155407" sldId="435"/>
            <ac:spMk id="11" creationId="{01B3D933-EEC0-4D67-A7DB-AA2B10D411CA}"/>
          </ac:spMkLst>
        </pc:spChg>
        <pc:spChg chg="del">
          <ac:chgData name="Dominika Bor" userId="8e7f72b49b596c3d" providerId="LiveId" clId="{B5A031AB-E8AF-4EE6-845A-3975BACC76FC}" dt="2022-05-18T08:28:08.072" v="4482" actId="478"/>
          <ac:spMkLst>
            <pc:docMk/>
            <pc:sldMk cId="3112155407" sldId="435"/>
            <ac:spMk id="12" creationId="{F9E9EF15-115E-4AAD-952A-6BA00F61FC24}"/>
          </ac:spMkLst>
        </pc:spChg>
        <pc:spChg chg="del">
          <ac:chgData name="Dominika Bor" userId="8e7f72b49b596c3d" providerId="LiveId" clId="{B5A031AB-E8AF-4EE6-845A-3975BACC76FC}" dt="2022-05-18T08:28:08.881" v="4483" actId="478"/>
          <ac:spMkLst>
            <pc:docMk/>
            <pc:sldMk cId="3112155407" sldId="435"/>
            <ac:spMk id="13" creationId="{D0C534C6-3FA9-416F-88A9-DC447FBE9EC7}"/>
          </ac:spMkLst>
        </pc:spChg>
        <pc:picChg chg="add">
          <ac:chgData name="Dominika Bor" userId="8e7f72b49b596c3d" providerId="LiveId" clId="{B5A031AB-E8AF-4EE6-845A-3975BACC76FC}" dt="2022-05-18T08:28:10.152" v="4484"/>
          <ac:picMkLst>
            <pc:docMk/>
            <pc:sldMk cId="3112155407" sldId="435"/>
            <ac:picMk id="1026" creationId="{799CE302-B358-661D-C0B0-765CC091F2CE}"/>
          </ac:picMkLst>
        </pc:picChg>
      </pc:sldChg>
      <pc:sldChg chg="del">
        <pc:chgData name="Dominika Bor" userId="8e7f72b49b596c3d" providerId="LiveId" clId="{B5A031AB-E8AF-4EE6-845A-3975BACC76FC}" dt="2022-05-18T11:34:02.438" v="4716" actId="47"/>
        <pc:sldMkLst>
          <pc:docMk/>
          <pc:sldMk cId="1290749198" sldId="859"/>
        </pc:sldMkLst>
      </pc:sldChg>
      <pc:sldChg chg="del">
        <pc:chgData name="Dominika Bor" userId="8e7f72b49b596c3d" providerId="LiveId" clId="{B5A031AB-E8AF-4EE6-845A-3975BACC76FC}" dt="2022-05-18T11:34:03.517" v="4717" actId="47"/>
        <pc:sldMkLst>
          <pc:docMk/>
          <pc:sldMk cId="3811861805" sldId="860"/>
        </pc:sldMkLst>
      </pc:sldChg>
      <pc:sldChg chg="del">
        <pc:chgData name="Dominika Bor" userId="8e7f72b49b596c3d" providerId="LiveId" clId="{B5A031AB-E8AF-4EE6-845A-3975BACC76FC}" dt="2022-05-18T11:34:04.296" v="4718" actId="47"/>
        <pc:sldMkLst>
          <pc:docMk/>
          <pc:sldMk cId="2941989448" sldId="861"/>
        </pc:sldMkLst>
      </pc:sldChg>
      <pc:sldChg chg="del">
        <pc:chgData name="Dominika Bor" userId="8e7f72b49b596c3d" providerId="LiveId" clId="{B5A031AB-E8AF-4EE6-845A-3975BACC76FC}" dt="2022-05-18T11:34:04.979" v="4719" actId="47"/>
        <pc:sldMkLst>
          <pc:docMk/>
          <pc:sldMk cId="3660937651" sldId="862"/>
        </pc:sldMkLst>
      </pc:sldChg>
      <pc:sldChg chg="addSp delSp modSp mod ord">
        <pc:chgData name="Dominika Bor" userId="8e7f72b49b596c3d" providerId="LiveId" clId="{B5A031AB-E8AF-4EE6-845A-3975BACC76FC}" dt="2022-05-18T13:50:13.124" v="5019" actId="20577"/>
        <pc:sldMkLst>
          <pc:docMk/>
          <pc:sldMk cId="1671189068" sldId="3122"/>
        </pc:sldMkLst>
        <pc:spChg chg="add mod">
          <ac:chgData name="Dominika Bor" userId="8e7f72b49b596c3d" providerId="LiveId" clId="{B5A031AB-E8AF-4EE6-845A-3975BACC76FC}" dt="2022-05-03T17:08:06.562" v="3822" actId="20577"/>
          <ac:spMkLst>
            <pc:docMk/>
            <pc:sldMk cId="1671189068" sldId="3122"/>
            <ac:spMk id="9" creationId="{A20DA423-0452-F850-F266-87B7FB0A525A}"/>
          </ac:spMkLst>
        </pc:spChg>
        <pc:spChg chg="mod">
          <ac:chgData name="Dominika Bor" userId="8e7f72b49b596c3d" providerId="LiveId" clId="{B5A031AB-E8AF-4EE6-845A-3975BACC76FC}" dt="2022-04-19T12:38:52.105" v="824" actId="20577"/>
          <ac:spMkLst>
            <pc:docMk/>
            <pc:sldMk cId="1671189068" sldId="3122"/>
            <ac:spMk id="13" creationId="{8A2F073B-FF0B-4019-99D0-112E3F16E56A}"/>
          </ac:spMkLst>
        </pc:spChg>
        <pc:spChg chg="mod">
          <ac:chgData name="Dominika Bor" userId="8e7f72b49b596c3d" providerId="LiveId" clId="{B5A031AB-E8AF-4EE6-845A-3975BACC76FC}" dt="2022-05-18T13:50:05.580" v="5018" actId="20577"/>
          <ac:spMkLst>
            <pc:docMk/>
            <pc:sldMk cId="1671189068" sldId="3122"/>
            <ac:spMk id="22" creationId="{899C8060-D5A5-44E0-8FC7-087196A5F5E7}"/>
          </ac:spMkLst>
        </pc:spChg>
        <pc:spChg chg="mod">
          <ac:chgData name="Dominika Bor" userId="8e7f72b49b596c3d" providerId="LiveId" clId="{B5A031AB-E8AF-4EE6-845A-3975BACC76FC}" dt="2022-04-21T11:58:24.993" v="1675" actId="1076"/>
          <ac:spMkLst>
            <pc:docMk/>
            <pc:sldMk cId="1671189068" sldId="3122"/>
            <ac:spMk id="23" creationId="{B115B419-A992-476A-A8CE-BACD42AC33A4}"/>
          </ac:spMkLst>
        </pc:spChg>
        <pc:spChg chg="add del mod">
          <ac:chgData name="Dominika Bor" userId="8e7f72b49b596c3d" providerId="LiveId" clId="{B5A031AB-E8AF-4EE6-845A-3975BACC76FC}" dt="2022-04-19T12:41:56.703" v="1044" actId="14100"/>
          <ac:spMkLst>
            <pc:docMk/>
            <pc:sldMk cId="1671189068" sldId="3122"/>
            <ac:spMk id="24" creationId="{7AE31A58-8D47-487E-A6EA-695DD6C130D3}"/>
          </ac:spMkLst>
        </pc:spChg>
        <pc:spChg chg="mod">
          <ac:chgData name="Dominika Bor" userId="8e7f72b49b596c3d" providerId="LiveId" clId="{B5A031AB-E8AF-4EE6-845A-3975BACC76FC}" dt="2022-05-18T13:50:13.124" v="5019" actId="20577"/>
          <ac:spMkLst>
            <pc:docMk/>
            <pc:sldMk cId="1671189068" sldId="3122"/>
            <ac:spMk id="25" creationId="{26E0401B-6DF7-4847-97D6-C9E7B12BE16D}"/>
          </ac:spMkLst>
        </pc:spChg>
        <pc:spChg chg="mod">
          <ac:chgData name="Dominika Bor" userId="8e7f72b49b596c3d" providerId="LiveId" clId="{B5A031AB-E8AF-4EE6-845A-3975BACC76FC}" dt="2022-04-19T12:43:36.039" v="1071" actId="113"/>
          <ac:spMkLst>
            <pc:docMk/>
            <pc:sldMk cId="1671189068" sldId="3122"/>
            <ac:spMk id="26" creationId="{C7BA85CA-E576-4A44-8310-3E25F6C8664A}"/>
          </ac:spMkLst>
        </pc:spChg>
        <pc:picChg chg="mod">
          <ac:chgData name="Dominika Bor" userId="8e7f72b49b596c3d" providerId="LiveId" clId="{B5A031AB-E8AF-4EE6-845A-3975BACC76FC}" dt="2022-04-21T11:58:24.457" v="1674" actId="1076"/>
          <ac:picMkLst>
            <pc:docMk/>
            <pc:sldMk cId="1671189068" sldId="3122"/>
            <ac:picMk id="6" creationId="{A16B1403-C763-4CA6-AFB9-4C0A3EE1D613}"/>
          </ac:picMkLst>
        </pc:picChg>
      </pc:sldChg>
      <pc:sldChg chg="del">
        <pc:chgData name="Dominika Bor" userId="8e7f72b49b596c3d" providerId="LiveId" clId="{B5A031AB-E8AF-4EE6-845A-3975BACC76FC}" dt="2022-05-18T11:33:56.819" v="4710" actId="47"/>
        <pc:sldMkLst>
          <pc:docMk/>
          <pc:sldMk cId="3229172405" sldId="3123"/>
        </pc:sldMkLst>
      </pc:sldChg>
      <pc:sldChg chg="del">
        <pc:chgData name="Dominika Bor" userId="8e7f72b49b596c3d" providerId="LiveId" clId="{B5A031AB-E8AF-4EE6-845A-3975BACC76FC}" dt="2022-05-18T11:33:58.426" v="4712" actId="47"/>
        <pc:sldMkLst>
          <pc:docMk/>
          <pc:sldMk cId="994453559" sldId="3124"/>
        </pc:sldMkLst>
      </pc:sldChg>
      <pc:sldChg chg="del">
        <pc:chgData name="Dominika Bor" userId="8e7f72b49b596c3d" providerId="LiveId" clId="{B5A031AB-E8AF-4EE6-845A-3975BACC76FC}" dt="2022-05-18T11:33:54.176" v="4707" actId="47"/>
        <pc:sldMkLst>
          <pc:docMk/>
          <pc:sldMk cId="1462093953" sldId="3125"/>
        </pc:sldMkLst>
      </pc:sldChg>
      <pc:sldChg chg="del ord">
        <pc:chgData name="Dominika Bor" userId="8e7f72b49b596c3d" providerId="LiveId" clId="{B5A031AB-E8AF-4EE6-845A-3975BACC76FC}" dt="2022-05-18T11:33:55.044" v="4708" actId="47"/>
        <pc:sldMkLst>
          <pc:docMk/>
          <pc:sldMk cId="2596061996" sldId="3126"/>
        </pc:sldMkLst>
      </pc:sldChg>
      <pc:sldChg chg="addSp delSp modSp mod ord">
        <pc:chgData name="Dominika Bor" userId="8e7f72b49b596c3d" providerId="LiveId" clId="{B5A031AB-E8AF-4EE6-845A-3975BACC76FC}" dt="2022-05-22T12:16:14.379" v="5964" actId="20577"/>
        <pc:sldMkLst>
          <pc:docMk/>
          <pc:sldMk cId="1895594372" sldId="3127"/>
        </pc:sldMkLst>
        <pc:spChg chg="add del">
          <ac:chgData name="Dominika Bor" userId="8e7f72b49b596c3d" providerId="LiveId" clId="{B5A031AB-E8AF-4EE6-845A-3975BACC76FC}" dt="2022-05-15T16:11:51.689" v="4327"/>
          <ac:spMkLst>
            <pc:docMk/>
            <pc:sldMk cId="1895594372" sldId="3127"/>
            <ac:spMk id="2" creationId="{B4EDD0B0-C04B-5126-7812-73423015FE41}"/>
          </ac:spMkLst>
        </pc:spChg>
        <pc:spChg chg="add del">
          <ac:chgData name="Dominika Bor" userId="8e7f72b49b596c3d" providerId="LiveId" clId="{B5A031AB-E8AF-4EE6-845A-3975BACC76FC}" dt="2022-04-21T14:58:11.564" v="2248"/>
          <ac:spMkLst>
            <pc:docMk/>
            <pc:sldMk cId="1895594372" sldId="3127"/>
            <ac:spMk id="2" creationId="{F1ED4AA2-D9BA-4C0B-94ED-4AB7A37082A3}"/>
          </ac:spMkLst>
        </pc:spChg>
        <pc:spChg chg="add del">
          <ac:chgData name="Dominika Bor" userId="8e7f72b49b596c3d" providerId="LiveId" clId="{B5A031AB-E8AF-4EE6-845A-3975BACC76FC}" dt="2022-05-15T16:15:39.673" v="4341"/>
          <ac:spMkLst>
            <pc:docMk/>
            <pc:sldMk cId="1895594372" sldId="3127"/>
            <ac:spMk id="4" creationId="{1E741551-C759-E637-6920-D469F5F80F3C}"/>
          </ac:spMkLst>
        </pc:spChg>
        <pc:spChg chg="mod">
          <ac:chgData name="Dominika Bor" userId="8e7f72b49b596c3d" providerId="LiveId" clId="{B5A031AB-E8AF-4EE6-845A-3975BACC76FC}" dt="2022-05-15T16:10:54.632" v="4301" actId="20577"/>
          <ac:spMkLst>
            <pc:docMk/>
            <pc:sldMk cId="1895594372" sldId="3127"/>
            <ac:spMk id="5" creationId="{B0FBFFF5-1C86-4489-966A-B18BB67DD6A6}"/>
          </ac:spMkLst>
        </pc:spChg>
        <pc:spChg chg="mod">
          <ac:chgData name="Dominika Bor" userId="8e7f72b49b596c3d" providerId="LiveId" clId="{B5A031AB-E8AF-4EE6-845A-3975BACC76FC}" dt="2022-05-15T16:10:45.167" v="4272" actId="20577"/>
          <ac:spMkLst>
            <pc:docMk/>
            <pc:sldMk cId="1895594372" sldId="3127"/>
            <ac:spMk id="7" creationId="{F8F15D9A-8925-4F2F-B250-39ACC14F433C}"/>
          </ac:spMkLst>
        </pc:spChg>
        <pc:spChg chg="mod">
          <ac:chgData name="Dominika Bor" userId="8e7f72b49b596c3d" providerId="LiveId" clId="{B5A031AB-E8AF-4EE6-845A-3975BACC76FC}" dt="2022-05-18T09:01:12.499" v="4531" actId="1076"/>
          <ac:spMkLst>
            <pc:docMk/>
            <pc:sldMk cId="1895594372" sldId="3127"/>
            <ac:spMk id="11" creationId="{4CD8932F-58DF-4156-AAC1-503356EC47C5}"/>
          </ac:spMkLst>
        </pc:spChg>
        <pc:spChg chg="mod">
          <ac:chgData name="Dominika Bor" userId="8e7f72b49b596c3d" providerId="LiveId" clId="{B5A031AB-E8AF-4EE6-845A-3975BACC76FC}" dt="2022-05-18T09:01:26.195" v="4536" actId="14100"/>
          <ac:spMkLst>
            <pc:docMk/>
            <pc:sldMk cId="1895594372" sldId="3127"/>
            <ac:spMk id="13" creationId="{86B9E2DC-3056-457B-943B-EE48DBD2682A}"/>
          </ac:spMkLst>
        </pc:spChg>
        <pc:spChg chg="mod">
          <ac:chgData name="Dominika Bor" userId="8e7f72b49b596c3d" providerId="LiveId" clId="{B5A031AB-E8AF-4EE6-845A-3975BACC76FC}" dt="2022-05-18T14:10:12.236" v="5274" actId="1076"/>
          <ac:spMkLst>
            <pc:docMk/>
            <pc:sldMk cId="1895594372" sldId="3127"/>
            <ac:spMk id="15" creationId="{FBD181BE-1131-4451-9D2B-182B049F0C03}"/>
          </ac:spMkLst>
        </pc:spChg>
        <pc:spChg chg="del">
          <ac:chgData name="Dominika Bor" userId="8e7f72b49b596c3d" providerId="LiveId" clId="{B5A031AB-E8AF-4EE6-845A-3975BACC76FC}" dt="2022-05-18T08:43:24.457" v="4516" actId="478"/>
          <ac:spMkLst>
            <pc:docMk/>
            <pc:sldMk cId="1895594372" sldId="3127"/>
            <ac:spMk id="17" creationId="{5ADB16D4-5C83-4CEF-BE84-6A9A714BF895}"/>
          </ac:spMkLst>
        </pc:spChg>
        <pc:spChg chg="mod">
          <ac:chgData name="Dominika Bor" userId="8e7f72b49b596c3d" providerId="LiveId" clId="{B5A031AB-E8AF-4EE6-845A-3975BACC76FC}" dt="2022-05-18T09:01:15.348" v="4532" actId="1076"/>
          <ac:spMkLst>
            <pc:docMk/>
            <pc:sldMk cId="1895594372" sldId="3127"/>
            <ac:spMk id="19" creationId="{D9085BA8-70F8-4E4C-BED4-B1B83AED0B99}"/>
          </ac:spMkLst>
        </pc:spChg>
        <pc:spChg chg="mod">
          <ac:chgData name="Dominika Bor" userId="8e7f72b49b596c3d" providerId="LiveId" clId="{B5A031AB-E8AF-4EE6-845A-3975BACC76FC}" dt="2022-05-18T09:01:28.444" v="4537" actId="1076"/>
          <ac:spMkLst>
            <pc:docMk/>
            <pc:sldMk cId="1895594372" sldId="3127"/>
            <ac:spMk id="21" creationId="{0B63C599-B478-4735-86B4-AF86B92E5345}"/>
          </ac:spMkLst>
        </pc:spChg>
        <pc:spChg chg="mod">
          <ac:chgData name="Dominika Bor" userId="8e7f72b49b596c3d" providerId="LiveId" clId="{B5A031AB-E8AF-4EE6-845A-3975BACC76FC}" dt="2022-05-22T12:15:49.460" v="5958" actId="1076"/>
          <ac:spMkLst>
            <pc:docMk/>
            <pc:sldMk cId="1895594372" sldId="3127"/>
            <ac:spMk id="23" creationId="{B2A305B3-B6F5-44E9-8513-33C4D2C00501}"/>
          </ac:spMkLst>
        </pc:spChg>
        <pc:spChg chg="del">
          <ac:chgData name="Dominika Bor" userId="8e7f72b49b596c3d" providerId="LiveId" clId="{B5A031AB-E8AF-4EE6-845A-3975BACC76FC}" dt="2022-05-18T09:00:46.145" v="4523" actId="478"/>
          <ac:spMkLst>
            <pc:docMk/>
            <pc:sldMk cId="1895594372" sldId="3127"/>
            <ac:spMk id="25" creationId="{C26BE97B-F693-401B-9654-504F672BD6E2}"/>
          </ac:spMkLst>
        </pc:spChg>
        <pc:spChg chg="del mod">
          <ac:chgData name="Dominika Bor" userId="8e7f72b49b596c3d" providerId="LiveId" clId="{B5A031AB-E8AF-4EE6-845A-3975BACC76FC}" dt="2022-05-15T16:11:16.317" v="4311" actId="478"/>
          <ac:spMkLst>
            <pc:docMk/>
            <pc:sldMk cId="1895594372" sldId="3127"/>
            <ac:spMk id="27" creationId="{E9734D0C-F89B-4ED8-89C8-C6512F2B9862}"/>
          </ac:spMkLst>
        </pc:spChg>
        <pc:spChg chg="del mod">
          <ac:chgData name="Dominika Bor" userId="8e7f72b49b596c3d" providerId="LiveId" clId="{B5A031AB-E8AF-4EE6-845A-3975BACC76FC}" dt="2022-05-15T16:15:54.921" v="4344" actId="478"/>
          <ac:spMkLst>
            <pc:docMk/>
            <pc:sldMk cId="1895594372" sldId="3127"/>
            <ac:spMk id="29" creationId="{FF9FC758-342C-4A27-9D0F-911D387838D3}"/>
          </ac:spMkLst>
        </pc:spChg>
        <pc:spChg chg="add del mod">
          <ac:chgData name="Dominika Bor" userId="8e7f72b49b596c3d" providerId="LiveId" clId="{B5A031AB-E8AF-4EE6-845A-3975BACC76FC}" dt="2022-04-21T15:10:15.680" v="2820" actId="21"/>
          <ac:spMkLst>
            <pc:docMk/>
            <pc:sldMk cId="1895594372" sldId="3127"/>
            <ac:spMk id="30" creationId="{71C92CB8-5C17-4B9B-8F42-3E79F736B3A3}"/>
          </ac:spMkLst>
        </pc:spChg>
        <pc:spChg chg="del mod">
          <ac:chgData name="Dominika Bor" userId="8e7f72b49b596c3d" providerId="LiveId" clId="{B5A031AB-E8AF-4EE6-845A-3975BACC76FC}" dt="2022-05-18T08:43:19.824" v="4511" actId="478"/>
          <ac:spMkLst>
            <pc:docMk/>
            <pc:sldMk cId="1895594372" sldId="3127"/>
            <ac:spMk id="31" creationId="{7DC0E9F6-AB51-4A34-ADC9-5C690530C9E2}"/>
          </ac:spMkLst>
        </pc:spChg>
        <pc:spChg chg="del">
          <ac:chgData name="Dominika Bor" userId="8e7f72b49b596c3d" providerId="LiveId" clId="{B5A031AB-E8AF-4EE6-845A-3975BACC76FC}" dt="2022-05-18T09:01:02.464" v="4527" actId="478"/>
          <ac:spMkLst>
            <pc:docMk/>
            <pc:sldMk cId="1895594372" sldId="3127"/>
            <ac:spMk id="35" creationId="{5BFAAE86-290C-4B07-861C-7A4B24F93DED}"/>
          </ac:spMkLst>
        </pc:spChg>
        <pc:spChg chg="del mod">
          <ac:chgData name="Dominika Bor" userId="8e7f72b49b596c3d" providerId="LiveId" clId="{B5A031AB-E8AF-4EE6-845A-3975BACC76FC}" dt="2022-05-18T09:00:43.010" v="4520" actId="478"/>
          <ac:spMkLst>
            <pc:docMk/>
            <pc:sldMk cId="1895594372" sldId="3127"/>
            <ac:spMk id="37" creationId="{C5E46AC7-3135-42DB-ADD5-9FC36728F261}"/>
          </ac:spMkLst>
        </pc:spChg>
        <pc:spChg chg="del">
          <ac:chgData name="Dominika Bor" userId="8e7f72b49b596c3d" providerId="LiveId" clId="{B5A031AB-E8AF-4EE6-845A-3975BACC76FC}" dt="2022-05-18T09:00:44.479" v="4521" actId="478"/>
          <ac:spMkLst>
            <pc:docMk/>
            <pc:sldMk cId="1895594372" sldId="3127"/>
            <ac:spMk id="39" creationId="{1F8E20B7-7CAA-4257-944B-C10E1D1AA035}"/>
          </ac:spMkLst>
        </pc:spChg>
        <pc:spChg chg="del">
          <ac:chgData name="Dominika Bor" userId="8e7f72b49b596c3d" providerId="LiveId" clId="{B5A031AB-E8AF-4EE6-845A-3975BACC76FC}" dt="2022-05-18T09:00:45.675" v="4522" actId="478"/>
          <ac:spMkLst>
            <pc:docMk/>
            <pc:sldMk cId="1895594372" sldId="3127"/>
            <ac:spMk id="41" creationId="{159B304C-2AD7-46F2-8278-9CF7CC54C5C8}"/>
          </ac:spMkLst>
        </pc:spChg>
        <pc:spChg chg="mod">
          <ac:chgData name="Dominika Bor" userId="8e7f72b49b596c3d" providerId="LiveId" clId="{B5A031AB-E8AF-4EE6-845A-3975BACC76FC}" dt="2022-05-22T12:15:44.230" v="5957" actId="113"/>
          <ac:spMkLst>
            <pc:docMk/>
            <pc:sldMk cId="1895594372" sldId="3127"/>
            <ac:spMk id="43" creationId="{F92AED6A-CFBA-4B72-A818-07F5BFB03160}"/>
          </ac:spMkLst>
        </pc:spChg>
        <pc:spChg chg="mod">
          <ac:chgData name="Dominika Bor" userId="8e7f72b49b596c3d" providerId="LiveId" clId="{B5A031AB-E8AF-4EE6-845A-3975BACC76FC}" dt="2022-05-22T12:16:14.379" v="5964" actId="20577"/>
          <ac:spMkLst>
            <pc:docMk/>
            <pc:sldMk cId="1895594372" sldId="3127"/>
            <ac:spMk id="45" creationId="{7E580683-1336-4C23-B2C0-7AE420A242B5}"/>
          </ac:spMkLst>
        </pc:spChg>
        <pc:spChg chg="del mod">
          <ac:chgData name="Dominika Bor" userId="8e7f72b49b596c3d" providerId="LiveId" clId="{B5A031AB-E8AF-4EE6-845A-3975BACC76FC}" dt="2022-05-18T08:43:20.724" v="4512" actId="478"/>
          <ac:spMkLst>
            <pc:docMk/>
            <pc:sldMk cId="1895594372" sldId="3127"/>
            <ac:spMk id="47" creationId="{6485F435-8417-42EB-B5A8-AAEF68AAA95E}"/>
          </ac:spMkLst>
        </pc:spChg>
        <pc:spChg chg="del mod">
          <ac:chgData name="Dominika Bor" userId="8e7f72b49b596c3d" providerId="LiveId" clId="{B5A031AB-E8AF-4EE6-845A-3975BACC76FC}" dt="2022-05-18T08:43:23.221" v="4515" actId="478"/>
          <ac:spMkLst>
            <pc:docMk/>
            <pc:sldMk cId="1895594372" sldId="3127"/>
            <ac:spMk id="49" creationId="{C46B57D1-D34A-46BE-AB7E-2AF4AB09D939}"/>
          </ac:spMkLst>
        </pc:spChg>
        <pc:spChg chg="del mod">
          <ac:chgData name="Dominika Bor" userId="8e7f72b49b596c3d" providerId="LiveId" clId="{B5A031AB-E8AF-4EE6-845A-3975BACC76FC}" dt="2022-05-18T09:00:50.766" v="4525" actId="478"/>
          <ac:spMkLst>
            <pc:docMk/>
            <pc:sldMk cId="1895594372" sldId="3127"/>
            <ac:spMk id="51" creationId="{68BAFD0D-5886-449F-AF18-EAE3F10C10EB}"/>
          </ac:spMkLst>
        </pc:spChg>
        <pc:spChg chg="del">
          <ac:chgData name="Dominika Bor" userId="8e7f72b49b596c3d" providerId="LiveId" clId="{B5A031AB-E8AF-4EE6-845A-3975BACC76FC}" dt="2022-05-18T09:00:40.108" v="4517" actId="478"/>
          <ac:spMkLst>
            <pc:docMk/>
            <pc:sldMk cId="1895594372" sldId="3127"/>
            <ac:spMk id="53" creationId="{DC58A390-920B-43CF-AAD2-D957A9DA8682}"/>
          </ac:spMkLst>
        </pc:spChg>
        <pc:spChg chg="mod">
          <ac:chgData name="Dominika Bor" userId="8e7f72b49b596c3d" providerId="LiveId" clId="{B5A031AB-E8AF-4EE6-845A-3975BACC76FC}" dt="2022-05-18T14:10:02.461" v="5272" actId="1076"/>
          <ac:spMkLst>
            <pc:docMk/>
            <pc:sldMk cId="1895594372" sldId="3127"/>
            <ac:spMk id="55" creationId="{513B5004-79F2-433A-8D27-484323DA7E69}"/>
          </ac:spMkLst>
        </pc:spChg>
        <pc:cxnChg chg="del">
          <ac:chgData name="Dominika Bor" userId="8e7f72b49b596c3d" providerId="LiveId" clId="{B5A031AB-E8AF-4EE6-845A-3975BACC76FC}" dt="2022-05-18T09:00:42.030" v="4519" actId="478"/>
          <ac:cxnSpMkLst>
            <pc:docMk/>
            <pc:sldMk cId="1895594372" sldId="3127"/>
            <ac:cxnSpMk id="9" creationId="{AB9C4B11-7D70-4E26-8932-5BAB3FDFA3E5}"/>
          </ac:cxnSpMkLst>
        </pc:cxnChg>
      </pc:sldChg>
      <pc:sldChg chg="delSp modSp add mod">
        <pc:chgData name="Dominika Bor" userId="8e7f72b49b596c3d" providerId="LiveId" clId="{B5A031AB-E8AF-4EE6-845A-3975BACC76FC}" dt="2022-05-15T17:57:06.412" v="4360" actId="20577"/>
        <pc:sldMkLst>
          <pc:docMk/>
          <pc:sldMk cId="3018353394" sldId="3128"/>
        </pc:sldMkLst>
        <pc:spChg chg="mod">
          <ac:chgData name="Dominika Bor" userId="8e7f72b49b596c3d" providerId="LiveId" clId="{B5A031AB-E8AF-4EE6-845A-3975BACC76FC}" dt="2022-05-15T17:57:06.412" v="4360" actId="20577"/>
          <ac:spMkLst>
            <pc:docMk/>
            <pc:sldMk cId="3018353394" sldId="3128"/>
            <ac:spMk id="2" creationId="{B6D8D121-0716-4A09-A3A3-6FE4A890ED24}"/>
          </ac:spMkLst>
        </pc:spChg>
        <pc:spChg chg="mod">
          <ac:chgData name="Dominika Bor" userId="8e7f72b49b596c3d" providerId="LiveId" clId="{B5A031AB-E8AF-4EE6-845A-3975BACC76FC}" dt="2022-04-19T12:54:45.530" v="1567" actId="20577"/>
          <ac:spMkLst>
            <pc:docMk/>
            <pc:sldMk cId="3018353394" sldId="3128"/>
            <ac:spMk id="11" creationId="{45D4C660-0DD4-4F16-B710-576B70EF3ADA}"/>
          </ac:spMkLst>
        </pc:spChg>
        <pc:spChg chg="del">
          <ac:chgData name="Dominika Bor" userId="8e7f72b49b596c3d" providerId="LiveId" clId="{B5A031AB-E8AF-4EE6-845A-3975BACC76FC}" dt="2022-04-19T12:54:38.049" v="1563" actId="478"/>
          <ac:spMkLst>
            <pc:docMk/>
            <pc:sldMk cId="3018353394" sldId="3128"/>
            <ac:spMk id="19" creationId="{8E3F519D-D872-4B08-99A0-6FBF02510614}"/>
          </ac:spMkLst>
        </pc:spChg>
        <pc:spChg chg="mod">
          <ac:chgData name="Dominika Bor" userId="8e7f72b49b596c3d" providerId="LiveId" clId="{B5A031AB-E8AF-4EE6-845A-3975BACC76FC}" dt="2022-04-19T12:56:38.563" v="1578" actId="1076"/>
          <ac:spMkLst>
            <pc:docMk/>
            <pc:sldMk cId="3018353394" sldId="3128"/>
            <ac:spMk id="32" creationId="{17A10D3C-094D-44EA-BE14-1F35A26A0B5D}"/>
          </ac:spMkLst>
        </pc:spChg>
      </pc:sldChg>
      <pc:sldChg chg="addSp delSp modSp add mod ord">
        <pc:chgData name="Dominika Bor" userId="8e7f72b49b596c3d" providerId="LiveId" clId="{B5A031AB-E8AF-4EE6-845A-3975BACC76FC}" dt="2022-05-18T14:19:07.679" v="5467" actId="1076"/>
        <pc:sldMkLst>
          <pc:docMk/>
          <pc:sldMk cId="2776648029" sldId="3129"/>
        </pc:sldMkLst>
        <pc:spChg chg="mod">
          <ac:chgData name="Dominika Bor" userId="8e7f72b49b596c3d" providerId="LiveId" clId="{B5A031AB-E8AF-4EE6-845A-3975BACC76FC}" dt="2022-05-18T14:14:30.558" v="5419" actId="20577"/>
          <ac:spMkLst>
            <pc:docMk/>
            <pc:sldMk cId="2776648029" sldId="3129"/>
            <ac:spMk id="6" creationId="{530EA83F-D011-4EB7-B1F3-A26FC1073983}"/>
          </ac:spMkLst>
        </pc:spChg>
        <pc:spChg chg="mod">
          <ac:chgData name="Dominika Bor" userId="8e7f72b49b596c3d" providerId="LiveId" clId="{B5A031AB-E8AF-4EE6-845A-3975BACC76FC}" dt="2022-05-18T09:16:20.168" v="4700" actId="20577"/>
          <ac:spMkLst>
            <pc:docMk/>
            <pc:sldMk cId="2776648029" sldId="3129"/>
            <ac:spMk id="8" creationId="{40EF94BC-645C-4B2F-9599-C3A63E00E8C4}"/>
          </ac:spMkLst>
        </pc:spChg>
        <pc:spChg chg="mod">
          <ac:chgData name="Dominika Bor" userId="8e7f72b49b596c3d" providerId="LiveId" clId="{B5A031AB-E8AF-4EE6-845A-3975BACC76FC}" dt="2022-05-18T14:14:35.674" v="5420" actId="1076"/>
          <ac:spMkLst>
            <pc:docMk/>
            <pc:sldMk cId="2776648029" sldId="3129"/>
            <ac:spMk id="10" creationId="{182DCA67-39BD-4D85-BEC7-5F09F9A14DD5}"/>
          </ac:spMkLst>
        </pc:spChg>
        <pc:spChg chg="mod">
          <ac:chgData name="Dominika Bor" userId="8e7f72b49b596c3d" providerId="LiveId" clId="{B5A031AB-E8AF-4EE6-845A-3975BACC76FC}" dt="2022-05-18T14:14:40.372" v="5422" actId="1076"/>
          <ac:spMkLst>
            <pc:docMk/>
            <pc:sldMk cId="2776648029" sldId="3129"/>
            <ac:spMk id="12" creationId="{69DDEB1E-3BFF-447E-B5BE-14B34B0639BF}"/>
          </ac:spMkLst>
        </pc:spChg>
        <pc:spChg chg="del">
          <ac:chgData name="Dominika Bor" userId="8e7f72b49b596c3d" providerId="LiveId" clId="{B5A031AB-E8AF-4EE6-845A-3975BACC76FC}" dt="2022-05-18T14:13:25.891" v="5311" actId="478"/>
          <ac:spMkLst>
            <pc:docMk/>
            <pc:sldMk cId="2776648029" sldId="3129"/>
            <ac:spMk id="14" creationId="{707E48A7-0E61-4FB8-88CA-CF698DE0A43C}"/>
          </ac:spMkLst>
        </pc:spChg>
        <pc:spChg chg="del">
          <ac:chgData name="Dominika Bor" userId="8e7f72b49b596c3d" providerId="LiveId" clId="{B5A031AB-E8AF-4EE6-845A-3975BACC76FC}" dt="2022-05-18T14:13:25.891" v="5311" actId="478"/>
          <ac:spMkLst>
            <pc:docMk/>
            <pc:sldMk cId="2776648029" sldId="3129"/>
            <ac:spMk id="16" creationId="{419AFC9E-0BE6-43E0-A4C5-C87103968C54}"/>
          </ac:spMkLst>
        </pc:spChg>
        <pc:spChg chg="del">
          <ac:chgData name="Dominika Bor" userId="8e7f72b49b596c3d" providerId="LiveId" clId="{B5A031AB-E8AF-4EE6-845A-3975BACC76FC}" dt="2022-05-18T14:13:39.355" v="5319" actId="478"/>
          <ac:spMkLst>
            <pc:docMk/>
            <pc:sldMk cId="2776648029" sldId="3129"/>
            <ac:spMk id="18" creationId="{8C54AA4F-22BA-47ED-9C24-6DEB86F6FEA2}"/>
          </ac:spMkLst>
        </pc:spChg>
        <pc:spChg chg="mod">
          <ac:chgData name="Dominika Bor" userId="8e7f72b49b596c3d" providerId="LiveId" clId="{B5A031AB-E8AF-4EE6-845A-3975BACC76FC}" dt="2022-05-18T14:13:13.034" v="5306" actId="20577"/>
          <ac:spMkLst>
            <pc:docMk/>
            <pc:sldMk cId="2776648029" sldId="3129"/>
            <ac:spMk id="20" creationId="{E808604B-C44B-47ED-815B-10C737D2B61A}"/>
          </ac:spMkLst>
        </pc:spChg>
        <pc:spChg chg="del mod">
          <ac:chgData name="Dominika Bor" userId="8e7f72b49b596c3d" providerId="LiveId" clId="{B5A031AB-E8AF-4EE6-845A-3975BACC76FC}" dt="2022-05-18T14:12:59.480" v="5298" actId="478"/>
          <ac:spMkLst>
            <pc:docMk/>
            <pc:sldMk cId="2776648029" sldId="3129"/>
            <ac:spMk id="22" creationId="{FBA1C8BA-ACEF-44A7-A079-DC85459582E6}"/>
          </ac:spMkLst>
        </pc:spChg>
        <pc:spChg chg="mod">
          <ac:chgData name="Dominika Bor" userId="8e7f72b49b596c3d" providerId="LiveId" clId="{B5A031AB-E8AF-4EE6-845A-3975BACC76FC}" dt="2022-05-18T14:14:45.820" v="5424" actId="1076"/>
          <ac:spMkLst>
            <pc:docMk/>
            <pc:sldMk cId="2776648029" sldId="3129"/>
            <ac:spMk id="24" creationId="{B05CF3B3-65D0-412C-BE23-F15415FCEED2}"/>
          </ac:spMkLst>
        </pc:spChg>
        <pc:spChg chg="mod">
          <ac:chgData name="Dominika Bor" userId="8e7f72b49b596c3d" providerId="LiveId" clId="{B5A031AB-E8AF-4EE6-845A-3975BACC76FC}" dt="2022-05-18T14:14:49.511" v="5425" actId="1076"/>
          <ac:spMkLst>
            <pc:docMk/>
            <pc:sldMk cId="2776648029" sldId="3129"/>
            <ac:spMk id="26" creationId="{B222BB9C-8E56-49DE-95CD-556ACE5347F9}"/>
          </ac:spMkLst>
        </pc:spChg>
        <pc:spChg chg="del">
          <ac:chgData name="Dominika Bor" userId="8e7f72b49b596c3d" providerId="LiveId" clId="{B5A031AB-E8AF-4EE6-845A-3975BACC76FC}" dt="2022-05-18T14:13:25.891" v="5311" actId="478"/>
          <ac:spMkLst>
            <pc:docMk/>
            <pc:sldMk cId="2776648029" sldId="3129"/>
            <ac:spMk id="28" creationId="{F0EB1ED2-1CE7-4349-8548-8AC3A3CF6418}"/>
          </ac:spMkLst>
        </pc:spChg>
        <pc:spChg chg="del">
          <ac:chgData name="Dominika Bor" userId="8e7f72b49b596c3d" providerId="LiveId" clId="{B5A031AB-E8AF-4EE6-845A-3975BACC76FC}" dt="2022-05-18T14:13:25.891" v="5311" actId="478"/>
          <ac:spMkLst>
            <pc:docMk/>
            <pc:sldMk cId="2776648029" sldId="3129"/>
            <ac:spMk id="30" creationId="{EAE561E4-135B-4055-B7F6-F7B77C356852}"/>
          </ac:spMkLst>
        </pc:spChg>
        <pc:spChg chg="del">
          <ac:chgData name="Dominika Bor" userId="8e7f72b49b596c3d" providerId="LiveId" clId="{B5A031AB-E8AF-4EE6-845A-3975BACC76FC}" dt="2022-05-18T14:13:38.517" v="5318" actId="478"/>
          <ac:spMkLst>
            <pc:docMk/>
            <pc:sldMk cId="2776648029" sldId="3129"/>
            <ac:spMk id="32" creationId="{CCA6A469-B76C-4064-B9DB-181D77B3065A}"/>
          </ac:spMkLst>
        </pc:spChg>
        <pc:spChg chg="mod">
          <ac:chgData name="Dominika Bor" userId="8e7f72b49b596c3d" providerId="LiveId" clId="{B5A031AB-E8AF-4EE6-845A-3975BACC76FC}" dt="2022-05-18T14:13:10.579" v="5305" actId="20577"/>
          <ac:spMkLst>
            <pc:docMk/>
            <pc:sldMk cId="2776648029" sldId="3129"/>
            <ac:spMk id="34" creationId="{9FF00156-2CC6-4A24-AB6C-91F41B724076}"/>
          </ac:spMkLst>
        </pc:spChg>
        <pc:spChg chg="del mod">
          <ac:chgData name="Dominika Bor" userId="8e7f72b49b596c3d" providerId="LiveId" clId="{B5A031AB-E8AF-4EE6-845A-3975BACC76FC}" dt="2022-05-18T14:13:01.367" v="5299" actId="478"/>
          <ac:spMkLst>
            <pc:docMk/>
            <pc:sldMk cId="2776648029" sldId="3129"/>
            <ac:spMk id="36" creationId="{7FC31DFD-CEA8-4473-B272-11AAE908D2C0}"/>
          </ac:spMkLst>
        </pc:spChg>
        <pc:spChg chg="mod">
          <ac:chgData name="Dominika Bor" userId="8e7f72b49b596c3d" providerId="LiveId" clId="{B5A031AB-E8AF-4EE6-845A-3975BACC76FC}" dt="2022-05-18T14:16:47.705" v="5447" actId="1076"/>
          <ac:spMkLst>
            <pc:docMk/>
            <pc:sldMk cId="2776648029" sldId="3129"/>
            <ac:spMk id="38" creationId="{0B1710C0-26B7-45F4-BE00-A45C6F7591EC}"/>
          </ac:spMkLst>
        </pc:spChg>
        <pc:spChg chg="mod">
          <ac:chgData name="Dominika Bor" userId="8e7f72b49b596c3d" providerId="LiveId" clId="{B5A031AB-E8AF-4EE6-845A-3975BACC76FC}" dt="2022-05-18T14:16:22.102" v="5445" actId="1076"/>
          <ac:spMkLst>
            <pc:docMk/>
            <pc:sldMk cId="2776648029" sldId="3129"/>
            <ac:spMk id="40" creationId="{45A3B091-42F9-4476-837F-E2F0DE2AE329}"/>
          </ac:spMkLst>
        </pc:spChg>
        <pc:spChg chg="mod">
          <ac:chgData name="Dominika Bor" userId="8e7f72b49b596c3d" providerId="LiveId" clId="{B5A031AB-E8AF-4EE6-845A-3975BACC76FC}" dt="2022-05-18T14:16:12.635" v="5442" actId="1076"/>
          <ac:spMkLst>
            <pc:docMk/>
            <pc:sldMk cId="2776648029" sldId="3129"/>
            <ac:spMk id="42" creationId="{172E6AD5-5603-4593-91FD-D0D9DAC6AD2E}"/>
          </ac:spMkLst>
        </pc:spChg>
        <pc:spChg chg="del">
          <ac:chgData name="Dominika Bor" userId="8e7f72b49b596c3d" providerId="LiveId" clId="{B5A031AB-E8AF-4EE6-845A-3975BACC76FC}" dt="2022-05-18T14:13:33.348" v="5315" actId="478"/>
          <ac:spMkLst>
            <pc:docMk/>
            <pc:sldMk cId="2776648029" sldId="3129"/>
            <ac:spMk id="44" creationId="{C0B440B7-ADDF-4147-968A-0A067DE90D7A}"/>
          </ac:spMkLst>
        </pc:spChg>
        <pc:spChg chg="del">
          <ac:chgData name="Dominika Bor" userId="8e7f72b49b596c3d" providerId="LiveId" clId="{B5A031AB-E8AF-4EE6-845A-3975BACC76FC}" dt="2022-05-18T14:13:35.524" v="5316" actId="478"/>
          <ac:spMkLst>
            <pc:docMk/>
            <pc:sldMk cId="2776648029" sldId="3129"/>
            <ac:spMk id="46" creationId="{6C32617C-155B-45A9-96E8-53D6C59EF277}"/>
          </ac:spMkLst>
        </pc:spChg>
        <pc:spChg chg="mod">
          <ac:chgData name="Dominika Bor" userId="8e7f72b49b596c3d" providerId="LiveId" clId="{B5A031AB-E8AF-4EE6-845A-3975BACC76FC}" dt="2022-05-18T14:13:09.123" v="5304" actId="20577"/>
          <ac:spMkLst>
            <pc:docMk/>
            <pc:sldMk cId="2776648029" sldId="3129"/>
            <ac:spMk id="48" creationId="{D199CCFD-FE26-44D2-A72C-4CA6671015DE}"/>
          </ac:spMkLst>
        </pc:spChg>
        <pc:spChg chg="del">
          <ac:chgData name="Dominika Bor" userId="8e7f72b49b596c3d" providerId="LiveId" clId="{B5A031AB-E8AF-4EE6-845A-3975BACC76FC}" dt="2022-05-18T14:13:02.601" v="5300" actId="478"/>
          <ac:spMkLst>
            <pc:docMk/>
            <pc:sldMk cId="2776648029" sldId="3129"/>
            <ac:spMk id="50" creationId="{C3566ABB-708D-4A07-8587-02AB5B52297B}"/>
          </ac:spMkLst>
        </pc:spChg>
        <pc:spChg chg="mod">
          <ac:chgData name="Dominika Bor" userId="8e7f72b49b596c3d" providerId="LiveId" clId="{B5A031AB-E8AF-4EE6-845A-3975BACC76FC}" dt="2022-05-18T14:17:08.512" v="5456" actId="1076"/>
          <ac:spMkLst>
            <pc:docMk/>
            <pc:sldMk cId="2776648029" sldId="3129"/>
            <ac:spMk id="52" creationId="{89B04717-716E-4C95-8E3D-82DAAFE79C51}"/>
          </ac:spMkLst>
        </pc:spChg>
        <pc:spChg chg="add del mod">
          <ac:chgData name="Dominika Bor" userId="8e7f72b49b596c3d" providerId="LiveId" clId="{B5A031AB-E8AF-4EE6-845A-3975BACC76FC}" dt="2022-05-18T14:13:58.224" v="5321" actId="478"/>
          <ac:spMkLst>
            <pc:docMk/>
            <pc:sldMk cId="2776648029" sldId="3129"/>
            <ac:spMk id="53" creationId="{B1A7B945-66C9-4445-A4B8-B5546001B1CA}"/>
          </ac:spMkLst>
        </pc:spChg>
        <pc:spChg chg="mod">
          <ac:chgData name="Dominika Bor" userId="8e7f72b49b596c3d" providerId="LiveId" clId="{B5A031AB-E8AF-4EE6-845A-3975BACC76FC}" dt="2022-05-18T14:17:03.021" v="5454" actId="1076"/>
          <ac:spMkLst>
            <pc:docMk/>
            <pc:sldMk cId="2776648029" sldId="3129"/>
            <ac:spMk id="54" creationId="{545D335B-BAC5-4B81-BC6C-7E6E46641BD9}"/>
          </ac:spMkLst>
        </pc:spChg>
        <pc:spChg chg="mod">
          <ac:chgData name="Dominika Bor" userId="8e7f72b49b596c3d" providerId="LiveId" clId="{B5A031AB-E8AF-4EE6-845A-3975BACC76FC}" dt="2022-05-18T14:16:56.490" v="5451" actId="1076"/>
          <ac:spMkLst>
            <pc:docMk/>
            <pc:sldMk cId="2776648029" sldId="3129"/>
            <ac:spMk id="56" creationId="{BE63382F-8D54-400C-B6F9-4A8DF887511F}"/>
          </ac:spMkLst>
        </pc:spChg>
        <pc:spChg chg="mod">
          <ac:chgData name="Dominika Bor" userId="8e7f72b49b596c3d" providerId="LiveId" clId="{B5A031AB-E8AF-4EE6-845A-3975BACC76FC}" dt="2022-05-18T14:16:49.859" v="5448" actId="1076"/>
          <ac:spMkLst>
            <pc:docMk/>
            <pc:sldMk cId="2776648029" sldId="3129"/>
            <ac:spMk id="58" creationId="{1B6FEF92-458F-4323-A335-08227DF7DD95}"/>
          </ac:spMkLst>
        </pc:spChg>
        <pc:spChg chg="del">
          <ac:chgData name="Dominika Bor" userId="8e7f72b49b596c3d" providerId="LiveId" clId="{B5A031AB-E8AF-4EE6-845A-3975BACC76FC}" dt="2022-05-18T14:13:36.653" v="5317" actId="478"/>
          <ac:spMkLst>
            <pc:docMk/>
            <pc:sldMk cId="2776648029" sldId="3129"/>
            <ac:spMk id="60" creationId="{1FE0D899-84E2-4A5B-B4F4-7AEFFBBFE600}"/>
          </ac:spMkLst>
        </pc:spChg>
        <pc:spChg chg="mod">
          <ac:chgData name="Dominika Bor" userId="8e7f72b49b596c3d" providerId="LiveId" clId="{B5A031AB-E8AF-4EE6-845A-3975BACC76FC}" dt="2022-05-18T14:13:14.493" v="5307" actId="20577"/>
          <ac:spMkLst>
            <pc:docMk/>
            <pc:sldMk cId="2776648029" sldId="3129"/>
            <ac:spMk id="62" creationId="{3526D35A-A749-423B-86B2-2897DDD35692}"/>
          </ac:spMkLst>
        </pc:spChg>
        <pc:spChg chg="del">
          <ac:chgData name="Dominika Bor" userId="8e7f72b49b596c3d" providerId="LiveId" clId="{B5A031AB-E8AF-4EE6-845A-3975BACC76FC}" dt="2022-05-18T14:13:03.966" v="5301" actId="478"/>
          <ac:spMkLst>
            <pc:docMk/>
            <pc:sldMk cId="2776648029" sldId="3129"/>
            <ac:spMk id="64" creationId="{1ED3A7ED-1959-43A5-833E-1FFE0E4F156D}"/>
          </ac:spMkLst>
        </pc:spChg>
        <pc:spChg chg="mod">
          <ac:chgData name="Dominika Bor" userId="8e7f72b49b596c3d" providerId="LiveId" clId="{B5A031AB-E8AF-4EE6-845A-3975BACC76FC}" dt="2022-05-18T14:14:38.472" v="5421" actId="1076"/>
          <ac:spMkLst>
            <pc:docMk/>
            <pc:sldMk cId="2776648029" sldId="3129"/>
            <ac:spMk id="66" creationId="{5C8C8C73-BE57-4C61-92CF-189746A1DD1B}"/>
          </ac:spMkLst>
        </pc:spChg>
        <pc:spChg chg="mod">
          <ac:chgData name="Dominika Bor" userId="8e7f72b49b596c3d" providerId="LiveId" clId="{B5A031AB-E8AF-4EE6-845A-3975BACC76FC}" dt="2022-05-18T14:14:53.390" v="5426" actId="1076"/>
          <ac:spMkLst>
            <pc:docMk/>
            <pc:sldMk cId="2776648029" sldId="3129"/>
            <ac:spMk id="68" creationId="{5C0889AB-E636-40EF-B0F7-A936364DBA2A}"/>
          </ac:spMkLst>
        </pc:spChg>
        <pc:spChg chg="mod">
          <ac:chgData name="Dominika Bor" userId="8e7f72b49b596c3d" providerId="LiveId" clId="{B5A031AB-E8AF-4EE6-845A-3975BACC76FC}" dt="2022-05-18T14:16:28.879" v="5446" actId="1076"/>
          <ac:spMkLst>
            <pc:docMk/>
            <pc:sldMk cId="2776648029" sldId="3129"/>
            <ac:spMk id="70" creationId="{AC2E35AF-9BB9-443E-9351-A575EE5F3F64}"/>
          </ac:spMkLst>
        </pc:spChg>
        <pc:spChg chg="mod">
          <ac:chgData name="Dominika Bor" userId="8e7f72b49b596c3d" providerId="LiveId" clId="{B5A031AB-E8AF-4EE6-845A-3975BACC76FC}" dt="2022-05-18T14:17:05.580" v="5455" actId="1076"/>
          <ac:spMkLst>
            <pc:docMk/>
            <pc:sldMk cId="2776648029" sldId="3129"/>
            <ac:spMk id="72" creationId="{3678DEAD-8FCE-47F4-A7F0-E78B2DCDB698}"/>
          </ac:spMkLst>
        </pc:spChg>
        <pc:spChg chg="del">
          <ac:chgData name="Dominika Bor" userId="8e7f72b49b596c3d" providerId="LiveId" clId="{B5A031AB-E8AF-4EE6-845A-3975BACC76FC}" dt="2022-05-18T14:13:30.849" v="5313" actId="478"/>
          <ac:spMkLst>
            <pc:docMk/>
            <pc:sldMk cId="2776648029" sldId="3129"/>
            <ac:spMk id="74" creationId="{248F1902-D177-425E-9050-0A7B7FE862EF}"/>
          </ac:spMkLst>
        </pc:spChg>
        <pc:spChg chg="del">
          <ac:chgData name="Dominika Bor" userId="8e7f72b49b596c3d" providerId="LiveId" clId="{B5A031AB-E8AF-4EE6-845A-3975BACC76FC}" dt="2022-05-18T14:13:32.321" v="5314" actId="478"/>
          <ac:spMkLst>
            <pc:docMk/>
            <pc:sldMk cId="2776648029" sldId="3129"/>
            <ac:spMk id="76" creationId="{1DCED8ED-BCFA-452C-9C02-A7A6C6F927AF}"/>
          </ac:spMkLst>
        </pc:spChg>
        <pc:spChg chg="mod">
          <ac:chgData name="Dominika Bor" userId="8e7f72b49b596c3d" providerId="LiveId" clId="{B5A031AB-E8AF-4EE6-845A-3975BACC76FC}" dt="2022-05-18T14:16:18.303" v="5443" actId="1076"/>
          <ac:spMkLst>
            <pc:docMk/>
            <pc:sldMk cId="2776648029" sldId="3129"/>
            <ac:spMk id="78" creationId="{B0FFA2C0-60B8-4E25-9EE2-D578DCEFBF9B}"/>
          </ac:spMkLst>
        </pc:spChg>
        <pc:spChg chg="mod">
          <ac:chgData name="Dominika Bor" userId="8e7f72b49b596c3d" providerId="LiveId" clId="{B5A031AB-E8AF-4EE6-845A-3975BACC76FC}" dt="2022-05-18T14:16:58.962" v="5452" actId="1076"/>
          <ac:spMkLst>
            <pc:docMk/>
            <pc:sldMk cId="2776648029" sldId="3129"/>
            <ac:spMk id="80" creationId="{C087B87A-D756-4159-A423-22509939F599}"/>
          </ac:spMkLst>
        </pc:spChg>
        <pc:spChg chg="del">
          <ac:chgData name="Dominika Bor" userId="8e7f72b49b596c3d" providerId="LiveId" clId="{B5A031AB-E8AF-4EE6-845A-3975BACC76FC}" dt="2022-05-18T14:13:25.891" v="5311" actId="478"/>
          <ac:spMkLst>
            <pc:docMk/>
            <pc:sldMk cId="2776648029" sldId="3129"/>
            <ac:spMk id="82" creationId="{492B2E18-387A-4FB7-80A9-44AE79B9B2CE}"/>
          </ac:spMkLst>
        </pc:spChg>
        <pc:spChg chg="del">
          <ac:chgData name="Dominika Bor" userId="8e7f72b49b596c3d" providerId="LiveId" clId="{B5A031AB-E8AF-4EE6-845A-3975BACC76FC}" dt="2022-05-18T14:13:25.891" v="5311" actId="478"/>
          <ac:spMkLst>
            <pc:docMk/>
            <pc:sldMk cId="2776648029" sldId="3129"/>
            <ac:spMk id="84" creationId="{F561D360-79F9-47B0-B80F-A28BE17E7C43}"/>
          </ac:spMkLst>
        </pc:spChg>
        <pc:spChg chg="del">
          <ac:chgData name="Dominika Bor" userId="8e7f72b49b596c3d" providerId="LiveId" clId="{B5A031AB-E8AF-4EE6-845A-3975BACC76FC}" dt="2022-05-18T14:13:19.374" v="5310" actId="478"/>
          <ac:spMkLst>
            <pc:docMk/>
            <pc:sldMk cId="2776648029" sldId="3129"/>
            <ac:spMk id="86" creationId="{A8CAD76E-CB10-42B7-A789-2C3A06C277DE}"/>
          </ac:spMkLst>
        </pc:spChg>
        <pc:spChg chg="mod">
          <ac:chgData name="Dominika Bor" userId="8e7f72b49b596c3d" providerId="LiveId" clId="{B5A031AB-E8AF-4EE6-845A-3975BACC76FC}" dt="2022-05-18T14:16:52.711" v="5449" actId="1076"/>
          <ac:spMkLst>
            <pc:docMk/>
            <pc:sldMk cId="2776648029" sldId="3129"/>
            <ac:spMk id="88" creationId="{E2FC7A68-CCBC-419E-AB33-75D6ED00834E}"/>
          </ac:spMkLst>
        </pc:spChg>
        <pc:spChg chg="del">
          <ac:chgData name="Dominika Bor" userId="8e7f72b49b596c3d" providerId="LiveId" clId="{B5A031AB-E8AF-4EE6-845A-3975BACC76FC}" dt="2022-05-18T14:13:28.707" v="5312" actId="478"/>
          <ac:spMkLst>
            <pc:docMk/>
            <pc:sldMk cId="2776648029" sldId="3129"/>
            <ac:spMk id="90" creationId="{80867080-142E-4591-B03D-F4659D1B9F99}"/>
          </ac:spMkLst>
        </pc:spChg>
        <pc:spChg chg="del">
          <ac:chgData name="Dominika Bor" userId="8e7f72b49b596c3d" providerId="LiveId" clId="{B5A031AB-E8AF-4EE6-845A-3975BACC76FC}" dt="2022-05-18T14:13:28.707" v="5312" actId="478"/>
          <ac:spMkLst>
            <pc:docMk/>
            <pc:sldMk cId="2776648029" sldId="3129"/>
            <ac:spMk id="92" creationId="{9A567153-2A71-438B-AE9F-B67EC1A4548C}"/>
          </ac:spMkLst>
        </pc:spChg>
        <pc:spChg chg="del">
          <ac:chgData name="Dominika Bor" userId="8e7f72b49b596c3d" providerId="LiveId" clId="{B5A031AB-E8AF-4EE6-845A-3975BACC76FC}" dt="2022-05-18T14:13:18.108" v="5309" actId="478"/>
          <ac:spMkLst>
            <pc:docMk/>
            <pc:sldMk cId="2776648029" sldId="3129"/>
            <ac:spMk id="94" creationId="{E091E301-6886-46FF-BEFB-F185A601AFA1}"/>
          </ac:spMkLst>
        </pc:spChg>
        <pc:spChg chg="del">
          <ac:chgData name="Dominika Bor" userId="8e7f72b49b596c3d" providerId="LiveId" clId="{B5A031AB-E8AF-4EE6-845A-3975BACC76FC}" dt="2022-05-18T14:13:16.138" v="5308" actId="478"/>
          <ac:spMkLst>
            <pc:docMk/>
            <pc:sldMk cId="2776648029" sldId="3129"/>
            <ac:spMk id="96" creationId="{E32878DE-29EF-45AC-8E59-639D0F95CAA0}"/>
          </ac:spMkLst>
        </pc:spChg>
        <pc:spChg chg="mod">
          <ac:chgData name="Dominika Bor" userId="8e7f72b49b596c3d" providerId="LiveId" clId="{B5A031AB-E8AF-4EE6-845A-3975BACC76FC}" dt="2022-05-05T17:34:06.365" v="4040"/>
          <ac:spMkLst>
            <pc:docMk/>
            <pc:sldMk cId="2776648029" sldId="3129"/>
            <ac:spMk id="98" creationId="{D7B878CB-4452-4FDF-9F63-6394BD14D146}"/>
          </ac:spMkLst>
        </pc:spChg>
        <pc:spChg chg="mod">
          <ac:chgData name="Dominika Bor" userId="8e7f72b49b596c3d" providerId="LiveId" clId="{B5A031AB-E8AF-4EE6-845A-3975BACC76FC}" dt="2022-05-05T17:34:21.771" v="4051"/>
          <ac:spMkLst>
            <pc:docMk/>
            <pc:sldMk cId="2776648029" sldId="3129"/>
            <ac:spMk id="100" creationId="{7C1B6BD5-3770-4997-B5D1-ECEBAAE33037}"/>
          </ac:spMkLst>
        </pc:spChg>
        <pc:spChg chg="mod">
          <ac:chgData name="Dominika Bor" userId="8e7f72b49b596c3d" providerId="LiveId" clId="{B5A031AB-E8AF-4EE6-845A-3975BACC76FC}" dt="2022-05-05T17:34:40.250" v="4082" actId="20577"/>
          <ac:spMkLst>
            <pc:docMk/>
            <pc:sldMk cId="2776648029" sldId="3129"/>
            <ac:spMk id="102" creationId="{FE8DE059-D32B-4DA1-AD16-A720EAA61857}"/>
          </ac:spMkLst>
        </pc:spChg>
        <pc:spChg chg="mod">
          <ac:chgData name="Dominika Bor" userId="8e7f72b49b596c3d" providerId="LiveId" clId="{B5A031AB-E8AF-4EE6-845A-3975BACC76FC}" dt="2022-05-05T17:35:11.002" v="4160"/>
          <ac:spMkLst>
            <pc:docMk/>
            <pc:sldMk cId="2776648029" sldId="3129"/>
            <ac:spMk id="104" creationId="{73BA1A29-88B9-4063-8F02-8052C69E87BA}"/>
          </ac:spMkLst>
        </pc:spChg>
        <pc:picChg chg="add mod">
          <ac:chgData name="Dominika Bor" userId="8e7f72b49b596c3d" providerId="LiveId" clId="{B5A031AB-E8AF-4EE6-845A-3975BACC76FC}" dt="2022-05-18T14:16:06.458" v="5440" actId="1076"/>
          <ac:picMkLst>
            <pc:docMk/>
            <pc:sldMk cId="2776648029" sldId="3129"/>
            <ac:picMk id="3" creationId="{7DB5E01F-B24F-B3A1-798B-A00F54A7793C}"/>
          </ac:picMkLst>
        </pc:picChg>
        <pc:picChg chg="add mod">
          <ac:chgData name="Dominika Bor" userId="8e7f72b49b596c3d" providerId="LiveId" clId="{B5A031AB-E8AF-4EE6-845A-3975BACC76FC}" dt="2022-05-18T14:16:08.384" v="5441" actId="1076"/>
          <ac:picMkLst>
            <pc:docMk/>
            <pc:sldMk cId="2776648029" sldId="3129"/>
            <ac:picMk id="7" creationId="{5D6ED582-E0BE-F6FB-2743-74FFC31D48F5}"/>
          </ac:picMkLst>
        </pc:picChg>
        <pc:picChg chg="add mod">
          <ac:chgData name="Dominika Bor" userId="8e7f72b49b596c3d" providerId="LiveId" clId="{B5A031AB-E8AF-4EE6-845A-3975BACC76FC}" dt="2022-05-18T14:18:17.010" v="5460" actId="1076"/>
          <ac:picMkLst>
            <pc:docMk/>
            <pc:sldMk cId="2776648029" sldId="3129"/>
            <ac:picMk id="11" creationId="{0CEF84BF-4697-D119-1D59-512BB7F71323}"/>
          </ac:picMkLst>
        </pc:picChg>
        <pc:picChg chg="add mod">
          <ac:chgData name="Dominika Bor" userId="8e7f72b49b596c3d" providerId="LiveId" clId="{B5A031AB-E8AF-4EE6-845A-3975BACC76FC}" dt="2022-05-18T14:19:07.679" v="5467" actId="1076"/>
          <ac:picMkLst>
            <pc:docMk/>
            <pc:sldMk cId="2776648029" sldId="3129"/>
            <ac:picMk id="15" creationId="{ECE25CFE-3718-6093-472B-7B2E1C95E21C}"/>
          </ac:picMkLst>
        </pc:picChg>
      </pc:sldChg>
      <pc:sldChg chg="addSp modSp new mod">
        <pc:chgData name="Dominika Bor" userId="8e7f72b49b596c3d" providerId="LiveId" clId="{B5A031AB-E8AF-4EE6-845A-3975BACC76FC}" dt="2022-05-03T17:07:32.074" v="3789" actId="1076"/>
        <pc:sldMkLst>
          <pc:docMk/>
          <pc:sldMk cId="1441961631" sldId="3130"/>
        </pc:sldMkLst>
        <pc:spChg chg="add mod">
          <ac:chgData name="Dominika Bor" userId="8e7f72b49b596c3d" providerId="LiveId" clId="{B5A031AB-E8AF-4EE6-845A-3975BACC76FC}" dt="2022-05-03T17:07:32.074" v="3789" actId="1076"/>
          <ac:spMkLst>
            <pc:docMk/>
            <pc:sldMk cId="1441961631" sldId="3130"/>
            <ac:spMk id="4" creationId="{65A5631A-0CDE-1253-F636-A284C30DCB80}"/>
          </ac:spMkLst>
        </pc:spChg>
        <pc:spChg chg="add mod">
          <ac:chgData name="Dominika Bor" userId="8e7f72b49b596c3d" providerId="LiveId" clId="{B5A031AB-E8AF-4EE6-845A-3975BACC76FC}" dt="2022-05-03T17:07:22.431" v="3785" actId="1076"/>
          <ac:spMkLst>
            <pc:docMk/>
            <pc:sldMk cId="1441961631" sldId="3130"/>
            <ac:spMk id="5" creationId="{3A905FC1-5776-6450-0E36-F528E4CD8C4D}"/>
          </ac:spMkLst>
        </pc:spChg>
        <pc:picChg chg="add mod">
          <ac:chgData name="Dominika Bor" userId="8e7f72b49b596c3d" providerId="LiveId" clId="{B5A031AB-E8AF-4EE6-845A-3975BACC76FC}" dt="2022-05-03T17:07:29.790" v="3788" actId="14100"/>
          <ac:picMkLst>
            <pc:docMk/>
            <pc:sldMk cId="1441961631" sldId="3130"/>
            <ac:picMk id="3" creationId="{54462A29-5EEC-E004-4AA6-F89CB5D71450}"/>
          </ac:picMkLst>
        </pc:picChg>
        <pc:picChg chg="add mod">
          <ac:chgData name="Dominika Bor" userId="8e7f72b49b596c3d" providerId="LiveId" clId="{B5A031AB-E8AF-4EE6-845A-3975BACC76FC}" dt="2022-05-03T17:07:16.848" v="3783" actId="1076"/>
          <ac:picMkLst>
            <pc:docMk/>
            <pc:sldMk cId="1441961631" sldId="3130"/>
            <ac:picMk id="2050" creationId="{C6FDA72B-BCE6-B4D2-ACDE-FB0AFA7FA973}"/>
          </ac:picMkLst>
        </pc:picChg>
      </pc:sldChg>
      <pc:sldChg chg="delSp modSp add mod">
        <pc:chgData name="Dominika Bor" userId="8e7f72b49b596c3d" providerId="LiveId" clId="{B5A031AB-E8AF-4EE6-845A-3975BACC76FC}" dt="2022-05-18T14:23:26.119" v="5570" actId="20577"/>
        <pc:sldMkLst>
          <pc:docMk/>
          <pc:sldMk cId="2810601582" sldId="3131"/>
        </pc:sldMkLst>
        <pc:spChg chg="mod">
          <ac:chgData name="Dominika Bor" userId="8e7f72b49b596c3d" providerId="LiveId" clId="{B5A031AB-E8AF-4EE6-845A-3975BACC76FC}" dt="2022-05-18T09:16:03.106" v="4676" actId="20577"/>
          <ac:spMkLst>
            <pc:docMk/>
            <pc:sldMk cId="2810601582" sldId="3131"/>
            <ac:spMk id="2" creationId="{8D2E0CCC-B01E-45E0-92E4-BC8A476D043D}"/>
          </ac:spMkLst>
        </pc:spChg>
        <pc:spChg chg="mod">
          <ac:chgData name="Dominika Bor" userId="8e7f72b49b596c3d" providerId="LiveId" clId="{B5A031AB-E8AF-4EE6-845A-3975BACC76FC}" dt="2022-05-18T14:23:26.119" v="5570" actId="20577"/>
          <ac:spMkLst>
            <pc:docMk/>
            <pc:sldMk cId="2810601582" sldId="3131"/>
            <ac:spMk id="11" creationId="{45D4C660-0DD4-4F16-B710-576B70EF3ADA}"/>
          </ac:spMkLst>
        </pc:spChg>
        <pc:spChg chg="del">
          <ac:chgData name="Dominika Bor" userId="8e7f72b49b596c3d" providerId="LiveId" clId="{B5A031AB-E8AF-4EE6-845A-3975BACC76FC}" dt="2022-05-18T14:19:15.182" v="5468" actId="478"/>
          <ac:spMkLst>
            <pc:docMk/>
            <pc:sldMk cId="2810601582" sldId="3131"/>
            <ac:spMk id="32" creationId="{17A10D3C-094D-44EA-BE14-1F35A26A0B5D}"/>
          </ac:spMkLst>
        </pc:spChg>
      </pc:sldChg>
      <pc:sldMasterChg chg="delSldLayout">
        <pc:chgData name="Dominika Bor" userId="8e7f72b49b596c3d" providerId="LiveId" clId="{B5A031AB-E8AF-4EE6-845A-3975BACC76FC}" dt="2022-05-18T11:34:04.979" v="4719" actId="47"/>
        <pc:sldMasterMkLst>
          <pc:docMk/>
          <pc:sldMasterMk cId="1960846603" sldId="2147483660"/>
        </pc:sldMasterMkLst>
        <pc:sldLayoutChg chg="del">
          <pc:chgData name="Dominika Bor" userId="8e7f72b49b596c3d" providerId="LiveId" clId="{B5A031AB-E8AF-4EE6-845A-3975BACC76FC}" dt="2022-05-18T11:34:01.041" v="4715" actId="47"/>
          <pc:sldLayoutMkLst>
            <pc:docMk/>
            <pc:sldMasterMk cId="1960846603" sldId="2147483660"/>
            <pc:sldLayoutMk cId="786174575" sldId="2147483670"/>
          </pc:sldLayoutMkLst>
        </pc:sldLayoutChg>
        <pc:sldLayoutChg chg="del">
          <pc:chgData name="Dominika Bor" userId="8e7f72b49b596c3d" providerId="LiveId" clId="{B5A031AB-E8AF-4EE6-845A-3975BACC76FC}" dt="2022-05-18T11:34:04.979" v="4719" actId="47"/>
          <pc:sldLayoutMkLst>
            <pc:docMk/>
            <pc:sldMasterMk cId="1960846603" sldId="2147483660"/>
            <pc:sldLayoutMk cId="3822057307" sldId="2147483672"/>
          </pc:sldLayoutMkLst>
        </pc:sldLayoutChg>
      </pc:sldMaster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
    <p:spTree>
      <p:nvGrpSpPr>
        <p:cNvPr id="1" name=""/>
        <p:cNvGrpSpPr/>
        <p:nvPr/>
      </p:nvGrpSpPr>
      <p:grpSpPr>
        <a:xfrm>
          <a:off x="0" y="0"/>
          <a:ext cx="0" cy="0"/>
          <a:chOff x="0" y="0"/>
          <a:chExt cx="0" cy="0"/>
        </a:xfrm>
      </p:grpSpPr>
      <p:pic>
        <p:nvPicPr>
          <p:cNvPr id="4" name="1-Picture">
            <a:extLst>
              <a:ext uri="{FF2B5EF4-FFF2-40B4-BE49-F238E27FC236}">
                <a16:creationId xmlns:a16="http://schemas.microsoft.com/office/drawing/2014/main" id="{6640814A-8996-4A15-8362-CF86C54872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3" name="Group 15">
            <a:extLst>
              <a:ext uri="{FF2B5EF4-FFF2-40B4-BE49-F238E27FC236}">
                <a16:creationId xmlns:a16="http://schemas.microsoft.com/office/drawing/2014/main" id="{C02E9A45-151F-4130-BF36-5146FE5D62D1}"/>
              </a:ext>
            </a:extLst>
          </p:cNvPr>
          <p:cNvGrpSpPr>
            <a:grpSpLocks noChangeAspect="1"/>
          </p:cNvGrpSpPr>
          <p:nvPr userDrawn="1"/>
        </p:nvGrpSpPr>
        <p:grpSpPr bwMode="auto">
          <a:xfrm>
            <a:off x="10691285" y="203201"/>
            <a:ext cx="1240367" cy="1240367"/>
            <a:chOff x="5051" y="96"/>
            <a:chExt cx="586" cy="586"/>
          </a:xfrm>
          <a:solidFill>
            <a:schemeClr val="bg1"/>
          </a:solidFill>
        </p:grpSpPr>
        <p:sp>
          <p:nvSpPr>
            <p:cNvPr id="25" name="Oval 16">
              <a:extLst>
                <a:ext uri="{FF2B5EF4-FFF2-40B4-BE49-F238E27FC236}">
                  <a16:creationId xmlns:a16="http://schemas.microsoft.com/office/drawing/2014/main" id="{99C3CDD4-C6B6-42C1-9B3D-9305958CFEA9}"/>
                </a:ext>
              </a:extLst>
            </p:cNvPr>
            <p:cNvSpPr>
              <a:spLocks noChangeArrowheads="1"/>
            </p:cNvSpPr>
            <p:nvPr userDrawn="1"/>
          </p:nvSpPr>
          <p:spPr bwMode="auto">
            <a:xfrm>
              <a:off x="5051"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6" name="Oval 17">
              <a:extLst>
                <a:ext uri="{FF2B5EF4-FFF2-40B4-BE49-F238E27FC236}">
                  <a16:creationId xmlns:a16="http://schemas.microsoft.com/office/drawing/2014/main" id="{DE1E5C2D-DCCE-47C4-9581-FBB72A98B841}"/>
                </a:ext>
              </a:extLst>
            </p:cNvPr>
            <p:cNvSpPr>
              <a:spLocks noChangeArrowheads="1"/>
            </p:cNvSpPr>
            <p:nvPr userDrawn="1"/>
          </p:nvSpPr>
          <p:spPr bwMode="auto">
            <a:xfrm>
              <a:off x="5159"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7" name="Oval 18">
              <a:extLst>
                <a:ext uri="{FF2B5EF4-FFF2-40B4-BE49-F238E27FC236}">
                  <a16:creationId xmlns:a16="http://schemas.microsoft.com/office/drawing/2014/main" id="{7F513B0C-613C-419F-A249-6FCACC8290D5}"/>
                </a:ext>
              </a:extLst>
            </p:cNvPr>
            <p:cNvSpPr>
              <a:spLocks noChangeArrowheads="1"/>
            </p:cNvSpPr>
            <p:nvPr userDrawn="1"/>
          </p:nvSpPr>
          <p:spPr bwMode="auto">
            <a:xfrm>
              <a:off x="5268"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8" name="Oval 19">
              <a:extLst>
                <a:ext uri="{FF2B5EF4-FFF2-40B4-BE49-F238E27FC236}">
                  <a16:creationId xmlns:a16="http://schemas.microsoft.com/office/drawing/2014/main" id="{3C85E908-9A0E-4495-98C6-15D7186174B7}"/>
                </a:ext>
              </a:extLst>
            </p:cNvPr>
            <p:cNvSpPr>
              <a:spLocks noChangeArrowheads="1"/>
            </p:cNvSpPr>
            <p:nvPr userDrawn="1"/>
          </p:nvSpPr>
          <p:spPr bwMode="auto">
            <a:xfrm>
              <a:off x="5377"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9" name="Oval 20">
              <a:extLst>
                <a:ext uri="{FF2B5EF4-FFF2-40B4-BE49-F238E27FC236}">
                  <a16:creationId xmlns:a16="http://schemas.microsoft.com/office/drawing/2014/main" id="{C97642B5-F83B-4566-96AB-48A750BBA38C}"/>
                </a:ext>
              </a:extLst>
            </p:cNvPr>
            <p:cNvSpPr>
              <a:spLocks noChangeArrowheads="1"/>
            </p:cNvSpPr>
            <p:nvPr userDrawn="1"/>
          </p:nvSpPr>
          <p:spPr bwMode="auto">
            <a:xfrm>
              <a:off x="5485" y="96"/>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0" name="Oval 21">
              <a:extLst>
                <a:ext uri="{FF2B5EF4-FFF2-40B4-BE49-F238E27FC236}">
                  <a16:creationId xmlns:a16="http://schemas.microsoft.com/office/drawing/2014/main" id="{6FBC7057-0287-45F3-9241-9F0149A4350D}"/>
                </a:ext>
              </a:extLst>
            </p:cNvPr>
            <p:cNvSpPr>
              <a:spLocks noChangeArrowheads="1"/>
            </p:cNvSpPr>
            <p:nvPr userDrawn="1"/>
          </p:nvSpPr>
          <p:spPr bwMode="auto">
            <a:xfrm>
              <a:off x="5594" y="96"/>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1" name="Oval 22">
              <a:extLst>
                <a:ext uri="{FF2B5EF4-FFF2-40B4-BE49-F238E27FC236}">
                  <a16:creationId xmlns:a16="http://schemas.microsoft.com/office/drawing/2014/main" id="{9F30E4C5-A160-417A-A6FB-2D322A8E7FD0}"/>
                </a:ext>
              </a:extLst>
            </p:cNvPr>
            <p:cNvSpPr>
              <a:spLocks noChangeArrowheads="1"/>
            </p:cNvSpPr>
            <p:nvPr userDrawn="1"/>
          </p:nvSpPr>
          <p:spPr bwMode="auto">
            <a:xfrm>
              <a:off x="5051"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2" name="Oval 23">
              <a:extLst>
                <a:ext uri="{FF2B5EF4-FFF2-40B4-BE49-F238E27FC236}">
                  <a16:creationId xmlns:a16="http://schemas.microsoft.com/office/drawing/2014/main" id="{948CBF08-514A-4E22-8D18-63CBF2516E5D}"/>
                </a:ext>
              </a:extLst>
            </p:cNvPr>
            <p:cNvSpPr>
              <a:spLocks noChangeArrowheads="1"/>
            </p:cNvSpPr>
            <p:nvPr userDrawn="1"/>
          </p:nvSpPr>
          <p:spPr bwMode="auto">
            <a:xfrm>
              <a:off x="5159"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3" name="Oval 24">
              <a:extLst>
                <a:ext uri="{FF2B5EF4-FFF2-40B4-BE49-F238E27FC236}">
                  <a16:creationId xmlns:a16="http://schemas.microsoft.com/office/drawing/2014/main" id="{B946AAD2-F27B-4106-91D9-CA0078FF9AE3}"/>
                </a:ext>
              </a:extLst>
            </p:cNvPr>
            <p:cNvSpPr>
              <a:spLocks noChangeArrowheads="1"/>
            </p:cNvSpPr>
            <p:nvPr userDrawn="1"/>
          </p:nvSpPr>
          <p:spPr bwMode="auto">
            <a:xfrm>
              <a:off x="5268"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4" name="Oval 25">
              <a:extLst>
                <a:ext uri="{FF2B5EF4-FFF2-40B4-BE49-F238E27FC236}">
                  <a16:creationId xmlns:a16="http://schemas.microsoft.com/office/drawing/2014/main" id="{B70FEAF0-E3C3-452E-B507-74B426CDFAF5}"/>
                </a:ext>
              </a:extLst>
            </p:cNvPr>
            <p:cNvSpPr>
              <a:spLocks noChangeArrowheads="1"/>
            </p:cNvSpPr>
            <p:nvPr userDrawn="1"/>
          </p:nvSpPr>
          <p:spPr bwMode="auto">
            <a:xfrm>
              <a:off x="5377"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5" name="Oval 26">
              <a:extLst>
                <a:ext uri="{FF2B5EF4-FFF2-40B4-BE49-F238E27FC236}">
                  <a16:creationId xmlns:a16="http://schemas.microsoft.com/office/drawing/2014/main" id="{DCF474C3-CD88-4274-9DB6-0E38E629AA71}"/>
                </a:ext>
              </a:extLst>
            </p:cNvPr>
            <p:cNvSpPr>
              <a:spLocks noChangeArrowheads="1"/>
            </p:cNvSpPr>
            <p:nvPr userDrawn="1"/>
          </p:nvSpPr>
          <p:spPr bwMode="auto">
            <a:xfrm>
              <a:off x="5485" y="205"/>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6" name="Oval 27">
              <a:extLst>
                <a:ext uri="{FF2B5EF4-FFF2-40B4-BE49-F238E27FC236}">
                  <a16:creationId xmlns:a16="http://schemas.microsoft.com/office/drawing/2014/main" id="{A9F4D26B-177C-4DE3-A491-17BFBC989644}"/>
                </a:ext>
              </a:extLst>
            </p:cNvPr>
            <p:cNvSpPr>
              <a:spLocks noChangeArrowheads="1"/>
            </p:cNvSpPr>
            <p:nvPr userDrawn="1"/>
          </p:nvSpPr>
          <p:spPr bwMode="auto">
            <a:xfrm>
              <a:off x="5594" y="205"/>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7" name="Oval 28">
              <a:extLst>
                <a:ext uri="{FF2B5EF4-FFF2-40B4-BE49-F238E27FC236}">
                  <a16:creationId xmlns:a16="http://schemas.microsoft.com/office/drawing/2014/main" id="{73D6C236-FA94-4B49-9205-F11EA8069B89}"/>
                </a:ext>
              </a:extLst>
            </p:cNvPr>
            <p:cNvSpPr>
              <a:spLocks noChangeArrowheads="1"/>
            </p:cNvSpPr>
            <p:nvPr userDrawn="1"/>
          </p:nvSpPr>
          <p:spPr bwMode="auto">
            <a:xfrm>
              <a:off x="5051"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8" name="Oval 29">
              <a:extLst>
                <a:ext uri="{FF2B5EF4-FFF2-40B4-BE49-F238E27FC236}">
                  <a16:creationId xmlns:a16="http://schemas.microsoft.com/office/drawing/2014/main" id="{11B3A055-2533-4653-9F94-7809CDEA58F9}"/>
                </a:ext>
              </a:extLst>
            </p:cNvPr>
            <p:cNvSpPr>
              <a:spLocks noChangeArrowheads="1"/>
            </p:cNvSpPr>
            <p:nvPr userDrawn="1"/>
          </p:nvSpPr>
          <p:spPr bwMode="auto">
            <a:xfrm>
              <a:off x="5159"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39" name="Oval 30">
              <a:extLst>
                <a:ext uri="{FF2B5EF4-FFF2-40B4-BE49-F238E27FC236}">
                  <a16:creationId xmlns:a16="http://schemas.microsoft.com/office/drawing/2014/main" id="{D77F496E-7FC5-4958-A46C-B6BE894A46E0}"/>
                </a:ext>
              </a:extLst>
            </p:cNvPr>
            <p:cNvSpPr>
              <a:spLocks noChangeArrowheads="1"/>
            </p:cNvSpPr>
            <p:nvPr userDrawn="1"/>
          </p:nvSpPr>
          <p:spPr bwMode="auto">
            <a:xfrm>
              <a:off x="5268"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0" name="Oval 31">
              <a:extLst>
                <a:ext uri="{FF2B5EF4-FFF2-40B4-BE49-F238E27FC236}">
                  <a16:creationId xmlns:a16="http://schemas.microsoft.com/office/drawing/2014/main" id="{8C4DCFCE-216D-4EC7-B85F-6C4B42C2537F}"/>
                </a:ext>
              </a:extLst>
            </p:cNvPr>
            <p:cNvSpPr>
              <a:spLocks noChangeArrowheads="1"/>
            </p:cNvSpPr>
            <p:nvPr userDrawn="1"/>
          </p:nvSpPr>
          <p:spPr bwMode="auto">
            <a:xfrm>
              <a:off x="5377"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1" name="Oval 32">
              <a:extLst>
                <a:ext uri="{FF2B5EF4-FFF2-40B4-BE49-F238E27FC236}">
                  <a16:creationId xmlns:a16="http://schemas.microsoft.com/office/drawing/2014/main" id="{01B22792-08CF-4F01-97DD-3306C811B6C8}"/>
                </a:ext>
              </a:extLst>
            </p:cNvPr>
            <p:cNvSpPr>
              <a:spLocks noChangeArrowheads="1"/>
            </p:cNvSpPr>
            <p:nvPr userDrawn="1"/>
          </p:nvSpPr>
          <p:spPr bwMode="auto">
            <a:xfrm>
              <a:off x="5485" y="313"/>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2" name="Oval 33">
              <a:extLst>
                <a:ext uri="{FF2B5EF4-FFF2-40B4-BE49-F238E27FC236}">
                  <a16:creationId xmlns:a16="http://schemas.microsoft.com/office/drawing/2014/main" id="{50AEC8C1-7462-4952-AB78-44988289AA93}"/>
                </a:ext>
              </a:extLst>
            </p:cNvPr>
            <p:cNvSpPr>
              <a:spLocks noChangeArrowheads="1"/>
            </p:cNvSpPr>
            <p:nvPr userDrawn="1"/>
          </p:nvSpPr>
          <p:spPr bwMode="auto">
            <a:xfrm>
              <a:off x="5594" y="313"/>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3" name="Oval 34">
              <a:extLst>
                <a:ext uri="{FF2B5EF4-FFF2-40B4-BE49-F238E27FC236}">
                  <a16:creationId xmlns:a16="http://schemas.microsoft.com/office/drawing/2014/main" id="{CED8EAC8-CC85-46BD-885C-6906AD7085B8}"/>
                </a:ext>
              </a:extLst>
            </p:cNvPr>
            <p:cNvSpPr>
              <a:spLocks noChangeArrowheads="1"/>
            </p:cNvSpPr>
            <p:nvPr userDrawn="1"/>
          </p:nvSpPr>
          <p:spPr bwMode="auto">
            <a:xfrm>
              <a:off x="5051"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4" name="Oval 35">
              <a:extLst>
                <a:ext uri="{FF2B5EF4-FFF2-40B4-BE49-F238E27FC236}">
                  <a16:creationId xmlns:a16="http://schemas.microsoft.com/office/drawing/2014/main" id="{E6C5AA6F-91E2-4386-8197-8ED3D335861D}"/>
                </a:ext>
              </a:extLst>
            </p:cNvPr>
            <p:cNvSpPr>
              <a:spLocks noChangeArrowheads="1"/>
            </p:cNvSpPr>
            <p:nvPr userDrawn="1"/>
          </p:nvSpPr>
          <p:spPr bwMode="auto">
            <a:xfrm>
              <a:off x="5159"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5" name="Oval 36">
              <a:extLst>
                <a:ext uri="{FF2B5EF4-FFF2-40B4-BE49-F238E27FC236}">
                  <a16:creationId xmlns:a16="http://schemas.microsoft.com/office/drawing/2014/main" id="{E2E20643-8B16-4A2A-857D-7CCDDD8932E0}"/>
                </a:ext>
              </a:extLst>
            </p:cNvPr>
            <p:cNvSpPr>
              <a:spLocks noChangeArrowheads="1"/>
            </p:cNvSpPr>
            <p:nvPr userDrawn="1"/>
          </p:nvSpPr>
          <p:spPr bwMode="auto">
            <a:xfrm>
              <a:off x="5268"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6" name="Oval 37">
              <a:extLst>
                <a:ext uri="{FF2B5EF4-FFF2-40B4-BE49-F238E27FC236}">
                  <a16:creationId xmlns:a16="http://schemas.microsoft.com/office/drawing/2014/main" id="{EF42F523-4B55-43D3-A12C-044B6DD5D267}"/>
                </a:ext>
              </a:extLst>
            </p:cNvPr>
            <p:cNvSpPr>
              <a:spLocks noChangeArrowheads="1"/>
            </p:cNvSpPr>
            <p:nvPr userDrawn="1"/>
          </p:nvSpPr>
          <p:spPr bwMode="auto">
            <a:xfrm>
              <a:off x="5377"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7" name="Oval 38">
              <a:extLst>
                <a:ext uri="{FF2B5EF4-FFF2-40B4-BE49-F238E27FC236}">
                  <a16:creationId xmlns:a16="http://schemas.microsoft.com/office/drawing/2014/main" id="{790718CC-98FA-4743-81ED-44A6E2F08367}"/>
                </a:ext>
              </a:extLst>
            </p:cNvPr>
            <p:cNvSpPr>
              <a:spLocks noChangeArrowheads="1"/>
            </p:cNvSpPr>
            <p:nvPr userDrawn="1"/>
          </p:nvSpPr>
          <p:spPr bwMode="auto">
            <a:xfrm>
              <a:off x="5485" y="422"/>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8" name="Oval 39">
              <a:extLst>
                <a:ext uri="{FF2B5EF4-FFF2-40B4-BE49-F238E27FC236}">
                  <a16:creationId xmlns:a16="http://schemas.microsoft.com/office/drawing/2014/main" id="{D572F24B-7CC4-46DF-BC86-98D89FCD9428}"/>
                </a:ext>
              </a:extLst>
            </p:cNvPr>
            <p:cNvSpPr>
              <a:spLocks noChangeArrowheads="1"/>
            </p:cNvSpPr>
            <p:nvPr userDrawn="1"/>
          </p:nvSpPr>
          <p:spPr bwMode="auto">
            <a:xfrm>
              <a:off x="5594" y="422"/>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49" name="Oval 40">
              <a:extLst>
                <a:ext uri="{FF2B5EF4-FFF2-40B4-BE49-F238E27FC236}">
                  <a16:creationId xmlns:a16="http://schemas.microsoft.com/office/drawing/2014/main" id="{7839D533-8BC5-4012-8F01-61A352795036}"/>
                </a:ext>
              </a:extLst>
            </p:cNvPr>
            <p:cNvSpPr>
              <a:spLocks noChangeArrowheads="1"/>
            </p:cNvSpPr>
            <p:nvPr userDrawn="1"/>
          </p:nvSpPr>
          <p:spPr bwMode="auto">
            <a:xfrm>
              <a:off x="5051"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0" name="Oval 41">
              <a:extLst>
                <a:ext uri="{FF2B5EF4-FFF2-40B4-BE49-F238E27FC236}">
                  <a16:creationId xmlns:a16="http://schemas.microsoft.com/office/drawing/2014/main" id="{6F55FCE4-408D-45E4-9E75-54393F83536C}"/>
                </a:ext>
              </a:extLst>
            </p:cNvPr>
            <p:cNvSpPr>
              <a:spLocks noChangeArrowheads="1"/>
            </p:cNvSpPr>
            <p:nvPr userDrawn="1"/>
          </p:nvSpPr>
          <p:spPr bwMode="auto">
            <a:xfrm>
              <a:off x="5159"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1" name="Oval 42">
              <a:extLst>
                <a:ext uri="{FF2B5EF4-FFF2-40B4-BE49-F238E27FC236}">
                  <a16:creationId xmlns:a16="http://schemas.microsoft.com/office/drawing/2014/main" id="{85969761-3814-4A1E-BB43-D2907EBE4E71}"/>
                </a:ext>
              </a:extLst>
            </p:cNvPr>
            <p:cNvSpPr>
              <a:spLocks noChangeArrowheads="1"/>
            </p:cNvSpPr>
            <p:nvPr userDrawn="1"/>
          </p:nvSpPr>
          <p:spPr bwMode="auto">
            <a:xfrm>
              <a:off x="5268"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2" name="Oval 43">
              <a:extLst>
                <a:ext uri="{FF2B5EF4-FFF2-40B4-BE49-F238E27FC236}">
                  <a16:creationId xmlns:a16="http://schemas.microsoft.com/office/drawing/2014/main" id="{C85072E8-9A38-4283-B9A7-0B5BAD568688}"/>
                </a:ext>
              </a:extLst>
            </p:cNvPr>
            <p:cNvSpPr>
              <a:spLocks noChangeArrowheads="1"/>
            </p:cNvSpPr>
            <p:nvPr userDrawn="1"/>
          </p:nvSpPr>
          <p:spPr bwMode="auto">
            <a:xfrm>
              <a:off x="5377"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3" name="Oval 44">
              <a:extLst>
                <a:ext uri="{FF2B5EF4-FFF2-40B4-BE49-F238E27FC236}">
                  <a16:creationId xmlns:a16="http://schemas.microsoft.com/office/drawing/2014/main" id="{CC7BD7CA-A975-46F2-9121-CC05FFF039F8}"/>
                </a:ext>
              </a:extLst>
            </p:cNvPr>
            <p:cNvSpPr>
              <a:spLocks noChangeArrowheads="1"/>
            </p:cNvSpPr>
            <p:nvPr userDrawn="1"/>
          </p:nvSpPr>
          <p:spPr bwMode="auto">
            <a:xfrm>
              <a:off x="5485" y="531"/>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4" name="Oval 45">
              <a:extLst>
                <a:ext uri="{FF2B5EF4-FFF2-40B4-BE49-F238E27FC236}">
                  <a16:creationId xmlns:a16="http://schemas.microsoft.com/office/drawing/2014/main" id="{965F371C-2E60-4C6B-86E1-58ACAEAC2C22}"/>
                </a:ext>
              </a:extLst>
            </p:cNvPr>
            <p:cNvSpPr>
              <a:spLocks noChangeArrowheads="1"/>
            </p:cNvSpPr>
            <p:nvPr userDrawn="1"/>
          </p:nvSpPr>
          <p:spPr bwMode="auto">
            <a:xfrm>
              <a:off x="5594" y="531"/>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5" name="Oval 46">
              <a:extLst>
                <a:ext uri="{FF2B5EF4-FFF2-40B4-BE49-F238E27FC236}">
                  <a16:creationId xmlns:a16="http://schemas.microsoft.com/office/drawing/2014/main" id="{09E06CAE-CDAC-4FF3-A821-67A325EA6542}"/>
                </a:ext>
              </a:extLst>
            </p:cNvPr>
            <p:cNvSpPr>
              <a:spLocks noChangeArrowheads="1"/>
            </p:cNvSpPr>
            <p:nvPr userDrawn="1"/>
          </p:nvSpPr>
          <p:spPr bwMode="auto">
            <a:xfrm>
              <a:off x="5051"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6" name="Oval 47">
              <a:extLst>
                <a:ext uri="{FF2B5EF4-FFF2-40B4-BE49-F238E27FC236}">
                  <a16:creationId xmlns:a16="http://schemas.microsoft.com/office/drawing/2014/main" id="{5191B15D-FD9A-448D-801F-07A979FE8FD6}"/>
                </a:ext>
              </a:extLst>
            </p:cNvPr>
            <p:cNvSpPr>
              <a:spLocks noChangeArrowheads="1"/>
            </p:cNvSpPr>
            <p:nvPr userDrawn="1"/>
          </p:nvSpPr>
          <p:spPr bwMode="auto">
            <a:xfrm>
              <a:off x="5159"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7" name="Oval 48">
              <a:extLst>
                <a:ext uri="{FF2B5EF4-FFF2-40B4-BE49-F238E27FC236}">
                  <a16:creationId xmlns:a16="http://schemas.microsoft.com/office/drawing/2014/main" id="{AFDB50AC-00E8-46E3-B2CB-C2B12ABA4C2A}"/>
                </a:ext>
              </a:extLst>
            </p:cNvPr>
            <p:cNvSpPr>
              <a:spLocks noChangeArrowheads="1"/>
            </p:cNvSpPr>
            <p:nvPr userDrawn="1"/>
          </p:nvSpPr>
          <p:spPr bwMode="auto">
            <a:xfrm>
              <a:off x="5268"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8" name="Oval 49">
              <a:extLst>
                <a:ext uri="{FF2B5EF4-FFF2-40B4-BE49-F238E27FC236}">
                  <a16:creationId xmlns:a16="http://schemas.microsoft.com/office/drawing/2014/main" id="{8F0074A2-5921-41E4-BCF8-0D90C26093D6}"/>
                </a:ext>
              </a:extLst>
            </p:cNvPr>
            <p:cNvSpPr>
              <a:spLocks noChangeArrowheads="1"/>
            </p:cNvSpPr>
            <p:nvPr userDrawn="1"/>
          </p:nvSpPr>
          <p:spPr bwMode="auto">
            <a:xfrm>
              <a:off x="5377"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9" name="Oval 50">
              <a:extLst>
                <a:ext uri="{FF2B5EF4-FFF2-40B4-BE49-F238E27FC236}">
                  <a16:creationId xmlns:a16="http://schemas.microsoft.com/office/drawing/2014/main" id="{0B6FB404-8F73-4FD7-BE48-C81559EFDA63}"/>
                </a:ext>
              </a:extLst>
            </p:cNvPr>
            <p:cNvSpPr>
              <a:spLocks noChangeArrowheads="1"/>
            </p:cNvSpPr>
            <p:nvPr userDrawn="1"/>
          </p:nvSpPr>
          <p:spPr bwMode="auto">
            <a:xfrm>
              <a:off x="5485" y="640"/>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0" name="Oval 51">
              <a:extLst>
                <a:ext uri="{FF2B5EF4-FFF2-40B4-BE49-F238E27FC236}">
                  <a16:creationId xmlns:a16="http://schemas.microsoft.com/office/drawing/2014/main" id="{79F03069-A2E9-4F9D-BA9D-18DA1D90FF68}"/>
                </a:ext>
              </a:extLst>
            </p:cNvPr>
            <p:cNvSpPr>
              <a:spLocks noChangeArrowheads="1"/>
            </p:cNvSpPr>
            <p:nvPr userDrawn="1"/>
          </p:nvSpPr>
          <p:spPr bwMode="auto">
            <a:xfrm>
              <a:off x="5594" y="640"/>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grpSp>
      <p:grpSp>
        <p:nvGrpSpPr>
          <p:cNvPr id="61" name="Group 15">
            <a:extLst>
              <a:ext uri="{FF2B5EF4-FFF2-40B4-BE49-F238E27FC236}">
                <a16:creationId xmlns:a16="http://schemas.microsoft.com/office/drawing/2014/main" id="{87B97666-E919-42F7-AC8F-1AA85F6FCE2D}"/>
              </a:ext>
            </a:extLst>
          </p:cNvPr>
          <p:cNvGrpSpPr>
            <a:grpSpLocks noChangeAspect="1"/>
          </p:cNvGrpSpPr>
          <p:nvPr userDrawn="1"/>
        </p:nvGrpSpPr>
        <p:grpSpPr bwMode="auto">
          <a:xfrm>
            <a:off x="256029" y="5297254"/>
            <a:ext cx="1240367" cy="1240367"/>
            <a:chOff x="5051" y="96"/>
            <a:chExt cx="586" cy="586"/>
          </a:xfrm>
          <a:solidFill>
            <a:schemeClr val="bg1"/>
          </a:solidFill>
        </p:grpSpPr>
        <p:sp>
          <p:nvSpPr>
            <p:cNvPr id="62" name="Oval 16">
              <a:extLst>
                <a:ext uri="{FF2B5EF4-FFF2-40B4-BE49-F238E27FC236}">
                  <a16:creationId xmlns:a16="http://schemas.microsoft.com/office/drawing/2014/main" id="{DAA48A6F-D680-4EE2-90D3-9D00170B526A}"/>
                </a:ext>
              </a:extLst>
            </p:cNvPr>
            <p:cNvSpPr>
              <a:spLocks noChangeArrowheads="1"/>
            </p:cNvSpPr>
            <p:nvPr userDrawn="1"/>
          </p:nvSpPr>
          <p:spPr bwMode="auto">
            <a:xfrm>
              <a:off x="5051"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3" name="Oval 17">
              <a:extLst>
                <a:ext uri="{FF2B5EF4-FFF2-40B4-BE49-F238E27FC236}">
                  <a16:creationId xmlns:a16="http://schemas.microsoft.com/office/drawing/2014/main" id="{C38F6ABB-0323-4BE5-A8E8-914738442D4F}"/>
                </a:ext>
              </a:extLst>
            </p:cNvPr>
            <p:cNvSpPr>
              <a:spLocks noChangeArrowheads="1"/>
            </p:cNvSpPr>
            <p:nvPr userDrawn="1"/>
          </p:nvSpPr>
          <p:spPr bwMode="auto">
            <a:xfrm>
              <a:off x="5159"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4" name="Oval 18">
              <a:extLst>
                <a:ext uri="{FF2B5EF4-FFF2-40B4-BE49-F238E27FC236}">
                  <a16:creationId xmlns:a16="http://schemas.microsoft.com/office/drawing/2014/main" id="{7E0A50BC-7900-4EB3-AE35-B1B3BC37F7D7}"/>
                </a:ext>
              </a:extLst>
            </p:cNvPr>
            <p:cNvSpPr>
              <a:spLocks noChangeArrowheads="1"/>
            </p:cNvSpPr>
            <p:nvPr userDrawn="1"/>
          </p:nvSpPr>
          <p:spPr bwMode="auto">
            <a:xfrm>
              <a:off x="5268"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5" name="Oval 19">
              <a:extLst>
                <a:ext uri="{FF2B5EF4-FFF2-40B4-BE49-F238E27FC236}">
                  <a16:creationId xmlns:a16="http://schemas.microsoft.com/office/drawing/2014/main" id="{A088B29D-E62E-404F-A207-249025FDB490}"/>
                </a:ext>
              </a:extLst>
            </p:cNvPr>
            <p:cNvSpPr>
              <a:spLocks noChangeArrowheads="1"/>
            </p:cNvSpPr>
            <p:nvPr userDrawn="1"/>
          </p:nvSpPr>
          <p:spPr bwMode="auto">
            <a:xfrm>
              <a:off x="5377" y="96"/>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6" name="Oval 20">
              <a:extLst>
                <a:ext uri="{FF2B5EF4-FFF2-40B4-BE49-F238E27FC236}">
                  <a16:creationId xmlns:a16="http://schemas.microsoft.com/office/drawing/2014/main" id="{E9CF738B-F8BF-4165-8BA9-6A414FB09E66}"/>
                </a:ext>
              </a:extLst>
            </p:cNvPr>
            <p:cNvSpPr>
              <a:spLocks noChangeArrowheads="1"/>
            </p:cNvSpPr>
            <p:nvPr userDrawn="1"/>
          </p:nvSpPr>
          <p:spPr bwMode="auto">
            <a:xfrm>
              <a:off x="5485" y="96"/>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7" name="Oval 21">
              <a:extLst>
                <a:ext uri="{FF2B5EF4-FFF2-40B4-BE49-F238E27FC236}">
                  <a16:creationId xmlns:a16="http://schemas.microsoft.com/office/drawing/2014/main" id="{094A2BB3-F9B3-463C-9982-8DB1149008E7}"/>
                </a:ext>
              </a:extLst>
            </p:cNvPr>
            <p:cNvSpPr>
              <a:spLocks noChangeArrowheads="1"/>
            </p:cNvSpPr>
            <p:nvPr userDrawn="1"/>
          </p:nvSpPr>
          <p:spPr bwMode="auto">
            <a:xfrm>
              <a:off x="5594" y="96"/>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8" name="Oval 22">
              <a:extLst>
                <a:ext uri="{FF2B5EF4-FFF2-40B4-BE49-F238E27FC236}">
                  <a16:creationId xmlns:a16="http://schemas.microsoft.com/office/drawing/2014/main" id="{3C1FD796-ECDE-4A15-8816-94512D533D7D}"/>
                </a:ext>
              </a:extLst>
            </p:cNvPr>
            <p:cNvSpPr>
              <a:spLocks noChangeArrowheads="1"/>
            </p:cNvSpPr>
            <p:nvPr userDrawn="1"/>
          </p:nvSpPr>
          <p:spPr bwMode="auto">
            <a:xfrm>
              <a:off x="5051"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9" name="Oval 23">
              <a:extLst>
                <a:ext uri="{FF2B5EF4-FFF2-40B4-BE49-F238E27FC236}">
                  <a16:creationId xmlns:a16="http://schemas.microsoft.com/office/drawing/2014/main" id="{0D936975-8F09-4030-8FAA-EE841849A425}"/>
                </a:ext>
              </a:extLst>
            </p:cNvPr>
            <p:cNvSpPr>
              <a:spLocks noChangeArrowheads="1"/>
            </p:cNvSpPr>
            <p:nvPr userDrawn="1"/>
          </p:nvSpPr>
          <p:spPr bwMode="auto">
            <a:xfrm>
              <a:off x="5159"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0" name="Oval 24">
              <a:extLst>
                <a:ext uri="{FF2B5EF4-FFF2-40B4-BE49-F238E27FC236}">
                  <a16:creationId xmlns:a16="http://schemas.microsoft.com/office/drawing/2014/main" id="{7811616B-DB43-4CBB-8DA5-C9BDD8350521}"/>
                </a:ext>
              </a:extLst>
            </p:cNvPr>
            <p:cNvSpPr>
              <a:spLocks noChangeArrowheads="1"/>
            </p:cNvSpPr>
            <p:nvPr userDrawn="1"/>
          </p:nvSpPr>
          <p:spPr bwMode="auto">
            <a:xfrm>
              <a:off x="5268"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1" name="Oval 25">
              <a:extLst>
                <a:ext uri="{FF2B5EF4-FFF2-40B4-BE49-F238E27FC236}">
                  <a16:creationId xmlns:a16="http://schemas.microsoft.com/office/drawing/2014/main" id="{3CBB3CB5-8635-486B-A1CB-F8B0F49FF855}"/>
                </a:ext>
              </a:extLst>
            </p:cNvPr>
            <p:cNvSpPr>
              <a:spLocks noChangeArrowheads="1"/>
            </p:cNvSpPr>
            <p:nvPr userDrawn="1"/>
          </p:nvSpPr>
          <p:spPr bwMode="auto">
            <a:xfrm>
              <a:off x="5377" y="205"/>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2" name="Oval 26">
              <a:extLst>
                <a:ext uri="{FF2B5EF4-FFF2-40B4-BE49-F238E27FC236}">
                  <a16:creationId xmlns:a16="http://schemas.microsoft.com/office/drawing/2014/main" id="{1BA9B041-C0EC-467D-9ABA-612341B263DA}"/>
                </a:ext>
              </a:extLst>
            </p:cNvPr>
            <p:cNvSpPr>
              <a:spLocks noChangeArrowheads="1"/>
            </p:cNvSpPr>
            <p:nvPr userDrawn="1"/>
          </p:nvSpPr>
          <p:spPr bwMode="auto">
            <a:xfrm>
              <a:off x="5485" y="205"/>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3" name="Oval 27">
              <a:extLst>
                <a:ext uri="{FF2B5EF4-FFF2-40B4-BE49-F238E27FC236}">
                  <a16:creationId xmlns:a16="http://schemas.microsoft.com/office/drawing/2014/main" id="{591771AA-7D43-4E4E-9B2C-9847E0E6EADC}"/>
                </a:ext>
              </a:extLst>
            </p:cNvPr>
            <p:cNvSpPr>
              <a:spLocks noChangeArrowheads="1"/>
            </p:cNvSpPr>
            <p:nvPr userDrawn="1"/>
          </p:nvSpPr>
          <p:spPr bwMode="auto">
            <a:xfrm>
              <a:off x="5594" y="205"/>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4" name="Oval 28">
              <a:extLst>
                <a:ext uri="{FF2B5EF4-FFF2-40B4-BE49-F238E27FC236}">
                  <a16:creationId xmlns:a16="http://schemas.microsoft.com/office/drawing/2014/main" id="{C58CC28A-0008-4973-9B7A-9952D0B272FF}"/>
                </a:ext>
              </a:extLst>
            </p:cNvPr>
            <p:cNvSpPr>
              <a:spLocks noChangeArrowheads="1"/>
            </p:cNvSpPr>
            <p:nvPr userDrawn="1"/>
          </p:nvSpPr>
          <p:spPr bwMode="auto">
            <a:xfrm>
              <a:off x="5051"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5" name="Oval 29">
              <a:extLst>
                <a:ext uri="{FF2B5EF4-FFF2-40B4-BE49-F238E27FC236}">
                  <a16:creationId xmlns:a16="http://schemas.microsoft.com/office/drawing/2014/main" id="{1F4DCA43-14A4-4946-A79A-333B8D2FD4FD}"/>
                </a:ext>
              </a:extLst>
            </p:cNvPr>
            <p:cNvSpPr>
              <a:spLocks noChangeArrowheads="1"/>
            </p:cNvSpPr>
            <p:nvPr userDrawn="1"/>
          </p:nvSpPr>
          <p:spPr bwMode="auto">
            <a:xfrm>
              <a:off x="5159"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6" name="Oval 30">
              <a:extLst>
                <a:ext uri="{FF2B5EF4-FFF2-40B4-BE49-F238E27FC236}">
                  <a16:creationId xmlns:a16="http://schemas.microsoft.com/office/drawing/2014/main" id="{D402BA88-45DC-44D4-A93D-89DFEEEFE518}"/>
                </a:ext>
              </a:extLst>
            </p:cNvPr>
            <p:cNvSpPr>
              <a:spLocks noChangeArrowheads="1"/>
            </p:cNvSpPr>
            <p:nvPr userDrawn="1"/>
          </p:nvSpPr>
          <p:spPr bwMode="auto">
            <a:xfrm>
              <a:off x="5268"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7" name="Oval 31">
              <a:extLst>
                <a:ext uri="{FF2B5EF4-FFF2-40B4-BE49-F238E27FC236}">
                  <a16:creationId xmlns:a16="http://schemas.microsoft.com/office/drawing/2014/main" id="{877B19D3-9C61-49A2-AEC4-EA16AA1666C5}"/>
                </a:ext>
              </a:extLst>
            </p:cNvPr>
            <p:cNvSpPr>
              <a:spLocks noChangeArrowheads="1"/>
            </p:cNvSpPr>
            <p:nvPr userDrawn="1"/>
          </p:nvSpPr>
          <p:spPr bwMode="auto">
            <a:xfrm>
              <a:off x="5377" y="313"/>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8" name="Oval 32">
              <a:extLst>
                <a:ext uri="{FF2B5EF4-FFF2-40B4-BE49-F238E27FC236}">
                  <a16:creationId xmlns:a16="http://schemas.microsoft.com/office/drawing/2014/main" id="{EEEFA653-A8B6-4146-A799-D6B9EB4E2DC4}"/>
                </a:ext>
              </a:extLst>
            </p:cNvPr>
            <p:cNvSpPr>
              <a:spLocks noChangeArrowheads="1"/>
            </p:cNvSpPr>
            <p:nvPr userDrawn="1"/>
          </p:nvSpPr>
          <p:spPr bwMode="auto">
            <a:xfrm>
              <a:off x="5485" y="313"/>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9" name="Oval 33">
              <a:extLst>
                <a:ext uri="{FF2B5EF4-FFF2-40B4-BE49-F238E27FC236}">
                  <a16:creationId xmlns:a16="http://schemas.microsoft.com/office/drawing/2014/main" id="{D7918BBF-25A7-44F0-8284-58CC14469336}"/>
                </a:ext>
              </a:extLst>
            </p:cNvPr>
            <p:cNvSpPr>
              <a:spLocks noChangeArrowheads="1"/>
            </p:cNvSpPr>
            <p:nvPr userDrawn="1"/>
          </p:nvSpPr>
          <p:spPr bwMode="auto">
            <a:xfrm>
              <a:off x="5594" y="313"/>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0" name="Oval 34">
              <a:extLst>
                <a:ext uri="{FF2B5EF4-FFF2-40B4-BE49-F238E27FC236}">
                  <a16:creationId xmlns:a16="http://schemas.microsoft.com/office/drawing/2014/main" id="{FF733549-3164-40F2-935A-C1BE7AACB181}"/>
                </a:ext>
              </a:extLst>
            </p:cNvPr>
            <p:cNvSpPr>
              <a:spLocks noChangeArrowheads="1"/>
            </p:cNvSpPr>
            <p:nvPr userDrawn="1"/>
          </p:nvSpPr>
          <p:spPr bwMode="auto">
            <a:xfrm>
              <a:off x="5051"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1" name="Oval 35">
              <a:extLst>
                <a:ext uri="{FF2B5EF4-FFF2-40B4-BE49-F238E27FC236}">
                  <a16:creationId xmlns:a16="http://schemas.microsoft.com/office/drawing/2014/main" id="{A2504EF7-6DDE-4B7C-B556-062419798CB8}"/>
                </a:ext>
              </a:extLst>
            </p:cNvPr>
            <p:cNvSpPr>
              <a:spLocks noChangeArrowheads="1"/>
            </p:cNvSpPr>
            <p:nvPr userDrawn="1"/>
          </p:nvSpPr>
          <p:spPr bwMode="auto">
            <a:xfrm>
              <a:off x="5159"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2" name="Oval 36">
              <a:extLst>
                <a:ext uri="{FF2B5EF4-FFF2-40B4-BE49-F238E27FC236}">
                  <a16:creationId xmlns:a16="http://schemas.microsoft.com/office/drawing/2014/main" id="{8BA14FC1-68E6-4CE4-81E1-527A65DC6DF7}"/>
                </a:ext>
              </a:extLst>
            </p:cNvPr>
            <p:cNvSpPr>
              <a:spLocks noChangeArrowheads="1"/>
            </p:cNvSpPr>
            <p:nvPr userDrawn="1"/>
          </p:nvSpPr>
          <p:spPr bwMode="auto">
            <a:xfrm>
              <a:off x="5268"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3" name="Oval 37">
              <a:extLst>
                <a:ext uri="{FF2B5EF4-FFF2-40B4-BE49-F238E27FC236}">
                  <a16:creationId xmlns:a16="http://schemas.microsoft.com/office/drawing/2014/main" id="{6051202F-2E6B-4814-82B0-8899A523DF47}"/>
                </a:ext>
              </a:extLst>
            </p:cNvPr>
            <p:cNvSpPr>
              <a:spLocks noChangeArrowheads="1"/>
            </p:cNvSpPr>
            <p:nvPr userDrawn="1"/>
          </p:nvSpPr>
          <p:spPr bwMode="auto">
            <a:xfrm>
              <a:off x="5377" y="422"/>
              <a:ext cx="42"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4" name="Oval 38">
              <a:extLst>
                <a:ext uri="{FF2B5EF4-FFF2-40B4-BE49-F238E27FC236}">
                  <a16:creationId xmlns:a16="http://schemas.microsoft.com/office/drawing/2014/main" id="{1DACD788-A494-4DBD-B8C6-FA85464B8913}"/>
                </a:ext>
              </a:extLst>
            </p:cNvPr>
            <p:cNvSpPr>
              <a:spLocks noChangeArrowheads="1"/>
            </p:cNvSpPr>
            <p:nvPr userDrawn="1"/>
          </p:nvSpPr>
          <p:spPr bwMode="auto">
            <a:xfrm>
              <a:off x="5485" y="422"/>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5" name="Oval 39">
              <a:extLst>
                <a:ext uri="{FF2B5EF4-FFF2-40B4-BE49-F238E27FC236}">
                  <a16:creationId xmlns:a16="http://schemas.microsoft.com/office/drawing/2014/main" id="{C82159F6-9F72-46C2-A589-A96A89320917}"/>
                </a:ext>
              </a:extLst>
            </p:cNvPr>
            <p:cNvSpPr>
              <a:spLocks noChangeArrowheads="1"/>
            </p:cNvSpPr>
            <p:nvPr userDrawn="1"/>
          </p:nvSpPr>
          <p:spPr bwMode="auto">
            <a:xfrm>
              <a:off x="5594" y="422"/>
              <a:ext cx="43" cy="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6" name="Oval 40">
              <a:extLst>
                <a:ext uri="{FF2B5EF4-FFF2-40B4-BE49-F238E27FC236}">
                  <a16:creationId xmlns:a16="http://schemas.microsoft.com/office/drawing/2014/main" id="{857932CD-2C4E-4245-844A-665E8F364C54}"/>
                </a:ext>
              </a:extLst>
            </p:cNvPr>
            <p:cNvSpPr>
              <a:spLocks noChangeArrowheads="1"/>
            </p:cNvSpPr>
            <p:nvPr userDrawn="1"/>
          </p:nvSpPr>
          <p:spPr bwMode="auto">
            <a:xfrm>
              <a:off x="5051"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7" name="Oval 41">
              <a:extLst>
                <a:ext uri="{FF2B5EF4-FFF2-40B4-BE49-F238E27FC236}">
                  <a16:creationId xmlns:a16="http://schemas.microsoft.com/office/drawing/2014/main" id="{37A13FB7-2823-449D-94F8-8C7E7B17B4C5}"/>
                </a:ext>
              </a:extLst>
            </p:cNvPr>
            <p:cNvSpPr>
              <a:spLocks noChangeArrowheads="1"/>
            </p:cNvSpPr>
            <p:nvPr userDrawn="1"/>
          </p:nvSpPr>
          <p:spPr bwMode="auto">
            <a:xfrm>
              <a:off x="5159"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8" name="Oval 42">
              <a:extLst>
                <a:ext uri="{FF2B5EF4-FFF2-40B4-BE49-F238E27FC236}">
                  <a16:creationId xmlns:a16="http://schemas.microsoft.com/office/drawing/2014/main" id="{AD7497CB-0177-4F01-BB75-7F770ED23277}"/>
                </a:ext>
              </a:extLst>
            </p:cNvPr>
            <p:cNvSpPr>
              <a:spLocks noChangeArrowheads="1"/>
            </p:cNvSpPr>
            <p:nvPr userDrawn="1"/>
          </p:nvSpPr>
          <p:spPr bwMode="auto">
            <a:xfrm>
              <a:off x="5268"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9" name="Oval 43">
              <a:extLst>
                <a:ext uri="{FF2B5EF4-FFF2-40B4-BE49-F238E27FC236}">
                  <a16:creationId xmlns:a16="http://schemas.microsoft.com/office/drawing/2014/main" id="{B7FFBFB4-FE90-4145-816E-7084E9F09BA9}"/>
                </a:ext>
              </a:extLst>
            </p:cNvPr>
            <p:cNvSpPr>
              <a:spLocks noChangeArrowheads="1"/>
            </p:cNvSpPr>
            <p:nvPr userDrawn="1"/>
          </p:nvSpPr>
          <p:spPr bwMode="auto">
            <a:xfrm>
              <a:off x="5377" y="531"/>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0" name="Oval 44">
              <a:extLst>
                <a:ext uri="{FF2B5EF4-FFF2-40B4-BE49-F238E27FC236}">
                  <a16:creationId xmlns:a16="http://schemas.microsoft.com/office/drawing/2014/main" id="{02CB555E-56E1-4790-90D5-EBC0AA6136CE}"/>
                </a:ext>
              </a:extLst>
            </p:cNvPr>
            <p:cNvSpPr>
              <a:spLocks noChangeArrowheads="1"/>
            </p:cNvSpPr>
            <p:nvPr userDrawn="1"/>
          </p:nvSpPr>
          <p:spPr bwMode="auto">
            <a:xfrm>
              <a:off x="5485" y="531"/>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1" name="Oval 45">
              <a:extLst>
                <a:ext uri="{FF2B5EF4-FFF2-40B4-BE49-F238E27FC236}">
                  <a16:creationId xmlns:a16="http://schemas.microsoft.com/office/drawing/2014/main" id="{566FC577-64B9-4C30-A9EC-14382F768861}"/>
                </a:ext>
              </a:extLst>
            </p:cNvPr>
            <p:cNvSpPr>
              <a:spLocks noChangeArrowheads="1"/>
            </p:cNvSpPr>
            <p:nvPr userDrawn="1"/>
          </p:nvSpPr>
          <p:spPr bwMode="auto">
            <a:xfrm>
              <a:off x="5594" y="531"/>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2" name="Oval 46">
              <a:extLst>
                <a:ext uri="{FF2B5EF4-FFF2-40B4-BE49-F238E27FC236}">
                  <a16:creationId xmlns:a16="http://schemas.microsoft.com/office/drawing/2014/main" id="{DDE363FC-6A63-4767-B70B-7116DC16F02E}"/>
                </a:ext>
              </a:extLst>
            </p:cNvPr>
            <p:cNvSpPr>
              <a:spLocks noChangeArrowheads="1"/>
            </p:cNvSpPr>
            <p:nvPr userDrawn="1"/>
          </p:nvSpPr>
          <p:spPr bwMode="auto">
            <a:xfrm>
              <a:off x="5051"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3" name="Oval 47">
              <a:extLst>
                <a:ext uri="{FF2B5EF4-FFF2-40B4-BE49-F238E27FC236}">
                  <a16:creationId xmlns:a16="http://schemas.microsoft.com/office/drawing/2014/main" id="{249CF7EB-38FC-4BD7-8F8A-863AE5F310E3}"/>
                </a:ext>
              </a:extLst>
            </p:cNvPr>
            <p:cNvSpPr>
              <a:spLocks noChangeArrowheads="1"/>
            </p:cNvSpPr>
            <p:nvPr userDrawn="1"/>
          </p:nvSpPr>
          <p:spPr bwMode="auto">
            <a:xfrm>
              <a:off x="5159"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4" name="Oval 48">
              <a:extLst>
                <a:ext uri="{FF2B5EF4-FFF2-40B4-BE49-F238E27FC236}">
                  <a16:creationId xmlns:a16="http://schemas.microsoft.com/office/drawing/2014/main" id="{2B74E595-A074-4A53-BF38-DCAF8C32AC88}"/>
                </a:ext>
              </a:extLst>
            </p:cNvPr>
            <p:cNvSpPr>
              <a:spLocks noChangeArrowheads="1"/>
            </p:cNvSpPr>
            <p:nvPr userDrawn="1"/>
          </p:nvSpPr>
          <p:spPr bwMode="auto">
            <a:xfrm>
              <a:off x="5268"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5" name="Oval 49">
              <a:extLst>
                <a:ext uri="{FF2B5EF4-FFF2-40B4-BE49-F238E27FC236}">
                  <a16:creationId xmlns:a16="http://schemas.microsoft.com/office/drawing/2014/main" id="{8C4C7AB8-094F-42EF-9C32-780BE1FF8775}"/>
                </a:ext>
              </a:extLst>
            </p:cNvPr>
            <p:cNvSpPr>
              <a:spLocks noChangeArrowheads="1"/>
            </p:cNvSpPr>
            <p:nvPr userDrawn="1"/>
          </p:nvSpPr>
          <p:spPr bwMode="auto">
            <a:xfrm>
              <a:off x="5377" y="640"/>
              <a:ext cx="42"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6" name="Oval 50">
              <a:extLst>
                <a:ext uri="{FF2B5EF4-FFF2-40B4-BE49-F238E27FC236}">
                  <a16:creationId xmlns:a16="http://schemas.microsoft.com/office/drawing/2014/main" id="{1B0CAD84-915E-4161-98BE-4C82F950C3EF}"/>
                </a:ext>
              </a:extLst>
            </p:cNvPr>
            <p:cNvSpPr>
              <a:spLocks noChangeArrowheads="1"/>
            </p:cNvSpPr>
            <p:nvPr userDrawn="1"/>
          </p:nvSpPr>
          <p:spPr bwMode="auto">
            <a:xfrm>
              <a:off x="5485" y="640"/>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7" name="Oval 51">
              <a:extLst>
                <a:ext uri="{FF2B5EF4-FFF2-40B4-BE49-F238E27FC236}">
                  <a16:creationId xmlns:a16="http://schemas.microsoft.com/office/drawing/2014/main" id="{8FC319C9-15AE-4855-AFC3-6D7E8396BBEE}"/>
                </a:ext>
              </a:extLst>
            </p:cNvPr>
            <p:cNvSpPr>
              <a:spLocks noChangeArrowheads="1"/>
            </p:cNvSpPr>
            <p:nvPr userDrawn="1"/>
          </p:nvSpPr>
          <p:spPr bwMode="auto">
            <a:xfrm>
              <a:off x="5594" y="640"/>
              <a:ext cx="43" cy="4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298652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03CEBA1-D4ED-4457-8AF9-2628269E199C}"/>
              </a:ext>
            </a:extLst>
          </p:cNvPr>
          <p:cNvSpPr>
            <a:spLocks noGrp="1"/>
          </p:cNvSpPr>
          <p:nvPr>
            <p:ph type="pic" idx="10"/>
          </p:nvPr>
        </p:nvSpPr>
        <p:spPr>
          <a:xfrm>
            <a:off x="6523904" y="1005017"/>
            <a:ext cx="4536211" cy="4962525"/>
          </a:xfrm>
          <a:custGeom>
            <a:avLst/>
            <a:gdLst>
              <a:gd name="connsiteX0" fmla="*/ 0 w 4536211"/>
              <a:gd name="connsiteY0" fmla="*/ 1655939 h 4962525"/>
              <a:gd name="connsiteX1" fmla="*/ 811728 w 4536211"/>
              <a:gd name="connsiteY1" fmla="*/ 1655939 h 4962525"/>
              <a:gd name="connsiteX2" fmla="*/ 811728 w 4536211"/>
              <a:gd name="connsiteY2" fmla="*/ 3475060 h 4962525"/>
              <a:gd name="connsiteX3" fmla="*/ 0 w 4536211"/>
              <a:gd name="connsiteY3" fmla="*/ 3475060 h 4962525"/>
              <a:gd name="connsiteX4" fmla="*/ 2793363 w 4536211"/>
              <a:gd name="connsiteY4" fmla="*/ 1090483 h 4962525"/>
              <a:gd name="connsiteX5" fmla="*/ 3605090 w 4536211"/>
              <a:gd name="connsiteY5" fmla="*/ 1090483 h 4962525"/>
              <a:gd name="connsiteX6" fmla="*/ 3605090 w 4536211"/>
              <a:gd name="connsiteY6" fmla="*/ 4170574 h 4962525"/>
              <a:gd name="connsiteX7" fmla="*/ 2793363 w 4536211"/>
              <a:gd name="connsiteY7" fmla="*/ 4170574 h 4962525"/>
              <a:gd name="connsiteX8" fmla="*/ 3724484 w 4536211"/>
              <a:gd name="connsiteY8" fmla="*/ 843137 h 4962525"/>
              <a:gd name="connsiteX9" fmla="*/ 4536211 w 4536211"/>
              <a:gd name="connsiteY9" fmla="*/ 843137 h 4962525"/>
              <a:gd name="connsiteX10" fmla="*/ 4536211 w 4536211"/>
              <a:gd name="connsiteY10" fmla="*/ 2811637 h 4962525"/>
              <a:gd name="connsiteX11" fmla="*/ 3724484 w 4536211"/>
              <a:gd name="connsiteY11" fmla="*/ 2811637 h 4962525"/>
              <a:gd name="connsiteX12" fmla="*/ 931122 w 4536211"/>
              <a:gd name="connsiteY12" fmla="*/ 493584 h 4962525"/>
              <a:gd name="connsiteX13" fmla="*/ 1742848 w 4536211"/>
              <a:gd name="connsiteY13" fmla="*/ 493584 h 4962525"/>
              <a:gd name="connsiteX14" fmla="*/ 1742848 w 4536211"/>
              <a:gd name="connsiteY14" fmla="*/ 3952805 h 4962525"/>
              <a:gd name="connsiteX15" fmla="*/ 931122 w 4536211"/>
              <a:gd name="connsiteY15" fmla="*/ 3952805 h 4962525"/>
              <a:gd name="connsiteX16" fmla="*/ 1862244 w 4536211"/>
              <a:gd name="connsiteY16" fmla="*/ 0 h 4962525"/>
              <a:gd name="connsiteX17" fmla="*/ 2673969 w 4536211"/>
              <a:gd name="connsiteY17" fmla="*/ 0 h 4962525"/>
              <a:gd name="connsiteX18" fmla="*/ 2673969 w 4536211"/>
              <a:gd name="connsiteY18" fmla="*/ 4962525 h 4962525"/>
              <a:gd name="connsiteX19" fmla="*/ 1862244 w 4536211"/>
              <a:gd name="connsiteY19" fmla="*/ 4962525 h 49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36211" h="4962525">
                <a:moveTo>
                  <a:pt x="0" y="1655939"/>
                </a:moveTo>
                <a:lnTo>
                  <a:pt x="811728" y="1655939"/>
                </a:lnTo>
                <a:lnTo>
                  <a:pt x="811728" y="3475060"/>
                </a:lnTo>
                <a:lnTo>
                  <a:pt x="0" y="3475060"/>
                </a:lnTo>
                <a:close/>
                <a:moveTo>
                  <a:pt x="2793363" y="1090483"/>
                </a:moveTo>
                <a:lnTo>
                  <a:pt x="3605090" y="1090483"/>
                </a:lnTo>
                <a:lnTo>
                  <a:pt x="3605090" y="4170574"/>
                </a:lnTo>
                <a:lnTo>
                  <a:pt x="2793363" y="4170574"/>
                </a:lnTo>
                <a:close/>
                <a:moveTo>
                  <a:pt x="3724484" y="843137"/>
                </a:moveTo>
                <a:lnTo>
                  <a:pt x="4536211" y="843137"/>
                </a:lnTo>
                <a:lnTo>
                  <a:pt x="4536211" y="2811637"/>
                </a:lnTo>
                <a:lnTo>
                  <a:pt x="3724484" y="2811637"/>
                </a:lnTo>
                <a:close/>
                <a:moveTo>
                  <a:pt x="931122" y="493584"/>
                </a:moveTo>
                <a:lnTo>
                  <a:pt x="1742848" y="493584"/>
                </a:lnTo>
                <a:lnTo>
                  <a:pt x="1742848" y="3952805"/>
                </a:lnTo>
                <a:lnTo>
                  <a:pt x="931122" y="3952805"/>
                </a:lnTo>
                <a:close/>
                <a:moveTo>
                  <a:pt x="1862244" y="0"/>
                </a:moveTo>
                <a:lnTo>
                  <a:pt x="2673969" y="0"/>
                </a:lnTo>
                <a:lnTo>
                  <a:pt x="2673969" y="4962525"/>
                </a:lnTo>
                <a:lnTo>
                  <a:pt x="1862244" y="4962525"/>
                </a:lnTo>
                <a:close/>
              </a:path>
            </a:pathLst>
          </a:custGeom>
        </p:spPr>
        <p:txBody>
          <a:bodyPr wrap="square">
            <a:noAutofit/>
          </a:bodyPr>
          <a:lstStyle/>
          <a:p>
            <a:endParaRPr lang="en-US"/>
          </a:p>
        </p:txBody>
      </p:sp>
    </p:spTree>
    <p:extLst>
      <p:ext uri="{BB962C8B-B14F-4D97-AF65-F5344CB8AC3E}">
        <p14:creationId xmlns:p14="http://schemas.microsoft.com/office/powerpoint/2010/main" val="1323258533"/>
      </p:ext>
    </p:extLst>
  </p:cSld>
  <p:clrMapOvr>
    <a:masterClrMapping/>
  </p:clrMapOvr>
  <p:transition spd="slow" advClick="0">
    <p:wipe/>
  </p:transition>
  <p:extLst>
    <p:ext uri="{DCECCB84-F9BA-43D5-87BE-67443E8EF086}">
      <p15:sldGuideLst xmlns:p15="http://schemas.microsoft.com/office/powerpoint/2012/main">
        <p15:guide id="1" orient="horz" pos="1536">
          <p15:clr>
            <a:srgbClr val="FBAE40"/>
          </p15:clr>
        </p15:guide>
        <p15:guide id="2" pos="1176">
          <p15:clr>
            <a:srgbClr val="FBAE40"/>
          </p15:clr>
        </p15:guide>
        <p15:guide id="3" pos="10392">
          <p15:clr>
            <a:srgbClr val="FBAE40"/>
          </p15:clr>
        </p15:guide>
        <p15:guide id="4" pos="6600">
          <p15:clr>
            <a:srgbClr val="FBAE40"/>
          </p15:clr>
        </p15:guide>
        <p15:guide id="5" pos="4944">
          <p15:clr>
            <a:srgbClr val="FBAE40"/>
          </p15:clr>
        </p15:guide>
        <p15:guide id="6" orient="horz" pos="840">
          <p15:clr>
            <a:srgbClr val="FBAE40"/>
          </p15:clr>
        </p15:guide>
        <p15:guide id="7" orient="horz" pos="1872">
          <p15:clr>
            <a:srgbClr val="FBAE40"/>
          </p15:clr>
        </p15:guide>
        <p15:guide id="8" orient="horz" pos="56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0730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1A6C9D4-9B66-4223-AB95-18BA906482C9}"/>
              </a:ext>
            </a:extLst>
          </p:cNvPr>
          <p:cNvSpPr>
            <a:spLocks noGrp="1"/>
          </p:cNvSpPr>
          <p:nvPr>
            <p:ph type="pic" idx="10"/>
          </p:nvPr>
        </p:nvSpPr>
        <p:spPr>
          <a:xfrm>
            <a:off x="8269704" y="3429000"/>
            <a:ext cx="3922296" cy="3429000"/>
          </a:xfrm>
          <a:custGeom>
            <a:avLst/>
            <a:gdLst>
              <a:gd name="connsiteX0" fmla="*/ 2029326 w 3922296"/>
              <a:gd name="connsiteY0" fmla="*/ 0 h 3429000"/>
              <a:gd name="connsiteX1" fmla="*/ 3922296 w 3922296"/>
              <a:gd name="connsiteY1" fmla="*/ 1892970 h 3429000"/>
              <a:gd name="connsiteX2" fmla="*/ 3922296 w 3922296"/>
              <a:gd name="connsiteY2" fmla="*/ 2165682 h 3429000"/>
              <a:gd name="connsiteX3" fmla="*/ 2658978 w 3922296"/>
              <a:gd name="connsiteY3" fmla="*/ 3429000 h 3429000"/>
              <a:gd name="connsiteX4" fmla="*/ 1399674 w 3922296"/>
              <a:gd name="connsiteY4" fmla="*/ 3429000 h 3429000"/>
              <a:gd name="connsiteX5" fmla="*/ 0 w 3922296"/>
              <a:gd name="connsiteY5" fmla="*/ 2029326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2296" h="3429000">
                <a:moveTo>
                  <a:pt x="2029326" y="0"/>
                </a:moveTo>
                <a:lnTo>
                  <a:pt x="3922296" y="1892970"/>
                </a:lnTo>
                <a:lnTo>
                  <a:pt x="3922296" y="2165682"/>
                </a:lnTo>
                <a:lnTo>
                  <a:pt x="2658978" y="3429000"/>
                </a:lnTo>
                <a:lnTo>
                  <a:pt x="1399674" y="3429000"/>
                </a:lnTo>
                <a:lnTo>
                  <a:pt x="0" y="2029326"/>
                </a:lnTo>
                <a:close/>
              </a:path>
            </a:pathLst>
          </a:custGeom>
        </p:spPr>
        <p:txBody>
          <a:bodyPr wrap="square">
            <a:noAutofit/>
          </a:bodyPr>
          <a:lstStyle/>
          <a:p>
            <a:endParaRPr lang="en-US"/>
          </a:p>
        </p:txBody>
      </p:sp>
      <p:sp>
        <p:nvSpPr>
          <p:cNvPr id="7" name="Freeform: Shape 6">
            <a:extLst>
              <a:ext uri="{FF2B5EF4-FFF2-40B4-BE49-F238E27FC236}">
                <a16:creationId xmlns:a16="http://schemas.microsoft.com/office/drawing/2014/main" id="{6E9D3569-34DF-4DF1-B353-B9EB30AE425E}"/>
              </a:ext>
            </a:extLst>
          </p:cNvPr>
          <p:cNvSpPr>
            <a:spLocks noGrp="1"/>
          </p:cNvSpPr>
          <p:nvPr>
            <p:ph type="pic" sz="quarter" idx="11"/>
          </p:nvPr>
        </p:nvSpPr>
        <p:spPr>
          <a:xfrm>
            <a:off x="5887453" y="1062789"/>
            <a:ext cx="4058652" cy="4058652"/>
          </a:xfrm>
          <a:custGeom>
            <a:avLst/>
            <a:gdLst>
              <a:gd name="connsiteX0" fmla="*/ 2029326 w 4058652"/>
              <a:gd name="connsiteY0" fmla="*/ 0 h 4058652"/>
              <a:gd name="connsiteX1" fmla="*/ 4058652 w 4058652"/>
              <a:gd name="connsiteY1" fmla="*/ 2029326 h 4058652"/>
              <a:gd name="connsiteX2" fmla="*/ 2029326 w 4058652"/>
              <a:gd name="connsiteY2" fmla="*/ 4058652 h 4058652"/>
              <a:gd name="connsiteX3" fmla="*/ 0 w 4058652"/>
              <a:gd name="connsiteY3" fmla="*/ 2029326 h 4058652"/>
            </a:gdLst>
            <a:ahLst/>
            <a:cxnLst>
              <a:cxn ang="0">
                <a:pos x="connsiteX0" y="connsiteY0"/>
              </a:cxn>
              <a:cxn ang="0">
                <a:pos x="connsiteX1" y="connsiteY1"/>
              </a:cxn>
              <a:cxn ang="0">
                <a:pos x="connsiteX2" y="connsiteY2"/>
              </a:cxn>
              <a:cxn ang="0">
                <a:pos x="connsiteX3" y="connsiteY3"/>
              </a:cxn>
            </a:cxnLst>
            <a:rect l="l" t="t" r="r" b="b"/>
            <a:pathLst>
              <a:path w="4058652" h="4058652">
                <a:moveTo>
                  <a:pt x="2029326" y="0"/>
                </a:moveTo>
                <a:lnTo>
                  <a:pt x="4058652" y="2029326"/>
                </a:lnTo>
                <a:lnTo>
                  <a:pt x="2029326" y="4058652"/>
                </a:lnTo>
                <a:lnTo>
                  <a:pt x="0" y="2029326"/>
                </a:lnTo>
                <a:close/>
              </a:path>
            </a:pathLst>
          </a:custGeom>
        </p:spPr>
        <p:txBody>
          <a:bodyPr wrap="square">
            <a:noAutofit/>
          </a:bodyPr>
          <a:lstStyle/>
          <a:p>
            <a:endParaRPr lang="en-US"/>
          </a:p>
        </p:txBody>
      </p:sp>
    </p:spTree>
    <p:extLst>
      <p:ext uri="{BB962C8B-B14F-4D97-AF65-F5344CB8AC3E}">
        <p14:creationId xmlns:p14="http://schemas.microsoft.com/office/powerpoint/2010/main" val="2728151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81DCC4A-B054-4F82-8748-9E06A8CE982F}"/>
              </a:ext>
            </a:extLst>
          </p:cNvPr>
          <p:cNvSpPr>
            <a:spLocks noGrp="1"/>
          </p:cNvSpPr>
          <p:nvPr>
            <p:ph type="pic" idx="10"/>
          </p:nvPr>
        </p:nvSpPr>
        <p:spPr>
          <a:xfrm>
            <a:off x="7491663" y="1004107"/>
            <a:ext cx="3665559" cy="4849787"/>
          </a:xfrm>
          <a:custGeom>
            <a:avLst/>
            <a:gdLst>
              <a:gd name="connsiteX0" fmla="*/ 0 w 3665559"/>
              <a:gd name="connsiteY0" fmla="*/ 0 h 4849787"/>
              <a:gd name="connsiteX1" fmla="*/ 3054620 w 3665559"/>
              <a:gd name="connsiteY1" fmla="*/ 0 h 4849787"/>
              <a:gd name="connsiteX2" fmla="*/ 3665559 w 3665559"/>
              <a:gd name="connsiteY2" fmla="*/ 610939 h 4849787"/>
              <a:gd name="connsiteX3" fmla="*/ 3665559 w 3665559"/>
              <a:gd name="connsiteY3" fmla="*/ 4849787 h 4849787"/>
              <a:gd name="connsiteX4" fmla="*/ 610939 w 3665559"/>
              <a:gd name="connsiteY4" fmla="*/ 4849787 h 4849787"/>
              <a:gd name="connsiteX5" fmla="*/ 0 w 3665559"/>
              <a:gd name="connsiteY5" fmla="*/ 4238848 h 4849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5559" h="4849787">
                <a:moveTo>
                  <a:pt x="0" y="0"/>
                </a:moveTo>
                <a:lnTo>
                  <a:pt x="3054620" y="0"/>
                </a:lnTo>
                <a:cubicBezTo>
                  <a:pt x="3392032" y="0"/>
                  <a:pt x="3665559" y="273527"/>
                  <a:pt x="3665559" y="610939"/>
                </a:cubicBezTo>
                <a:lnTo>
                  <a:pt x="3665559" y="4849787"/>
                </a:lnTo>
                <a:lnTo>
                  <a:pt x="610939" y="4849787"/>
                </a:lnTo>
                <a:cubicBezTo>
                  <a:pt x="273527" y="4849787"/>
                  <a:pt x="0" y="4576260"/>
                  <a:pt x="0" y="4238848"/>
                </a:cubicBezTo>
                <a:close/>
              </a:path>
            </a:pathLst>
          </a:custGeom>
        </p:spPr>
        <p:txBody>
          <a:bodyPr wrap="square">
            <a:noAutofit/>
          </a:bodyPr>
          <a:lstStyle/>
          <a:p>
            <a:endParaRPr lang="en-US"/>
          </a:p>
        </p:txBody>
      </p:sp>
    </p:spTree>
    <p:extLst>
      <p:ext uri="{BB962C8B-B14F-4D97-AF65-F5344CB8AC3E}">
        <p14:creationId xmlns:p14="http://schemas.microsoft.com/office/powerpoint/2010/main" val="3458780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CA0D6EF-E335-4C70-800E-112197356EA1}"/>
              </a:ext>
            </a:extLst>
          </p:cNvPr>
          <p:cNvSpPr>
            <a:spLocks noGrp="1"/>
          </p:cNvSpPr>
          <p:nvPr>
            <p:ph type="pic" idx="10"/>
          </p:nvPr>
        </p:nvSpPr>
        <p:spPr>
          <a:xfrm>
            <a:off x="822629" y="1950361"/>
            <a:ext cx="5700254" cy="3792041"/>
          </a:xfrm>
          <a:custGeom>
            <a:avLst/>
            <a:gdLst>
              <a:gd name="connsiteX0" fmla="*/ 0 w 5700254"/>
              <a:gd name="connsiteY0" fmla="*/ 0 h 3792041"/>
              <a:gd name="connsiteX1" fmla="*/ 5700254 w 5700254"/>
              <a:gd name="connsiteY1" fmla="*/ 0 h 3792041"/>
              <a:gd name="connsiteX2" fmla="*/ 5700254 w 5700254"/>
              <a:gd name="connsiteY2" fmla="*/ 3792041 h 3792041"/>
              <a:gd name="connsiteX3" fmla="*/ 0 w 5700254"/>
              <a:gd name="connsiteY3" fmla="*/ 3792041 h 3792041"/>
            </a:gdLst>
            <a:ahLst/>
            <a:cxnLst>
              <a:cxn ang="0">
                <a:pos x="connsiteX0" y="connsiteY0"/>
              </a:cxn>
              <a:cxn ang="0">
                <a:pos x="connsiteX1" y="connsiteY1"/>
              </a:cxn>
              <a:cxn ang="0">
                <a:pos x="connsiteX2" y="connsiteY2"/>
              </a:cxn>
              <a:cxn ang="0">
                <a:pos x="connsiteX3" y="connsiteY3"/>
              </a:cxn>
            </a:cxnLst>
            <a:rect l="l" t="t" r="r" b="b"/>
            <a:pathLst>
              <a:path w="5700254" h="3792041">
                <a:moveTo>
                  <a:pt x="0" y="0"/>
                </a:moveTo>
                <a:lnTo>
                  <a:pt x="5700254" y="0"/>
                </a:lnTo>
                <a:lnTo>
                  <a:pt x="5700254" y="3792041"/>
                </a:lnTo>
                <a:lnTo>
                  <a:pt x="0" y="3792041"/>
                </a:lnTo>
                <a:close/>
              </a:path>
            </a:pathLst>
          </a:custGeom>
        </p:spPr>
        <p:txBody>
          <a:bodyPr wrap="square">
            <a:noAutofit/>
          </a:bodyPr>
          <a:lstStyle/>
          <a:p>
            <a:endParaRPr lang="en-US"/>
          </a:p>
        </p:txBody>
      </p:sp>
    </p:spTree>
    <p:extLst>
      <p:ext uri="{BB962C8B-B14F-4D97-AF65-F5344CB8AC3E}">
        <p14:creationId xmlns:p14="http://schemas.microsoft.com/office/powerpoint/2010/main" val="3887728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E9650E9-28EF-4964-95C5-718F4766EB7C}"/>
              </a:ext>
            </a:extLst>
          </p:cNvPr>
          <p:cNvSpPr>
            <a:spLocks noGrp="1"/>
          </p:cNvSpPr>
          <p:nvPr>
            <p:ph type="pic" idx="10"/>
          </p:nvPr>
        </p:nvSpPr>
        <p:spPr>
          <a:xfrm>
            <a:off x="408945" y="1621332"/>
            <a:ext cx="3535986" cy="4712616"/>
          </a:xfrm>
          <a:custGeom>
            <a:avLst/>
            <a:gdLst>
              <a:gd name="connsiteX0" fmla="*/ 0 w 3535986"/>
              <a:gd name="connsiteY0" fmla="*/ 0 h 4712616"/>
              <a:gd name="connsiteX1" fmla="*/ 3535986 w 3535986"/>
              <a:gd name="connsiteY1" fmla="*/ 0 h 4712616"/>
              <a:gd name="connsiteX2" fmla="*/ 3535986 w 3535986"/>
              <a:gd name="connsiteY2" fmla="*/ 4712616 h 4712616"/>
              <a:gd name="connsiteX3" fmla="*/ 0 w 3535986"/>
              <a:gd name="connsiteY3" fmla="*/ 4712616 h 4712616"/>
            </a:gdLst>
            <a:ahLst/>
            <a:cxnLst>
              <a:cxn ang="0">
                <a:pos x="connsiteX0" y="connsiteY0"/>
              </a:cxn>
              <a:cxn ang="0">
                <a:pos x="connsiteX1" y="connsiteY1"/>
              </a:cxn>
              <a:cxn ang="0">
                <a:pos x="connsiteX2" y="connsiteY2"/>
              </a:cxn>
              <a:cxn ang="0">
                <a:pos x="connsiteX3" y="connsiteY3"/>
              </a:cxn>
            </a:cxnLst>
            <a:rect l="l" t="t" r="r" b="b"/>
            <a:pathLst>
              <a:path w="3535986" h="4712616">
                <a:moveTo>
                  <a:pt x="0" y="0"/>
                </a:moveTo>
                <a:lnTo>
                  <a:pt x="3535986" y="0"/>
                </a:lnTo>
                <a:lnTo>
                  <a:pt x="3535986" y="4712616"/>
                </a:lnTo>
                <a:lnTo>
                  <a:pt x="0" y="4712616"/>
                </a:lnTo>
                <a:close/>
              </a:path>
            </a:pathLst>
          </a:custGeom>
        </p:spPr>
        <p:txBody>
          <a:bodyPr wrap="square">
            <a:noAutofit/>
          </a:bodyPr>
          <a:lstStyle/>
          <a:p>
            <a:endParaRPr lang="en-US"/>
          </a:p>
        </p:txBody>
      </p:sp>
    </p:spTree>
    <p:extLst>
      <p:ext uri="{BB962C8B-B14F-4D97-AF65-F5344CB8AC3E}">
        <p14:creationId xmlns:p14="http://schemas.microsoft.com/office/powerpoint/2010/main" val="1180549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374F887-D6A1-4410-8F7B-83DA22CF2916}"/>
              </a:ext>
            </a:extLst>
          </p:cNvPr>
          <p:cNvSpPr>
            <a:spLocks noGrp="1"/>
          </p:cNvSpPr>
          <p:nvPr>
            <p:ph type="pic" idx="10"/>
          </p:nvPr>
        </p:nvSpPr>
        <p:spPr>
          <a:xfrm>
            <a:off x="465187" y="1986314"/>
            <a:ext cx="5067992" cy="3378661"/>
          </a:xfrm>
          <a:custGeom>
            <a:avLst/>
            <a:gdLst>
              <a:gd name="connsiteX0" fmla="*/ 0 w 5067992"/>
              <a:gd name="connsiteY0" fmla="*/ 0 h 3378661"/>
              <a:gd name="connsiteX1" fmla="*/ 5067992 w 5067992"/>
              <a:gd name="connsiteY1" fmla="*/ 0 h 3378661"/>
              <a:gd name="connsiteX2" fmla="*/ 5067992 w 5067992"/>
              <a:gd name="connsiteY2" fmla="*/ 3378661 h 3378661"/>
              <a:gd name="connsiteX3" fmla="*/ 0 w 5067992"/>
              <a:gd name="connsiteY3" fmla="*/ 3378661 h 3378661"/>
            </a:gdLst>
            <a:ahLst/>
            <a:cxnLst>
              <a:cxn ang="0">
                <a:pos x="connsiteX0" y="connsiteY0"/>
              </a:cxn>
              <a:cxn ang="0">
                <a:pos x="connsiteX1" y="connsiteY1"/>
              </a:cxn>
              <a:cxn ang="0">
                <a:pos x="connsiteX2" y="connsiteY2"/>
              </a:cxn>
              <a:cxn ang="0">
                <a:pos x="connsiteX3" y="connsiteY3"/>
              </a:cxn>
            </a:cxnLst>
            <a:rect l="l" t="t" r="r" b="b"/>
            <a:pathLst>
              <a:path w="5067992" h="3378661">
                <a:moveTo>
                  <a:pt x="0" y="0"/>
                </a:moveTo>
                <a:lnTo>
                  <a:pt x="5067992" y="0"/>
                </a:lnTo>
                <a:lnTo>
                  <a:pt x="5067992" y="3378661"/>
                </a:lnTo>
                <a:lnTo>
                  <a:pt x="0" y="3378661"/>
                </a:lnTo>
                <a:close/>
              </a:path>
            </a:pathLst>
          </a:custGeom>
        </p:spPr>
        <p:txBody>
          <a:bodyPr wrap="square">
            <a:noAutofit/>
          </a:bodyPr>
          <a:lstStyle/>
          <a:p>
            <a:endParaRPr lang="en-US"/>
          </a:p>
        </p:txBody>
      </p:sp>
    </p:spTree>
    <p:extLst>
      <p:ext uri="{BB962C8B-B14F-4D97-AF65-F5344CB8AC3E}">
        <p14:creationId xmlns:p14="http://schemas.microsoft.com/office/powerpoint/2010/main" val="3232185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4A2C9C51-735E-40C3-84A0-880226DFDAFB}"/>
              </a:ext>
            </a:extLst>
          </p:cNvPr>
          <p:cNvSpPr>
            <a:spLocks noGrp="1"/>
          </p:cNvSpPr>
          <p:nvPr>
            <p:ph type="pic" sz="quarter" idx="14"/>
          </p:nvPr>
        </p:nvSpPr>
        <p:spPr>
          <a:xfrm>
            <a:off x="223859" y="1684102"/>
            <a:ext cx="11747271" cy="2301044"/>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Tree>
    <p:extLst>
      <p:ext uri="{BB962C8B-B14F-4D97-AF65-F5344CB8AC3E}">
        <p14:creationId xmlns:p14="http://schemas.microsoft.com/office/powerpoint/2010/main" val="776951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9432160C-EBC8-45BE-AEC3-268FF46C17DB}"/>
              </a:ext>
            </a:extLst>
          </p:cNvPr>
          <p:cNvSpPr>
            <a:spLocks noGrp="1"/>
          </p:cNvSpPr>
          <p:nvPr>
            <p:ph type="pic" sz="quarter" idx="14"/>
          </p:nvPr>
        </p:nvSpPr>
        <p:spPr>
          <a:xfrm>
            <a:off x="322347" y="1684103"/>
            <a:ext cx="2728368" cy="207641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6" name="Picture Placeholder 7">
            <a:extLst>
              <a:ext uri="{FF2B5EF4-FFF2-40B4-BE49-F238E27FC236}">
                <a16:creationId xmlns:a16="http://schemas.microsoft.com/office/drawing/2014/main" id="{29EBB6F8-DE75-404C-95D3-E517214F16CF}"/>
              </a:ext>
            </a:extLst>
          </p:cNvPr>
          <p:cNvSpPr>
            <a:spLocks noGrp="1"/>
          </p:cNvSpPr>
          <p:nvPr>
            <p:ph type="pic" sz="quarter" idx="15"/>
          </p:nvPr>
        </p:nvSpPr>
        <p:spPr>
          <a:xfrm>
            <a:off x="3255628" y="3265956"/>
            <a:ext cx="2728368" cy="207641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9" name="Picture Placeholder 7">
            <a:extLst>
              <a:ext uri="{FF2B5EF4-FFF2-40B4-BE49-F238E27FC236}">
                <a16:creationId xmlns:a16="http://schemas.microsoft.com/office/drawing/2014/main" id="{55CB9C50-6455-49BD-8A50-B7D9EB823F78}"/>
              </a:ext>
            </a:extLst>
          </p:cNvPr>
          <p:cNvSpPr>
            <a:spLocks noGrp="1"/>
          </p:cNvSpPr>
          <p:nvPr>
            <p:ph type="pic" sz="quarter" idx="16"/>
          </p:nvPr>
        </p:nvSpPr>
        <p:spPr>
          <a:xfrm>
            <a:off x="6190839" y="1684103"/>
            <a:ext cx="2728368" cy="207641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0" name="Picture Placeholder 7">
            <a:extLst>
              <a:ext uri="{FF2B5EF4-FFF2-40B4-BE49-F238E27FC236}">
                <a16:creationId xmlns:a16="http://schemas.microsoft.com/office/drawing/2014/main" id="{46A2456C-1D10-4651-B842-F1ABDA10FF2E}"/>
              </a:ext>
            </a:extLst>
          </p:cNvPr>
          <p:cNvSpPr>
            <a:spLocks noGrp="1"/>
          </p:cNvSpPr>
          <p:nvPr>
            <p:ph type="pic" sz="quarter" idx="17"/>
          </p:nvPr>
        </p:nvSpPr>
        <p:spPr>
          <a:xfrm>
            <a:off x="9141285" y="3265956"/>
            <a:ext cx="2728368" cy="207641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Tree>
    <p:extLst>
      <p:ext uri="{BB962C8B-B14F-4D97-AF65-F5344CB8AC3E}">
        <p14:creationId xmlns:p14="http://schemas.microsoft.com/office/powerpoint/2010/main" val="245895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2-Picture">
            <a:extLst>
              <a:ext uri="{FF2B5EF4-FFF2-40B4-BE49-F238E27FC236}">
                <a16:creationId xmlns:a16="http://schemas.microsoft.com/office/drawing/2014/main" id="{1508E695-2943-4C2E-B782-0EE8CF9F7D3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1-Rectangle">
            <a:extLst>
              <a:ext uri="{FF2B5EF4-FFF2-40B4-BE49-F238E27FC236}">
                <a16:creationId xmlns:a16="http://schemas.microsoft.com/office/drawing/2014/main" id="{5E312643-5238-4A0E-AED6-7E78BD8097E6}"/>
              </a:ext>
            </a:extLst>
          </p:cNvPr>
          <p:cNvSpPr/>
          <p:nvPr userDrawn="1"/>
        </p:nvSpPr>
        <p:spPr>
          <a:xfrm>
            <a:off x="220870" y="336827"/>
            <a:ext cx="11750261" cy="6184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Title Placeholder 1">
            <a:extLst>
              <a:ext uri="{FF2B5EF4-FFF2-40B4-BE49-F238E27FC236}">
                <a16:creationId xmlns:a16="http://schemas.microsoft.com/office/drawing/2014/main" id="{274221FE-AF28-4747-8FA8-58B818455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8" name="Text Placeholder 2">
            <a:extLst>
              <a:ext uri="{FF2B5EF4-FFF2-40B4-BE49-F238E27FC236}">
                <a16:creationId xmlns:a16="http://schemas.microsoft.com/office/drawing/2014/main" id="{E49CCB19-6F64-4DF4-AEA2-5ECCC95692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a:extLst>
              <a:ext uri="{FF2B5EF4-FFF2-40B4-BE49-F238E27FC236}">
                <a16:creationId xmlns:a16="http://schemas.microsoft.com/office/drawing/2014/main" id="{2BDD738D-7451-4509-8657-CC21775EF3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C989BE-7A4A-4829-A17F-788D326ACBC1}" type="datetimeFigureOut">
              <a:rPr lang="en-US" smtClean="0"/>
              <a:t>5/22/2022</a:t>
            </a:fld>
            <a:endParaRPr lang="en-US"/>
          </a:p>
        </p:txBody>
      </p:sp>
      <p:sp>
        <p:nvSpPr>
          <p:cNvPr id="10" name="Footer Placeholder 4">
            <a:extLst>
              <a:ext uri="{FF2B5EF4-FFF2-40B4-BE49-F238E27FC236}">
                <a16:creationId xmlns:a16="http://schemas.microsoft.com/office/drawing/2014/main" id="{6B97DEAD-8343-4EF5-A00F-450ADFF4AF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1" name="Slide Number Placeholder 5">
            <a:extLst>
              <a:ext uri="{FF2B5EF4-FFF2-40B4-BE49-F238E27FC236}">
                <a16:creationId xmlns:a16="http://schemas.microsoft.com/office/drawing/2014/main" id="{34B0E81D-FE7E-424B-8B8D-1DF8AD5410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C26904-D112-4D29-8349-829AF60667FE}" type="slidenum">
              <a:rPr lang="en-US" smtClean="0"/>
              <a:t>‹#›</a:t>
            </a:fld>
            <a:endParaRPr lang="en-US"/>
          </a:p>
        </p:txBody>
      </p:sp>
    </p:spTree>
    <p:extLst>
      <p:ext uri="{BB962C8B-B14F-4D97-AF65-F5344CB8AC3E}">
        <p14:creationId xmlns:p14="http://schemas.microsoft.com/office/powerpoint/2010/main" val="1960846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1" r:id="rId3"/>
    <p:sldLayoutId id="2147483669" r:id="rId4"/>
    <p:sldLayoutId id="2147483667" r:id="rId5"/>
    <p:sldLayoutId id="2147483666" r:id="rId6"/>
    <p:sldLayoutId id="2147483665" r:id="rId7"/>
    <p:sldLayoutId id="2147483663" r:id="rId8"/>
    <p:sldLayoutId id="2147483664" r:id="rId9"/>
    <p:sldLayoutId id="2147483668" r:id="rId10"/>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https://www.youtube.com/embed/zTG1Nb1hND0?feature=oembed" TargetMode="External"/><Relationship Id="rId1" Type="http://schemas.openxmlformats.org/officeDocument/2006/relationships/video" Target="https://www.youtube.com/embed/LSHZ_b05W7o?feature=oembed" TargetMode="Externa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soundcloud.com/user-547260463/daddys-car?utm_source=clipboard&amp;utm_medium=text&amp;utm_campaign=social_sharin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www.song-lyrics-generator.org.uk/" TargetMode="External"/><Relationship Id="rId7" Type="http://schemas.openxmlformats.org/officeDocument/2006/relationships/image" Target="../media/image11.png"/><Relationship Id="rId2" Type="http://schemas.openxmlformats.org/officeDocument/2006/relationships/hyperlink" Target="https://deepbeat.org/"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lyrics.rip/"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Rectangle">
            <a:extLst>
              <a:ext uri="{FF2B5EF4-FFF2-40B4-BE49-F238E27FC236}">
                <a16:creationId xmlns:a16="http://schemas.microsoft.com/office/drawing/2014/main" id="{17A10D3C-094D-44EA-BE14-1F35A26A0B5D}"/>
              </a:ext>
            </a:extLst>
          </p:cNvPr>
          <p:cNvSpPr/>
          <p:nvPr/>
        </p:nvSpPr>
        <p:spPr>
          <a:xfrm>
            <a:off x="2885593" y="3501695"/>
            <a:ext cx="6290184" cy="523220"/>
          </a:xfrm>
          <a:prstGeom prst="rect">
            <a:avLst/>
          </a:prstGeom>
        </p:spPr>
        <p:txBody>
          <a:bodyPr wrap="square">
            <a:spAutoFit/>
          </a:bodyPr>
          <a:lstStyle/>
          <a:p>
            <a:pPr algn="ctr" defTabSz="609585"/>
            <a:r>
              <a:rPr lang="pl-PL" altLang="zh-CN" sz="1400" spc="300" dirty="0">
                <a:solidFill>
                  <a:schemeClr val="tx1">
                    <a:lumMod val="75000"/>
                    <a:lumOff val="25000"/>
                  </a:schemeClr>
                </a:solidFill>
                <a:cs typeface="+mn-ea"/>
                <a:sym typeface="+mn-lt"/>
              </a:rPr>
              <a:t>Jak muzyka generowana przez sztuczną inteligencję zmienia sposób tworzenia hitów?</a:t>
            </a:r>
            <a:endParaRPr lang="zh-CN" altLang="en-US" sz="1400" spc="300" dirty="0">
              <a:solidFill>
                <a:schemeClr val="tx1">
                  <a:lumMod val="75000"/>
                  <a:lumOff val="25000"/>
                </a:schemeClr>
              </a:solidFill>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31275" y="4291370"/>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en-US" altLang="zh-CN" sz="14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8D2E0CCC-B01E-45E0-92E4-BC8A476D043D}"/>
              </a:ext>
            </a:extLst>
          </p:cNvPr>
          <p:cNvSpPr txBox="1"/>
          <p:nvPr/>
        </p:nvSpPr>
        <p:spPr>
          <a:xfrm>
            <a:off x="2573250" y="2147893"/>
            <a:ext cx="7045519" cy="1323439"/>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Jak boty tworzą muzykę?</a:t>
            </a:r>
          </a:p>
          <a:p>
            <a:pPr algn="ctr" defTabSz="609585"/>
            <a:r>
              <a:rPr lang="pl-PL" altLang="zh-CN" sz="3200" dirty="0">
                <a:solidFill>
                  <a:schemeClr val="tx1">
                    <a:lumMod val="75000"/>
                    <a:lumOff val="25000"/>
                  </a:schemeClr>
                </a:solidFill>
                <a:latin typeface="+mj-lt"/>
                <a:ea typeface="+mj-ea"/>
                <a:cs typeface="+mn-ea"/>
                <a:sym typeface="+mn-lt"/>
              </a:rPr>
              <a:t>Oraz ich przegląd</a:t>
            </a:r>
            <a:endParaRPr lang="zh-CN" altLang="en-US" sz="3200" dirty="0">
              <a:solidFill>
                <a:schemeClr val="tx1">
                  <a:lumMod val="75000"/>
                  <a:lumOff val="25000"/>
                </a:schemeClr>
              </a:solidFill>
              <a:latin typeface="+mj-lt"/>
              <a:ea typeface="+mj-ea"/>
              <a:cs typeface="+mn-ea"/>
              <a:sym typeface="+mn-lt"/>
            </a:endParaRPr>
          </a:p>
        </p:txBody>
      </p:sp>
      <p:sp>
        <p:nvSpPr>
          <p:cNvPr id="7" name="3-Rectangle">
            <a:extLst>
              <a:ext uri="{FF2B5EF4-FFF2-40B4-BE49-F238E27FC236}">
                <a16:creationId xmlns:a16="http://schemas.microsoft.com/office/drawing/2014/main" id="{609EAB40-80E6-4BCD-BC7D-3088ED1EA78B}"/>
              </a:ext>
            </a:extLst>
          </p:cNvPr>
          <p:cNvSpPr/>
          <p:nvPr/>
        </p:nvSpPr>
        <p:spPr>
          <a:xfrm>
            <a:off x="2950908" y="6132746"/>
            <a:ext cx="6290184" cy="307777"/>
          </a:xfrm>
          <a:prstGeom prst="rect">
            <a:avLst/>
          </a:prstGeom>
        </p:spPr>
        <p:txBody>
          <a:bodyPr wrap="square">
            <a:spAutoFit/>
          </a:bodyPr>
          <a:lstStyle/>
          <a:p>
            <a:pPr algn="ctr" defTabSz="609585"/>
            <a:r>
              <a:rPr lang="pl-PL" altLang="zh-CN" sz="1400" spc="300" dirty="0">
                <a:solidFill>
                  <a:schemeClr val="tx1">
                    <a:lumMod val="75000"/>
                    <a:lumOff val="25000"/>
                  </a:schemeClr>
                </a:solidFill>
                <a:cs typeface="+mn-ea"/>
                <a:sym typeface="+mn-lt"/>
              </a:rPr>
              <a:t>Dominika Borowska, Aleksandra Brymerska</a:t>
            </a:r>
            <a:endParaRPr lang="zh-CN" altLang="en-US" sz="1400" spc="3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866742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Rectangle">
            <a:extLst>
              <a:ext uri="{FF2B5EF4-FFF2-40B4-BE49-F238E27FC236}">
                <a16:creationId xmlns:a16="http://schemas.microsoft.com/office/drawing/2014/main" id="{17A10D3C-094D-44EA-BE14-1F35A26A0B5D}"/>
              </a:ext>
            </a:extLst>
          </p:cNvPr>
          <p:cNvSpPr/>
          <p:nvPr/>
        </p:nvSpPr>
        <p:spPr>
          <a:xfrm>
            <a:off x="1761606" y="3035076"/>
            <a:ext cx="8668788" cy="1997919"/>
          </a:xfrm>
          <a:prstGeom prst="rect">
            <a:avLst/>
          </a:prstGeom>
        </p:spPr>
        <p:txBody>
          <a:bodyPr wrap="square">
            <a:spAutoFit/>
          </a:bodyPr>
          <a:lstStyle/>
          <a:p>
            <a:pPr algn="ctr" defTabSz="609585">
              <a:lnSpc>
                <a:spcPct val="150000"/>
              </a:lnSpc>
            </a:pPr>
            <a:r>
              <a:rPr lang="pl-PL" altLang="zh-CN" sz="1400" dirty="0">
                <a:solidFill>
                  <a:prstClr val="black">
                    <a:lumMod val="65000"/>
                    <a:lumOff val="35000"/>
                  </a:prstClr>
                </a:solidFill>
                <a:cs typeface="+mn-ea"/>
                <a:sym typeface="+mn-lt"/>
              </a:rPr>
              <a:t>Chociaż wysiłki Alana Turinga z melodiami generowanymi komputerowo sięgają 1951 roku, piosenki AI dopiero niedawno stały się ich własnymi. Reklamy i gry wideo często unikają problemów związanych z prawami autorskimi i licencjami, tworząc ścieżki dźwiękowe za pomocą programów takich jak Jukebox i Amper, które generują muzykę w oparciu o nastrój, tempo i gatunek. Tymczasem artyści tacy jak </a:t>
            </a:r>
            <a:r>
              <a:rPr lang="pl-PL" altLang="zh-CN" sz="1400" dirty="0" err="1">
                <a:solidFill>
                  <a:prstClr val="black">
                    <a:lumMod val="65000"/>
                    <a:lumOff val="35000"/>
                  </a:prstClr>
                </a:solidFill>
                <a:cs typeface="+mn-ea"/>
                <a:sym typeface="+mn-lt"/>
              </a:rPr>
              <a:t>Holly</a:t>
            </a:r>
            <a:r>
              <a:rPr lang="pl-PL" altLang="zh-CN" sz="1400" dirty="0">
                <a:solidFill>
                  <a:prstClr val="black">
                    <a:lumMod val="65000"/>
                    <a:lumOff val="35000"/>
                  </a:prstClr>
                </a:solidFill>
                <a:cs typeface="+mn-ea"/>
                <a:sym typeface="+mn-lt"/>
              </a:rPr>
              <a:t> </a:t>
            </a:r>
            <a:r>
              <a:rPr lang="pl-PL" altLang="zh-CN" sz="1400" dirty="0" err="1">
                <a:solidFill>
                  <a:prstClr val="black">
                    <a:lumMod val="65000"/>
                    <a:lumOff val="35000"/>
                  </a:prstClr>
                </a:solidFill>
                <a:cs typeface="+mn-ea"/>
                <a:sym typeface="+mn-lt"/>
              </a:rPr>
              <a:t>Herndon</a:t>
            </a:r>
            <a:r>
              <a:rPr lang="pl-PL" altLang="zh-CN" sz="1400" dirty="0">
                <a:solidFill>
                  <a:prstClr val="black">
                    <a:lumMod val="65000"/>
                    <a:lumOff val="35000"/>
                  </a:prstClr>
                </a:solidFill>
                <a:cs typeface="+mn-ea"/>
                <a:sym typeface="+mn-lt"/>
              </a:rPr>
              <a:t> i </a:t>
            </a:r>
            <a:r>
              <a:rPr lang="pl-PL" altLang="zh-CN" sz="1400" dirty="0" err="1">
                <a:solidFill>
                  <a:prstClr val="black">
                    <a:lumMod val="65000"/>
                    <a:lumOff val="35000"/>
                  </a:prstClr>
                </a:solidFill>
                <a:cs typeface="+mn-ea"/>
                <a:sym typeface="+mn-lt"/>
              </a:rPr>
              <a:t>Francois</a:t>
            </a:r>
            <a:r>
              <a:rPr lang="pl-PL" altLang="zh-CN" sz="1400" dirty="0">
                <a:solidFill>
                  <a:prstClr val="black">
                    <a:lumMod val="65000"/>
                    <a:lumOff val="35000"/>
                  </a:prstClr>
                </a:solidFill>
                <a:cs typeface="+mn-ea"/>
                <a:sym typeface="+mn-lt"/>
              </a:rPr>
              <a:t> </a:t>
            </a:r>
            <a:r>
              <a:rPr lang="pl-PL" altLang="zh-CN" sz="1400" dirty="0" err="1">
                <a:solidFill>
                  <a:prstClr val="black">
                    <a:lumMod val="65000"/>
                    <a:lumOff val="35000"/>
                  </a:prstClr>
                </a:solidFill>
                <a:cs typeface="+mn-ea"/>
                <a:sym typeface="+mn-lt"/>
              </a:rPr>
              <a:t>Pachet</a:t>
            </a:r>
            <a:r>
              <a:rPr lang="pl-PL" altLang="zh-CN" sz="1400" dirty="0">
                <a:solidFill>
                  <a:prstClr val="black">
                    <a:lumMod val="65000"/>
                    <a:lumOff val="35000"/>
                  </a:prstClr>
                </a:solidFill>
                <a:cs typeface="+mn-ea"/>
                <a:sym typeface="+mn-lt"/>
              </a:rPr>
              <a:t> współpracowali ze sztuczną inteligencją przy albumach. Dodatkowo, dzięki programom, które mogą wchłonąć całą pracę artysty i tworzyć nowe instancje w oparciu o odkrywane przez niego wzorce, rozwinęła się głęboka sztuczna sztuka. </a:t>
            </a:r>
            <a:endParaRPr lang="en-US" altLang="zh-CN" sz="1400" dirty="0">
              <a:solidFill>
                <a:prstClr val="black">
                  <a:lumMod val="65000"/>
                  <a:lumOff val="35000"/>
                </a:prstClr>
              </a:solidFill>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90" y="5109519"/>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pl-PL" altLang="zh-CN" sz="1600" dirty="0">
                <a:solidFill>
                  <a:prstClr val="white"/>
                </a:solidFill>
                <a:cs typeface="+mn-ea"/>
                <a:sym typeface="+mn-lt"/>
              </a:rPr>
              <a:t>Część </a:t>
            </a:r>
            <a:r>
              <a:rPr lang="en-US" altLang="zh-CN" sz="1600" dirty="0">
                <a:solidFill>
                  <a:prstClr val="white"/>
                </a:solidFill>
                <a:cs typeface="+mn-ea"/>
                <a:sym typeface="+mn-lt"/>
              </a:rPr>
              <a:t>0</a:t>
            </a:r>
            <a:r>
              <a:rPr lang="pl-PL" altLang="zh-CN" sz="1600" dirty="0">
                <a:solidFill>
                  <a:prstClr val="white"/>
                </a:solidFill>
                <a:cs typeface="+mn-ea"/>
                <a:sym typeface="+mn-lt"/>
              </a:rPr>
              <a:t>3</a:t>
            </a:r>
            <a:endParaRPr lang="en-US" altLang="zh-CN" sz="16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B6D8D121-0716-4A09-A3A3-6FE4A890ED24}"/>
              </a:ext>
            </a:extLst>
          </p:cNvPr>
          <p:cNvSpPr txBox="1"/>
          <p:nvPr/>
        </p:nvSpPr>
        <p:spPr>
          <a:xfrm>
            <a:off x="2496039" y="1552609"/>
            <a:ext cx="6957353" cy="1569660"/>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Top piosenki stworzone </a:t>
            </a:r>
          </a:p>
          <a:p>
            <a:pPr algn="ctr" defTabSz="609585"/>
            <a:r>
              <a:rPr lang="pl-PL" altLang="zh-CN" sz="4800" dirty="0">
                <a:solidFill>
                  <a:schemeClr val="tx1">
                    <a:lumMod val="75000"/>
                    <a:lumOff val="25000"/>
                  </a:schemeClr>
                </a:solidFill>
                <a:latin typeface="+mj-lt"/>
                <a:ea typeface="+mj-ea"/>
                <a:cs typeface="+mn-ea"/>
                <a:sym typeface="+mn-lt"/>
              </a:rPr>
              <a:t>przez AI</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3018353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1-Rectangle">
            <a:hlinkClick r:id="rId4"/>
            <a:extLst>
              <a:ext uri="{FF2B5EF4-FFF2-40B4-BE49-F238E27FC236}">
                <a16:creationId xmlns:a16="http://schemas.microsoft.com/office/drawing/2014/main" id="{F9BE0A44-778E-481A-85C9-6CE4FA8BF396}"/>
              </a:ext>
            </a:extLst>
          </p:cNvPr>
          <p:cNvSpPr/>
          <p:nvPr/>
        </p:nvSpPr>
        <p:spPr>
          <a:xfrm>
            <a:off x="4146338" y="1617972"/>
            <a:ext cx="2677723" cy="1545104"/>
          </a:xfrm>
          <a:prstGeom prst="rect">
            <a:avLst/>
          </a:prstGeom>
          <a:solidFill>
            <a:srgbClr val="B9DF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2-Rectangle">
            <a:extLst>
              <a:ext uri="{FF2B5EF4-FFF2-40B4-BE49-F238E27FC236}">
                <a16:creationId xmlns:a16="http://schemas.microsoft.com/office/drawing/2014/main" id="{89FABE34-A9F8-4A43-A39E-E9CF8D5A8B49}"/>
              </a:ext>
            </a:extLst>
          </p:cNvPr>
          <p:cNvSpPr/>
          <p:nvPr/>
        </p:nvSpPr>
        <p:spPr>
          <a:xfrm>
            <a:off x="8914866" y="4532617"/>
            <a:ext cx="2740503" cy="1781336"/>
          </a:xfrm>
          <a:prstGeom prst="rect">
            <a:avLst/>
          </a:prstGeom>
          <a:solidFill>
            <a:srgbClr val="FECA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8" name="4-Rectangle">
            <a:extLst>
              <a:ext uri="{FF2B5EF4-FFF2-40B4-BE49-F238E27FC236}">
                <a16:creationId xmlns:a16="http://schemas.microsoft.com/office/drawing/2014/main" id="{2F9EE222-402A-4648-BAB7-38890E112781}"/>
              </a:ext>
            </a:extLst>
          </p:cNvPr>
          <p:cNvSpPr/>
          <p:nvPr/>
        </p:nvSpPr>
        <p:spPr>
          <a:xfrm>
            <a:off x="416108" y="4298575"/>
            <a:ext cx="2835740" cy="1707384"/>
          </a:xfrm>
          <a:prstGeom prst="rect">
            <a:avLst/>
          </a:prstGeom>
          <a:solidFill>
            <a:srgbClr val="FCB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7" name="9-Rectangle" descr="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
            <a:extLst>
              <a:ext uri="{FF2B5EF4-FFF2-40B4-BE49-F238E27FC236}">
                <a16:creationId xmlns:a16="http://schemas.microsoft.com/office/drawing/2014/main" id="{6EBD6291-C47A-41D9-BF91-6FD7EA28C9E6}"/>
              </a:ext>
            </a:extLst>
          </p:cNvPr>
          <p:cNvSpPr/>
          <p:nvPr/>
        </p:nvSpPr>
        <p:spPr>
          <a:xfrm>
            <a:off x="340697" y="4627403"/>
            <a:ext cx="2911151" cy="1171731"/>
          </a:xfrm>
          <a:prstGeom prst="rect">
            <a:avLst/>
          </a:prstGeom>
        </p:spPr>
        <p:txBody>
          <a:bodyPr wrap="square">
            <a:spAutoFit/>
          </a:bodyPr>
          <a:lstStyle/>
          <a:p>
            <a:pPr algn="ctr" defTabSz="609585">
              <a:lnSpc>
                <a:spcPct val="150000"/>
              </a:lnSpc>
            </a:pPr>
            <a:r>
              <a:rPr lang="en-US" altLang="zh-CN" sz="1200" dirty="0">
                <a:solidFill>
                  <a:prstClr val="white"/>
                </a:solidFill>
                <a:cs typeface="+mn-ea"/>
                <a:sym typeface="+mn-lt"/>
              </a:rPr>
              <a:t>Botnik feat. The Strokes</a:t>
            </a:r>
            <a:endParaRPr lang="pl-PL" altLang="zh-CN" sz="1200" dirty="0">
              <a:solidFill>
                <a:prstClr val="white"/>
              </a:solidFill>
              <a:cs typeface="+mn-ea"/>
              <a:sym typeface="+mn-lt"/>
            </a:endParaRPr>
          </a:p>
          <a:p>
            <a:pPr algn="ctr" defTabSz="609585">
              <a:lnSpc>
                <a:spcPct val="150000"/>
              </a:lnSpc>
            </a:pPr>
            <a:r>
              <a:rPr lang="pl-PL" altLang="zh-CN" sz="1200" dirty="0">
                <a:solidFill>
                  <a:prstClr val="white"/>
                </a:solidFill>
                <a:cs typeface="+mn-ea"/>
                <a:sym typeface="+mn-lt"/>
              </a:rPr>
              <a:t>Tekst piosenki został stworzony przez AI </a:t>
            </a:r>
            <a:r>
              <a:rPr lang="pl-PL" altLang="zh-CN" sz="1200" dirty="0" err="1">
                <a:solidFill>
                  <a:prstClr val="white"/>
                </a:solidFill>
                <a:cs typeface="+mn-ea"/>
                <a:sym typeface="+mn-lt"/>
              </a:rPr>
              <a:t>Botnik</a:t>
            </a:r>
            <a:r>
              <a:rPr lang="pl-PL" altLang="zh-CN" sz="1200" dirty="0">
                <a:solidFill>
                  <a:prstClr val="white"/>
                </a:solidFill>
                <a:cs typeface="+mn-ea"/>
                <a:sym typeface="+mn-lt"/>
              </a:rPr>
              <a:t>. Śpiewa główny wokalista The </a:t>
            </a:r>
            <a:r>
              <a:rPr lang="pl-PL" altLang="zh-CN" sz="1200" dirty="0" err="1">
                <a:solidFill>
                  <a:prstClr val="white"/>
                </a:solidFill>
                <a:cs typeface="+mn-ea"/>
                <a:sym typeface="+mn-lt"/>
              </a:rPr>
              <a:t>Strokes</a:t>
            </a:r>
            <a:r>
              <a:rPr lang="pl-PL" altLang="zh-CN" sz="1200" dirty="0">
                <a:solidFill>
                  <a:prstClr val="white"/>
                </a:solidFill>
                <a:cs typeface="+mn-ea"/>
                <a:sym typeface="+mn-lt"/>
              </a:rPr>
              <a:t>.</a:t>
            </a:r>
            <a:endParaRPr lang="zh-CN" altLang="en-US" sz="1200" dirty="0">
              <a:solidFill>
                <a:prstClr val="white"/>
              </a:solidFill>
              <a:cs typeface="+mn-ea"/>
              <a:sym typeface="+mn-lt"/>
            </a:endParaRPr>
          </a:p>
        </p:txBody>
      </p:sp>
      <p:sp>
        <p:nvSpPr>
          <p:cNvPr id="18" name="10-Rectangle">
            <a:extLst>
              <a:ext uri="{FF2B5EF4-FFF2-40B4-BE49-F238E27FC236}">
                <a16:creationId xmlns:a16="http://schemas.microsoft.com/office/drawing/2014/main" id="{03579923-31E7-4793-A6C4-A48EF696FAE8}"/>
              </a:ext>
            </a:extLst>
          </p:cNvPr>
          <p:cNvSpPr/>
          <p:nvPr/>
        </p:nvSpPr>
        <p:spPr>
          <a:xfrm>
            <a:off x="423977" y="4298575"/>
            <a:ext cx="2820003" cy="393826"/>
          </a:xfrm>
          <a:prstGeom prst="rect">
            <a:avLst/>
          </a:prstGeom>
        </p:spPr>
        <p:txBody>
          <a:bodyPr wrap="none">
            <a:spAutoFit/>
          </a:bodyPr>
          <a:lstStyle/>
          <a:p>
            <a:pPr algn="ctr" defTabSz="914377">
              <a:lnSpc>
                <a:spcPct val="120000"/>
              </a:lnSpc>
            </a:pPr>
            <a:r>
              <a:rPr lang="en-GB" b="1" dirty="0">
                <a:solidFill>
                  <a:prstClr val="white"/>
                </a:solidFill>
                <a:latin typeface="+mj-lt"/>
                <a:ea typeface="+mj-ea"/>
                <a:cs typeface="+mn-ea"/>
              </a:rPr>
              <a:t>I Don’t Wa</a:t>
            </a:r>
            <a:r>
              <a:rPr lang="pl-PL" b="1" dirty="0">
                <a:solidFill>
                  <a:prstClr val="white"/>
                </a:solidFill>
                <a:latin typeface="+mj-lt"/>
                <a:ea typeface="+mj-ea"/>
                <a:cs typeface="+mn-ea"/>
              </a:rPr>
              <a:t>nt </a:t>
            </a:r>
            <a:r>
              <a:rPr lang="en-GB" b="1" dirty="0">
                <a:solidFill>
                  <a:prstClr val="white"/>
                </a:solidFill>
                <a:latin typeface="+mj-lt"/>
                <a:ea typeface="+mj-ea"/>
                <a:cs typeface="+mn-ea"/>
              </a:rPr>
              <a:t>to Be There</a:t>
            </a:r>
            <a:endParaRPr lang="zh-CN" altLang="en-US" b="1" dirty="0">
              <a:solidFill>
                <a:prstClr val="white"/>
              </a:solidFill>
              <a:latin typeface="+mj-lt"/>
              <a:ea typeface="+mj-ea"/>
              <a:cs typeface="+mn-ea"/>
              <a:sym typeface="+mn-lt"/>
            </a:endParaRPr>
          </a:p>
        </p:txBody>
      </p:sp>
      <p:sp>
        <p:nvSpPr>
          <p:cNvPr id="19" name="11-Rectangle" descr="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
            <a:extLst>
              <a:ext uri="{FF2B5EF4-FFF2-40B4-BE49-F238E27FC236}">
                <a16:creationId xmlns:a16="http://schemas.microsoft.com/office/drawing/2014/main" id="{D6478D3F-4E6E-48AF-B844-170EA269E0DF}"/>
              </a:ext>
            </a:extLst>
          </p:cNvPr>
          <p:cNvSpPr/>
          <p:nvPr/>
        </p:nvSpPr>
        <p:spPr>
          <a:xfrm>
            <a:off x="4146338" y="2079434"/>
            <a:ext cx="2677723" cy="894732"/>
          </a:xfrm>
          <a:prstGeom prst="rect">
            <a:avLst/>
          </a:prstGeom>
        </p:spPr>
        <p:txBody>
          <a:bodyPr wrap="square">
            <a:spAutoFit/>
          </a:bodyPr>
          <a:lstStyle/>
          <a:p>
            <a:pPr algn="ctr" defTabSz="609585">
              <a:lnSpc>
                <a:spcPct val="150000"/>
              </a:lnSpc>
            </a:pPr>
            <a:r>
              <a:rPr lang="en-US" altLang="zh-CN" sz="1200" dirty="0">
                <a:solidFill>
                  <a:prstClr val="white"/>
                </a:solidFill>
                <a:cs typeface="+mn-ea"/>
                <a:sym typeface="+mn-lt"/>
              </a:rPr>
              <a:t>MetallicAI</a:t>
            </a:r>
            <a:endParaRPr lang="pl-PL" altLang="zh-CN" sz="1200" dirty="0">
              <a:solidFill>
                <a:prstClr val="white"/>
              </a:solidFill>
              <a:cs typeface="+mn-ea"/>
              <a:sym typeface="+mn-lt"/>
            </a:endParaRPr>
          </a:p>
          <a:p>
            <a:pPr algn="ctr" defTabSz="609585">
              <a:lnSpc>
                <a:spcPct val="150000"/>
              </a:lnSpc>
            </a:pPr>
            <a:r>
              <a:rPr lang="pl-PL" altLang="zh-CN" sz="1200" dirty="0">
                <a:solidFill>
                  <a:prstClr val="white"/>
                </a:solidFill>
                <a:cs typeface="+mn-ea"/>
                <a:sym typeface="+mn-lt"/>
              </a:rPr>
              <a:t>Autor wykorzystał piosenki Metaliki do stworzenia tekstu tej piosenki.</a:t>
            </a:r>
            <a:endParaRPr lang="zh-CN" altLang="en-US" sz="1200" dirty="0">
              <a:solidFill>
                <a:prstClr val="white"/>
              </a:solidFill>
              <a:cs typeface="+mn-ea"/>
              <a:sym typeface="+mn-lt"/>
            </a:endParaRPr>
          </a:p>
        </p:txBody>
      </p:sp>
      <p:sp>
        <p:nvSpPr>
          <p:cNvPr id="20" name="12-Rectangle">
            <a:extLst>
              <a:ext uri="{FF2B5EF4-FFF2-40B4-BE49-F238E27FC236}">
                <a16:creationId xmlns:a16="http://schemas.microsoft.com/office/drawing/2014/main" id="{D183CD76-2C08-4240-884A-73BAD9CF1F71}"/>
              </a:ext>
            </a:extLst>
          </p:cNvPr>
          <p:cNvSpPr/>
          <p:nvPr/>
        </p:nvSpPr>
        <p:spPr>
          <a:xfrm>
            <a:off x="4431073" y="1742781"/>
            <a:ext cx="2108269" cy="393826"/>
          </a:xfrm>
          <a:prstGeom prst="rect">
            <a:avLst/>
          </a:prstGeom>
        </p:spPr>
        <p:txBody>
          <a:bodyPr wrap="none">
            <a:spAutoFit/>
          </a:bodyPr>
          <a:lstStyle/>
          <a:p>
            <a:pPr algn="ctr" defTabSz="914377">
              <a:lnSpc>
                <a:spcPct val="120000"/>
              </a:lnSpc>
            </a:pPr>
            <a:r>
              <a:rPr lang="en-US" altLang="zh-CN" b="1" dirty="0">
                <a:solidFill>
                  <a:prstClr val="white"/>
                </a:solidFill>
                <a:latin typeface="+mj-lt"/>
                <a:ea typeface="+mj-ea"/>
                <a:cs typeface="+mn-ea"/>
                <a:sym typeface="+mn-lt"/>
              </a:rPr>
              <a:t>Deliverance Rides</a:t>
            </a:r>
            <a:endParaRPr lang="zh-CN" altLang="en-US" b="1" dirty="0">
              <a:solidFill>
                <a:prstClr val="white"/>
              </a:solidFill>
              <a:latin typeface="+mj-lt"/>
              <a:ea typeface="+mj-ea"/>
              <a:cs typeface="+mn-ea"/>
              <a:sym typeface="+mn-lt"/>
            </a:endParaRPr>
          </a:p>
        </p:txBody>
      </p:sp>
      <p:sp>
        <p:nvSpPr>
          <p:cNvPr id="21" name="13-Rectangle" descr="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
            <a:extLst>
              <a:ext uri="{FF2B5EF4-FFF2-40B4-BE49-F238E27FC236}">
                <a16:creationId xmlns:a16="http://schemas.microsoft.com/office/drawing/2014/main" id="{3034B47C-A1F6-4A45-A53C-0009BB40AF1C}"/>
              </a:ext>
            </a:extLst>
          </p:cNvPr>
          <p:cNvSpPr/>
          <p:nvPr/>
        </p:nvSpPr>
        <p:spPr>
          <a:xfrm>
            <a:off x="8977646" y="4865223"/>
            <a:ext cx="2677723" cy="1448730"/>
          </a:xfrm>
          <a:prstGeom prst="rect">
            <a:avLst/>
          </a:prstGeom>
        </p:spPr>
        <p:txBody>
          <a:bodyPr wrap="square">
            <a:spAutoFit/>
          </a:bodyPr>
          <a:lstStyle/>
          <a:p>
            <a:pPr algn="ctr" defTabSz="609585">
              <a:lnSpc>
                <a:spcPct val="150000"/>
              </a:lnSpc>
            </a:pPr>
            <a:r>
              <a:rPr lang="pl-PL" altLang="zh-CN" sz="1200" dirty="0">
                <a:solidFill>
                  <a:prstClr val="white"/>
                </a:solidFill>
                <a:cs typeface="+mn-ea"/>
                <a:sym typeface="+mn-lt"/>
              </a:rPr>
              <a:t>W przeciwieństwie do reszty tej listy, „Daddy’s car” został w całości skomponowany przez sztuczną inteligencję, muzykę i wszystko inne. Badacze wykorzystali FlowMachines.</a:t>
            </a:r>
            <a:endParaRPr lang="zh-CN" altLang="en-US" sz="1200" dirty="0">
              <a:solidFill>
                <a:prstClr val="white"/>
              </a:solidFill>
              <a:cs typeface="+mn-ea"/>
              <a:sym typeface="+mn-lt"/>
            </a:endParaRPr>
          </a:p>
        </p:txBody>
      </p:sp>
      <p:sp>
        <p:nvSpPr>
          <p:cNvPr id="22" name="14-Rectangle">
            <a:extLst>
              <a:ext uri="{FF2B5EF4-FFF2-40B4-BE49-F238E27FC236}">
                <a16:creationId xmlns:a16="http://schemas.microsoft.com/office/drawing/2014/main" id="{16B06FD0-FA18-4844-830D-20A48C3563BA}"/>
              </a:ext>
            </a:extLst>
          </p:cNvPr>
          <p:cNvSpPr/>
          <p:nvPr/>
        </p:nvSpPr>
        <p:spPr>
          <a:xfrm>
            <a:off x="9595797" y="4507938"/>
            <a:ext cx="1441421" cy="393826"/>
          </a:xfrm>
          <a:prstGeom prst="rect">
            <a:avLst/>
          </a:prstGeom>
        </p:spPr>
        <p:txBody>
          <a:bodyPr wrap="none">
            <a:spAutoFit/>
          </a:bodyPr>
          <a:lstStyle/>
          <a:p>
            <a:pPr algn="ctr" defTabSz="914377">
              <a:lnSpc>
                <a:spcPct val="120000"/>
              </a:lnSpc>
            </a:pPr>
            <a:r>
              <a:rPr lang="pl-PL" altLang="zh-CN" b="1" dirty="0">
                <a:solidFill>
                  <a:prstClr val="white"/>
                </a:solidFill>
                <a:latin typeface="+mj-lt"/>
                <a:ea typeface="+mj-ea"/>
                <a:cs typeface="+mn-ea"/>
                <a:sym typeface="+mn-lt"/>
              </a:rPr>
              <a:t>Daddy’s car</a:t>
            </a:r>
            <a:endParaRPr lang="zh-CN" altLang="en-US" b="1" dirty="0">
              <a:solidFill>
                <a:prstClr val="white"/>
              </a:solidFill>
              <a:latin typeface="+mj-lt"/>
              <a:ea typeface="+mj-ea"/>
              <a:cs typeface="+mn-ea"/>
              <a:sym typeface="+mn-lt"/>
            </a:endParaRPr>
          </a:p>
        </p:txBody>
      </p:sp>
      <p:cxnSp>
        <p:nvCxnSpPr>
          <p:cNvPr id="29" name="17-Line">
            <a:extLst>
              <a:ext uri="{FF2B5EF4-FFF2-40B4-BE49-F238E27FC236}">
                <a16:creationId xmlns:a16="http://schemas.microsoft.com/office/drawing/2014/main" id="{809A576E-9106-4A08-ADFA-9D293C41F2E1}"/>
              </a:ext>
            </a:extLst>
          </p:cNvPr>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18-Rectangle">
            <a:extLst>
              <a:ext uri="{FF2B5EF4-FFF2-40B4-BE49-F238E27FC236}">
                <a16:creationId xmlns:a16="http://schemas.microsoft.com/office/drawing/2014/main" id="{E0D3A7DA-8C6C-4909-A327-214F2AAFD194}"/>
              </a:ext>
            </a:extLst>
          </p:cNvPr>
          <p:cNvSpPr/>
          <p:nvPr/>
        </p:nvSpPr>
        <p:spPr>
          <a:xfrm>
            <a:off x="4602843" y="960819"/>
            <a:ext cx="2986330"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Popularne utwory stworzone przy pomocy AI</a:t>
            </a:r>
            <a:endParaRPr lang="en-US" altLang="zh-CN" sz="1200" dirty="0">
              <a:solidFill>
                <a:schemeClr val="tx1">
                  <a:lumMod val="75000"/>
                  <a:lumOff val="25000"/>
                </a:schemeClr>
              </a:solidFill>
              <a:cs typeface="+mn-ea"/>
              <a:sym typeface="+mn-lt"/>
            </a:endParaRPr>
          </a:p>
        </p:txBody>
      </p:sp>
      <p:sp>
        <p:nvSpPr>
          <p:cNvPr id="31" name="19-TextBox">
            <a:extLst>
              <a:ext uri="{FF2B5EF4-FFF2-40B4-BE49-F238E27FC236}">
                <a16:creationId xmlns:a16="http://schemas.microsoft.com/office/drawing/2014/main" id="{1D350ADE-5BD2-4AEF-9524-62FA7D852EB6}"/>
              </a:ext>
            </a:extLst>
          </p:cNvPr>
          <p:cNvSpPr txBox="1">
            <a:spLocks noChangeArrowheads="1"/>
          </p:cNvSpPr>
          <p:nvPr/>
        </p:nvSpPr>
        <p:spPr bwMode="auto">
          <a:xfrm>
            <a:off x="4442344" y="409363"/>
            <a:ext cx="33073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Przykłady utworów</a:t>
            </a:r>
            <a:endParaRPr lang="zh-CN" altLang="en-US" sz="2800" dirty="0">
              <a:solidFill>
                <a:schemeClr val="tx1">
                  <a:lumMod val="85000"/>
                  <a:lumOff val="15000"/>
                </a:schemeClr>
              </a:solidFill>
              <a:latin typeface="+mj-lt"/>
              <a:ea typeface="+mj-ea"/>
              <a:cs typeface="+mn-ea"/>
              <a:sym typeface="+mn-lt"/>
            </a:endParaRPr>
          </a:p>
        </p:txBody>
      </p:sp>
      <p:sp>
        <p:nvSpPr>
          <p:cNvPr id="32" name="TextBox 31">
            <a:extLst>
              <a:ext uri="{FF2B5EF4-FFF2-40B4-BE49-F238E27FC236}">
                <a16:creationId xmlns:a16="http://schemas.microsoft.com/office/drawing/2014/main" id="{7694F7BB-56B5-9443-5FB7-9E3EC680F264}"/>
              </a:ext>
            </a:extLst>
          </p:cNvPr>
          <p:cNvSpPr txBox="1"/>
          <p:nvPr/>
        </p:nvSpPr>
        <p:spPr>
          <a:xfrm>
            <a:off x="413084" y="1351755"/>
            <a:ext cx="3528989" cy="2708434"/>
          </a:xfrm>
          <a:prstGeom prst="rect">
            <a:avLst/>
          </a:prstGeom>
          <a:noFill/>
        </p:spPr>
        <p:txBody>
          <a:bodyPr wrap="square">
            <a:spAutoFit/>
          </a:bodyPr>
          <a:lstStyle/>
          <a:p>
            <a:r>
              <a:rPr lang="en-US" sz="1200" dirty="0">
                <a:solidFill>
                  <a:schemeClr val="tx1">
                    <a:lumMod val="75000"/>
                    <a:lumOff val="25000"/>
                  </a:schemeClr>
                </a:solidFill>
                <a:cs typeface="+mn-ea"/>
              </a:rPr>
              <a:t>dont you know this is over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why dont you forget everything that </a:t>
            </a:r>
            <a:r>
              <a:rPr lang="en-US" sz="1200" dirty="0" err="1">
                <a:solidFill>
                  <a:schemeClr val="tx1">
                    <a:lumMod val="75000"/>
                    <a:lumOff val="25000"/>
                  </a:schemeClr>
                </a:solidFill>
                <a:cs typeface="+mn-ea"/>
              </a:rPr>
              <a:t>i</a:t>
            </a:r>
            <a:r>
              <a:rPr lang="en-US" sz="1200" dirty="0">
                <a:solidFill>
                  <a:schemeClr val="tx1">
                    <a:lumMod val="75000"/>
                    <a:lumOff val="25000"/>
                  </a:schemeClr>
                </a:solidFill>
                <a:cs typeface="+mn-ea"/>
              </a:rPr>
              <a:t> said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please dont make me go back to your place </a:t>
            </a:r>
            <a:endParaRPr lang="pl-PL" sz="1200" dirty="0">
              <a:solidFill>
                <a:schemeClr val="tx1">
                  <a:lumMod val="75000"/>
                  <a:lumOff val="25000"/>
                </a:schemeClr>
              </a:solidFill>
              <a:cs typeface="+mn-ea"/>
            </a:endParaRPr>
          </a:p>
          <a:p>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so long my favorite person </a:t>
            </a:r>
            <a:endParaRPr lang="pl-PL" sz="1200" dirty="0">
              <a:solidFill>
                <a:schemeClr val="tx1">
                  <a:lumMod val="75000"/>
                  <a:lumOff val="25000"/>
                </a:schemeClr>
              </a:solidFill>
              <a:cs typeface="+mn-ea"/>
            </a:endParaRPr>
          </a:p>
          <a:p>
            <a:r>
              <a:rPr lang="en-US" sz="1200" dirty="0" err="1">
                <a:solidFill>
                  <a:schemeClr val="tx1">
                    <a:lumMod val="75000"/>
                    <a:lumOff val="25000"/>
                  </a:schemeClr>
                </a:solidFill>
                <a:cs typeface="+mn-ea"/>
              </a:rPr>
              <a:t>i</a:t>
            </a:r>
            <a:r>
              <a:rPr lang="en-US" sz="1200" dirty="0">
                <a:solidFill>
                  <a:schemeClr val="tx1">
                    <a:lumMod val="75000"/>
                    <a:lumOff val="25000"/>
                  </a:schemeClr>
                </a:solidFill>
                <a:cs typeface="+mn-ea"/>
              </a:rPr>
              <a:t> dont know why im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leaving just in time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to see you never needed me</a:t>
            </a:r>
            <a:r>
              <a:rPr lang="pl-PL" sz="1200" dirty="0">
                <a:solidFill>
                  <a:schemeClr val="tx1">
                    <a:lumMod val="75000"/>
                    <a:lumOff val="25000"/>
                  </a:schemeClr>
                </a:solidFill>
                <a:cs typeface="+mn-ea"/>
              </a:rPr>
              <a:t> </a:t>
            </a:r>
            <a:r>
              <a:rPr lang="en-US" sz="1200" dirty="0">
                <a:solidFill>
                  <a:schemeClr val="tx1">
                    <a:lumMod val="75000"/>
                    <a:lumOff val="25000"/>
                  </a:schemeClr>
                </a:solidFill>
                <a:cs typeface="+mn-ea"/>
              </a:rPr>
              <a:t>to stay </a:t>
            </a:r>
            <a:endParaRPr lang="pl-PL" sz="1200" dirty="0">
              <a:solidFill>
                <a:schemeClr val="tx1">
                  <a:lumMod val="75000"/>
                  <a:lumOff val="25000"/>
                </a:schemeClr>
              </a:solidFill>
              <a:cs typeface="+mn-ea"/>
            </a:endParaRPr>
          </a:p>
          <a:p>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but </a:t>
            </a:r>
            <a:r>
              <a:rPr lang="en-US" sz="1200" dirty="0" err="1">
                <a:solidFill>
                  <a:schemeClr val="tx1">
                    <a:lumMod val="75000"/>
                    <a:lumOff val="25000"/>
                  </a:schemeClr>
                </a:solidFill>
                <a:cs typeface="+mn-ea"/>
              </a:rPr>
              <a:t>i</a:t>
            </a:r>
            <a:r>
              <a:rPr lang="en-US" sz="1200" dirty="0">
                <a:solidFill>
                  <a:schemeClr val="tx1">
                    <a:lumMod val="75000"/>
                    <a:lumOff val="25000"/>
                  </a:schemeClr>
                </a:solidFill>
                <a:cs typeface="+mn-ea"/>
              </a:rPr>
              <a:t> dont wanna be there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and </a:t>
            </a:r>
            <a:r>
              <a:rPr lang="en-US" sz="1200" dirty="0" err="1">
                <a:solidFill>
                  <a:schemeClr val="tx1">
                    <a:lumMod val="75000"/>
                    <a:lumOff val="25000"/>
                  </a:schemeClr>
                </a:solidFill>
                <a:cs typeface="+mn-ea"/>
              </a:rPr>
              <a:t>i</a:t>
            </a:r>
            <a:r>
              <a:rPr lang="en-US" sz="1200" dirty="0">
                <a:solidFill>
                  <a:schemeClr val="tx1">
                    <a:lumMod val="75000"/>
                    <a:lumOff val="25000"/>
                  </a:schemeClr>
                </a:solidFill>
                <a:cs typeface="+mn-ea"/>
              </a:rPr>
              <a:t> dont belong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im just a lie </a:t>
            </a:r>
            <a:endParaRPr lang="pl-PL" sz="1200" dirty="0">
              <a:solidFill>
                <a:schemeClr val="tx1">
                  <a:lumMod val="75000"/>
                  <a:lumOff val="25000"/>
                </a:schemeClr>
              </a:solidFill>
              <a:cs typeface="+mn-ea"/>
            </a:endParaRPr>
          </a:p>
          <a:p>
            <a:r>
              <a:rPr lang="en-US" sz="1200" dirty="0">
                <a:solidFill>
                  <a:schemeClr val="tx1">
                    <a:lumMod val="75000"/>
                    <a:lumOff val="25000"/>
                  </a:schemeClr>
                </a:solidFill>
                <a:cs typeface="+mn-ea"/>
              </a:rPr>
              <a:t>and ill be alright </a:t>
            </a:r>
            <a:br>
              <a:rPr lang="en-US" sz="1400" dirty="0"/>
            </a:br>
            <a:endParaRPr lang="pl-PL" sz="1400" dirty="0"/>
          </a:p>
        </p:txBody>
      </p:sp>
      <p:pic>
        <p:nvPicPr>
          <p:cNvPr id="15" name="Online Media 14" title="Daddy's Car: a song composed with Artificial Intelligence - in the style of the Beatles">
            <a:hlinkClick r:id="" action="ppaction://media"/>
            <a:extLst>
              <a:ext uri="{FF2B5EF4-FFF2-40B4-BE49-F238E27FC236}">
                <a16:creationId xmlns:a16="http://schemas.microsoft.com/office/drawing/2014/main" id="{26499CE3-5339-C372-6EEC-8C80B95E900A}"/>
              </a:ext>
            </a:extLst>
          </p:cNvPr>
          <p:cNvPicPr>
            <a:picLocks noRot="1" noChangeAspect="1"/>
          </p:cNvPicPr>
          <p:nvPr>
            <a:videoFile r:link="rId1"/>
          </p:nvPr>
        </p:nvPicPr>
        <p:blipFill>
          <a:blip r:embed="rId5"/>
          <a:stretch>
            <a:fillRect/>
          </a:stretch>
        </p:blipFill>
        <p:spPr>
          <a:xfrm>
            <a:off x="7737151" y="1570424"/>
            <a:ext cx="4019639" cy="2271096"/>
          </a:xfrm>
          <a:prstGeom prst="rect">
            <a:avLst/>
          </a:prstGeom>
        </p:spPr>
      </p:pic>
      <p:pic>
        <p:nvPicPr>
          <p:cNvPr id="16" name="Online Media 15" title="MetallicAI: I made a bot write a Metallica song">
            <a:hlinkClick r:id="" action="ppaction://media"/>
            <a:extLst>
              <a:ext uri="{FF2B5EF4-FFF2-40B4-BE49-F238E27FC236}">
                <a16:creationId xmlns:a16="http://schemas.microsoft.com/office/drawing/2014/main" id="{843F2DA0-53D5-7F71-72F9-833FC4FA234D}"/>
              </a:ext>
            </a:extLst>
          </p:cNvPr>
          <p:cNvPicPr>
            <a:picLocks noRot="1" noChangeAspect="1"/>
          </p:cNvPicPr>
          <p:nvPr>
            <a:videoFile r:link="rId2"/>
          </p:nvPr>
        </p:nvPicPr>
        <p:blipFill>
          <a:blip r:embed="rId6"/>
          <a:stretch>
            <a:fillRect/>
          </a:stretch>
        </p:blipFill>
        <p:spPr>
          <a:xfrm>
            <a:off x="3890839" y="3694922"/>
            <a:ext cx="3724269" cy="2104212"/>
          </a:xfrm>
          <a:prstGeom prst="rect">
            <a:avLst/>
          </a:prstGeom>
        </p:spPr>
      </p:pic>
    </p:spTree>
    <p:extLst>
      <p:ext uri="{BB962C8B-B14F-4D97-AF65-F5344CB8AC3E}">
        <p14:creationId xmlns:p14="http://schemas.microsoft.com/office/powerpoint/2010/main" val="265725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15"/>
                </p:tgtEl>
              </p:cMediaNode>
            </p:video>
            <p:seq concurrent="1" nextAc="seek">
              <p:cTn id="12" restart="whenNotActive" fill="hold" evtFilter="cancelBubble" nodeType="interactiveSeq">
                <p:stCondLst>
                  <p:cond evt="onClick" delay="0">
                    <p:tgtEl>
                      <p:spTgt spid="1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5"/>
                                        </p:tgtEl>
                                      </p:cBhvr>
                                    </p:cmd>
                                  </p:childTnLst>
                                </p:cTn>
                              </p:par>
                            </p:childTnLst>
                          </p:cTn>
                        </p:par>
                      </p:childTnLst>
                    </p:cTn>
                  </p:par>
                </p:childTnLst>
              </p:cTn>
              <p:nextCondLst>
                <p:cond evt="onClick" delay="0">
                  <p:tgtEl>
                    <p:spTgt spid="15"/>
                  </p:tgtEl>
                </p:cond>
              </p:nextCondLst>
            </p:seq>
            <p:video>
              <p:cMediaNode vol="80000">
                <p:cTn id="17" fill="hold" display="0">
                  <p:stCondLst>
                    <p:cond delay="indefinite"/>
                  </p:stCondLst>
                </p:cTn>
                <p:tgtEl>
                  <p:spTgt spid="16"/>
                </p:tgtEl>
              </p:cMediaNode>
            </p:video>
            <p:seq concurrent="1" nextAc="seek">
              <p:cTn id="18" restart="whenNotActive" fill="hold" evtFilter="cancelBubble" nodeType="interactiveSeq">
                <p:stCondLst>
                  <p:cond evt="onClick" delay="0">
                    <p:tgtEl>
                      <p:spTgt spid="16"/>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10-Line">
            <a:extLst>
              <a:ext uri="{FF2B5EF4-FFF2-40B4-BE49-F238E27FC236}">
                <a16:creationId xmlns:a16="http://schemas.microsoft.com/office/drawing/2014/main" id="{34A4F414-703B-43D6-A5FD-D88D40358A94}"/>
              </a:ext>
            </a:extLst>
          </p:cNvPr>
          <p:cNvCxnSpPr>
            <a:cxnSpLocks/>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11-Rectangle">
            <a:extLst>
              <a:ext uri="{FF2B5EF4-FFF2-40B4-BE49-F238E27FC236}">
                <a16:creationId xmlns:a16="http://schemas.microsoft.com/office/drawing/2014/main" id="{530EA83F-D011-4EB7-B1F3-A26FC1073983}"/>
              </a:ext>
            </a:extLst>
          </p:cNvPr>
          <p:cNvSpPr/>
          <p:nvPr/>
        </p:nvSpPr>
        <p:spPr>
          <a:xfrm>
            <a:off x="4417950" y="960819"/>
            <a:ext cx="3356112"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Jedne z popularniejszych stron do tworzenia tekstu</a:t>
            </a:r>
            <a:endParaRPr lang="en-US" altLang="zh-CN" sz="1200" dirty="0">
              <a:solidFill>
                <a:schemeClr val="tx1">
                  <a:lumMod val="75000"/>
                  <a:lumOff val="25000"/>
                </a:schemeClr>
              </a:solidFill>
              <a:cs typeface="+mn-ea"/>
              <a:sym typeface="+mn-lt"/>
            </a:endParaRPr>
          </a:p>
        </p:txBody>
      </p:sp>
      <p:sp>
        <p:nvSpPr>
          <p:cNvPr id="8" name="12-TextBox">
            <a:extLst>
              <a:ext uri="{FF2B5EF4-FFF2-40B4-BE49-F238E27FC236}">
                <a16:creationId xmlns:a16="http://schemas.microsoft.com/office/drawing/2014/main" id="{40EF94BC-645C-4B2F-9599-C3A63E00E8C4}"/>
              </a:ext>
            </a:extLst>
          </p:cNvPr>
          <p:cNvSpPr txBox="1">
            <a:spLocks noChangeArrowheads="1"/>
          </p:cNvSpPr>
          <p:nvPr/>
        </p:nvSpPr>
        <p:spPr bwMode="auto">
          <a:xfrm>
            <a:off x="3089415" y="409363"/>
            <a:ext cx="60131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Przykłady stron do tworzenia tekstu</a:t>
            </a:r>
            <a:endParaRPr lang="zh-CN" altLang="en-US" sz="2800" dirty="0">
              <a:solidFill>
                <a:schemeClr val="tx1">
                  <a:lumMod val="85000"/>
                  <a:lumOff val="15000"/>
                </a:schemeClr>
              </a:solidFill>
              <a:latin typeface="+mj-lt"/>
              <a:ea typeface="+mj-ea"/>
              <a:cs typeface="+mn-ea"/>
              <a:sym typeface="+mn-lt"/>
            </a:endParaRPr>
          </a:p>
        </p:txBody>
      </p:sp>
      <p:sp>
        <p:nvSpPr>
          <p:cNvPr id="10" name="Line 7">
            <a:extLst>
              <a:ext uri="{FF2B5EF4-FFF2-40B4-BE49-F238E27FC236}">
                <a16:creationId xmlns:a16="http://schemas.microsoft.com/office/drawing/2014/main" id="{182DCA67-39BD-4D85-BEC7-5F09F9A14DD5}"/>
              </a:ext>
            </a:extLst>
          </p:cNvPr>
          <p:cNvSpPr>
            <a:spLocks noChangeShapeType="1"/>
          </p:cNvSpPr>
          <p:nvPr/>
        </p:nvSpPr>
        <p:spPr bwMode="auto">
          <a:xfrm>
            <a:off x="953545" y="2823607"/>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12" name="Line 8">
            <a:extLst>
              <a:ext uri="{FF2B5EF4-FFF2-40B4-BE49-F238E27FC236}">
                <a16:creationId xmlns:a16="http://schemas.microsoft.com/office/drawing/2014/main" id="{69DDEB1E-3BFF-447E-B5BE-14B34B0639BF}"/>
              </a:ext>
            </a:extLst>
          </p:cNvPr>
          <p:cNvSpPr>
            <a:spLocks noChangeShapeType="1"/>
          </p:cNvSpPr>
          <p:nvPr/>
        </p:nvSpPr>
        <p:spPr bwMode="auto">
          <a:xfrm>
            <a:off x="966463" y="31850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20" name="Freeform 13">
            <a:extLst>
              <a:ext uri="{FF2B5EF4-FFF2-40B4-BE49-F238E27FC236}">
                <a16:creationId xmlns:a16="http://schemas.microsoft.com/office/drawing/2014/main" id="{E808604B-C44B-47ED-815B-10C737D2B61A}"/>
              </a:ext>
            </a:extLst>
          </p:cNvPr>
          <p:cNvSpPr>
            <a:spLocks/>
          </p:cNvSpPr>
          <p:nvPr/>
        </p:nvSpPr>
        <p:spPr bwMode="auto">
          <a:xfrm>
            <a:off x="1232243" y="5483078"/>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200" dirty="0">
              <a:solidFill>
                <a:srgbClr val="FFFFFF"/>
              </a:solidFill>
            </a:endParaRPr>
          </a:p>
        </p:txBody>
      </p:sp>
      <p:sp>
        <p:nvSpPr>
          <p:cNvPr id="24" name="Line 7">
            <a:extLst>
              <a:ext uri="{FF2B5EF4-FFF2-40B4-BE49-F238E27FC236}">
                <a16:creationId xmlns:a16="http://schemas.microsoft.com/office/drawing/2014/main" id="{B05CF3B3-65D0-412C-BE23-F15415FCEED2}"/>
              </a:ext>
            </a:extLst>
          </p:cNvPr>
          <p:cNvSpPr>
            <a:spLocks noChangeShapeType="1"/>
          </p:cNvSpPr>
          <p:nvPr/>
        </p:nvSpPr>
        <p:spPr bwMode="auto">
          <a:xfrm>
            <a:off x="3725717" y="2823607"/>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26" name="Line 8">
            <a:extLst>
              <a:ext uri="{FF2B5EF4-FFF2-40B4-BE49-F238E27FC236}">
                <a16:creationId xmlns:a16="http://schemas.microsoft.com/office/drawing/2014/main" id="{B222BB9C-8E56-49DE-95CD-556ACE5347F9}"/>
              </a:ext>
            </a:extLst>
          </p:cNvPr>
          <p:cNvSpPr>
            <a:spLocks noChangeShapeType="1"/>
          </p:cNvSpPr>
          <p:nvPr/>
        </p:nvSpPr>
        <p:spPr bwMode="auto">
          <a:xfrm>
            <a:off x="3702715" y="31850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34" name="Freeform 13">
            <a:extLst>
              <a:ext uri="{FF2B5EF4-FFF2-40B4-BE49-F238E27FC236}">
                <a16:creationId xmlns:a16="http://schemas.microsoft.com/office/drawing/2014/main" id="{9FF00156-2CC6-4A24-AB6C-91F41B724076}"/>
              </a:ext>
            </a:extLst>
          </p:cNvPr>
          <p:cNvSpPr>
            <a:spLocks/>
          </p:cNvSpPr>
          <p:nvPr/>
        </p:nvSpPr>
        <p:spPr bwMode="auto">
          <a:xfrm>
            <a:off x="4010875" y="5483078"/>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200" dirty="0">
              <a:solidFill>
                <a:srgbClr val="FFFFFF"/>
              </a:solidFill>
            </a:endParaRPr>
          </a:p>
        </p:txBody>
      </p:sp>
      <p:sp>
        <p:nvSpPr>
          <p:cNvPr id="38" name="Line 7">
            <a:extLst>
              <a:ext uri="{FF2B5EF4-FFF2-40B4-BE49-F238E27FC236}">
                <a16:creationId xmlns:a16="http://schemas.microsoft.com/office/drawing/2014/main" id="{0B1710C0-26B7-45F4-BE00-A45C6F7591EC}"/>
              </a:ext>
            </a:extLst>
          </p:cNvPr>
          <p:cNvSpPr>
            <a:spLocks noChangeShapeType="1"/>
          </p:cNvSpPr>
          <p:nvPr/>
        </p:nvSpPr>
        <p:spPr bwMode="auto">
          <a:xfrm>
            <a:off x="6504346" y="4495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40" name="Line 8">
            <a:extLst>
              <a:ext uri="{FF2B5EF4-FFF2-40B4-BE49-F238E27FC236}">
                <a16:creationId xmlns:a16="http://schemas.microsoft.com/office/drawing/2014/main" id="{45A3B091-42F9-4476-837F-E2F0DE2AE329}"/>
              </a:ext>
            </a:extLst>
          </p:cNvPr>
          <p:cNvSpPr>
            <a:spLocks noChangeShapeType="1"/>
          </p:cNvSpPr>
          <p:nvPr/>
        </p:nvSpPr>
        <p:spPr bwMode="auto">
          <a:xfrm>
            <a:off x="6504347" y="485638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42" name="Line 9">
            <a:extLst>
              <a:ext uri="{FF2B5EF4-FFF2-40B4-BE49-F238E27FC236}">
                <a16:creationId xmlns:a16="http://schemas.microsoft.com/office/drawing/2014/main" id="{172E6AD5-5603-4593-91FD-D0D9DAC6AD2E}"/>
              </a:ext>
            </a:extLst>
          </p:cNvPr>
          <p:cNvSpPr>
            <a:spLocks noChangeShapeType="1"/>
          </p:cNvSpPr>
          <p:nvPr/>
        </p:nvSpPr>
        <p:spPr bwMode="auto">
          <a:xfrm>
            <a:off x="6504347" y="5238247"/>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48" name="Freeform 13">
            <a:extLst>
              <a:ext uri="{FF2B5EF4-FFF2-40B4-BE49-F238E27FC236}">
                <a16:creationId xmlns:a16="http://schemas.microsoft.com/office/drawing/2014/main" id="{D199CCFD-FE26-44D2-A72C-4CA6671015DE}"/>
              </a:ext>
            </a:extLst>
          </p:cNvPr>
          <p:cNvSpPr>
            <a:spLocks/>
          </p:cNvSpPr>
          <p:nvPr/>
        </p:nvSpPr>
        <p:spPr bwMode="auto">
          <a:xfrm>
            <a:off x="6789508" y="5483078"/>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200" dirty="0">
              <a:solidFill>
                <a:srgbClr val="FFFFFF"/>
              </a:solidFill>
            </a:endParaRPr>
          </a:p>
        </p:txBody>
      </p:sp>
      <p:sp>
        <p:nvSpPr>
          <p:cNvPr id="52" name="Line 7">
            <a:extLst>
              <a:ext uri="{FF2B5EF4-FFF2-40B4-BE49-F238E27FC236}">
                <a16:creationId xmlns:a16="http://schemas.microsoft.com/office/drawing/2014/main" id="{89B04717-716E-4C95-8E3D-82DAAFE79C51}"/>
              </a:ext>
            </a:extLst>
          </p:cNvPr>
          <p:cNvSpPr>
            <a:spLocks noChangeShapeType="1"/>
          </p:cNvSpPr>
          <p:nvPr/>
        </p:nvSpPr>
        <p:spPr bwMode="auto">
          <a:xfrm>
            <a:off x="9302363" y="4152622"/>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54" name="Line 8">
            <a:extLst>
              <a:ext uri="{FF2B5EF4-FFF2-40B4-BE49-F238E27FC236}">
                <a16:creationId xmlns:a16="http://schemas.microsoft.com/office/drawing/2014/main" id="{545D335B-BAC5-4B81-BC6C-7E6E46641BD9}"/>
              </a:ext>
            </a:extLst>
          </p:cNvPr>
          <p:cNvSpPr>
            <a:spLocks noChangeShapeType="1"/>
          </p:cNvSpPr>
          <p:nvPr/>
        </p:nvSpPr>
        <p:spPr bwMode="auto">
          <a:xfrm>
            <a:off x="9289444" y="4494362"/>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56" name="Line 9">
            <a:extLst>
              <a:ext uri="{FF2B5EF4-FFF2-40B4-BE49-F238E27FC236}">
                <a16:creationId xmlns:a16="http://schemas.microsoft.com/office/drawing/2014/main" id="{BE63382F-8D54-400C-B6F9-4A8DF887511F}"/>
              </a:ext>
            </a:extLst>
          </p:cNvPr>
          <p:cNvSpPr>
            <a:spLocks noChangeShapeType="1"/>
          </p:cNvSpPr>
          <p:nvPr/>
        </p:nvSpPr>
        <p:spPr bwMode="auto">
          <a:xfrm>
            <a:off x="9302363" y="485638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58" name="Line 10">
            <a:extLst>
              <a:ext uri="{FF2B5EF4-FFF2-40B4-BE49-F238E27FC236}">
                <a16:creationId xmlns:a16="http://schemas.microsoft.com/office/drawing/2014/main" id="{1B6FEF92-458F-4323-A335-08227DF7DD95}"/>
              </a:ext>
            </a:extLst>
          </p:cNvPr>
          <p:cNvSpPr>
            <a:spLocks noChangeShapeType="1"/>
          </p:cNvSpPr>
          <p:nvPr/>
        </p:nvSpPr>
        <p:spPr bwMode="auto">
          <a:xfrm>
            <a:off x="9289444" y="5222724"/>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endParaRPr>
          </a:p>
        </p:txBody>
      </p:sp>
      <p:sp>
        <p:nvSpPr>
          <p:cNvPr id="62" name="Freeform 13">
            <a:extLst>
              <a:ext uri="{FF2B5EF4-FFF2-40B4-BE49-F238E27FC236}">
                <a16:creationId xmlns:a16="http://schemas.microsoft.com/office/drawing/2014/main" id="{3526D35A-A749-423B-86B2-2897DDD35692}"/>
              </a:ext>
            </a:extLst>
          </p:cNvPr>
          <p:cNvSpPr>
            <a:spLocks/>
          </p:cNvSpPr>
          <p:nvPr/>
        </p:nvSpPr>
        <p:spPr bwMode="auto">
          <a:xfrm>
            <a:off x="9568141" y="5483078"/>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200" dirty="0">
              <a:solidFill>
                <a:srgbClr val="FFFFFF"/>
              </a:solidFill>
            </a:endParaRPr>
          </a:p>
        </p:txBody>
      </p:sp>
      <p:sp>
        <p:nvSpPr>
          <p:cNvPr id="66" name="TextBox 65">
            <a:extLst>
              <a:ext uri="{FF2B5EF4-FFF2-40B4-BE49-F238E27FC236}">
                <a16:creationId xmlns:a16="http://schemas.microsoft.com/office/drawing/2014/main" id="{5C8C8C73-BE57-4C61-92CF-189746A1DD1B}"/>
              </a:ext>
            </a:extLst>
          </p:cNvPr>
          <p:cNvSpPr txBox="1"/>
          <p:nvPr/>
        </p:nvSpPr>
        <p:spPr>
          <a:xfrm>
            <a:off x="1570296" y="2878933"/>
            <a:ext cx="743217"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Tylko rap</a:t>
            </a:r>
            <a:endParaRPr lang="en-US" dirty="0">
              <a:solidFill>
                <a:schemeClr val="bg1">
                  <a:lumMod val="50000"/>
                </a:schemeClr>
              </a:solidFill>
            </a:endParaRPr>
          </a:p>
        </p:txBody>
      </p:sp>
      <p:sp>
        <p:nvSpPr>
          <p:cNvPr id="68" name="TextBox 67">
            <a:extLst>
              <a:ext uri="{FF2B5EF4-FFF2-40B4-BE49-F238E27FC236}">
                <a16:creationId xmlns:a16="http://schemas.microsoft.com/office/drawing/2014/main" id="{5C0889AB-E636-40EF-B0F7-A936364DBA2A}"/>
              </a:ext>
            </a:extLst>
          </p:cNvPr>
          <p:cNvSpPr txBox="1"/>
          <p:nvPr/>
        </p:nvSpPr>
        <p:spPr>
          <a:xfrm>
            <a:off x="3955552" y="2885200"/>
            <a:ext cx="1529971"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Różne gatunki muzyki</a:t>
            </a:r>
            <a:endParaRPr lang="en-US" dirty="0">
              <a:solidFill>
                <a:schemeClr val="bg1">
                  <a:lumMod val="50000"/>
                </a:schemeClr>
              </a:solidFill>
            </a:endParaRPr>
          </a:p>
        </p:txBody>
      </p:sp>
      <p:sp>
        <p:nvSpPr>
          <p:cNvPr id="70" name="TextBox 69">
            <a:extLst>
              <a:ext uri="{FF2B5EF4-FFF2-40B4-BE49-F238E27FC236}">
                <a16:creationId xmlns:a16="http://schemas.microsoft.com/office/drawing/2014/main" id="{AC2E35AF-9BB9-443E-9351-A575EE5F3F64}"/>
              </a:ext>
            </a:extLst>
          </p:cNvPr>
          <p:cNvSpPr txBox="1"/>
          <p:nvPr/>
        </p:nvSpPr>
        <p:spPr>
          <a:xfrm>
            <a:off x="6359686" y="4495763"/>
            <a:ext cx="23304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Brak możliwości wybrania gatunku</a:t>
            </a:r>
            <a:endParaRPr lang="en-US" dirty="0">
              <a:solidFill>
                <a:schemeClr val="bg1">
                  <a:lumMod val="50000"/>
                </a:schemeClr>
              </a:solidFill>
            </a:endParaRPr>
          </a:p>
        </p:txBody>
      </p:sp>
      <p:sp>
        <p:nvSpPr>
          <p:cNvPr id="72" name="TextBox 71">
            <a:extLst>
              <a:ext uri="{FF2B5EF4-FFF2-40B4-BE49-F238E27FC236}">
                <a16:creationId xmlns:a16="http://schemas.microsoft.com/office/drawing/2014/main" id="{3678DEAD-8FCE-47F4-A7F0-E78B2DCDB698}"/>
              </a:ext>
            </a:extLst>
          </p:cNvPr>
          <p:cNvSpPr txBox="1"/>
          <p:nvPr/>
        </p:nvSpPr>
        <p:spPr>
          <a:xfrm>
            <a:off x="9820836" y="4174852"/>
            <a:ext cx="87517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Dowolność</a:t>
            </a:r>
            <a:endParaRPr lang="en-US" dirty="0">
              <a:solidFill>
                <a:schemeClr val="bg1">
                  <a:lumMod val="50000"/>
                </a:schemeClr>
              </a:solidFill>
            </a:endParaRPr>
          </a:p>
        </p:txBody>
      </p:sp>
      <p:sp>
        <p:nvSpPr>
          <p:cNvPr id="78" name="TextBox 77">
            <a:extLst>
              <a:ext uri="{FF2B5EF4-FFF2-40B4-BE49-F238E27FC236}">
                <a16:creationId xmlns:a16="http://schemas.microsoft.com/office/drawing/2014/main" id="{B0FFA2C0-60B8-4E25-9EE2-D578DCEFBF9B}"/>
              </a:ext>
            </a:extLst>
          </p:cNvPr>
          <p:cNvSpPr txBox="1"/>
          <p:nvPr/>
        </p:nvSpPr>
        <p:spPr>
          <a:xfrm>
            <a:off x="6416950" y="4904628"/>
            <a:ext cx="216443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Przewidywanie słowo po słowie</a:t>
            </a:r>
            <a:endParaRPr lang="en-US" dirty="0">
              <a:solidFill>
                <a:schemeClr val="bg1">
                  <a:lumMod val="50000"/>
                </a:schemeClr>
              </a:solidFill>
            </a:endParaRPr>
          </a:p>
        </p:txBody>
      </p:sp>
      <p:sp>
        <p:nvSpPr>
          <p:cNvPr id="80" name="TextBox 79">
            <a:extLst>
              <a:ext uri="{FF2B5EF4-FFF2-40B4-BE49-F238E27FC236}">
                <a16:creationId xmlns:a16="http://schemas.microsoft.com/office/drawing/2014/main" id="{C087B87A-D756-4159-A423-22509939F599}"/>
              </a:ext>
            </a:extLst>
          </p:cNvPr>
          <p:cNvSpPr txBox="1"/>
          <p:nvPr/>
        </p:nvSpPr>
        <p:spPr>
          <a:xfrm>
            <a:off x="9337979" y="4494362"/>
            <a:ext cx="186403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Wykorzystane w </a:t>
            </a:r>
            <a:r>
              <a:rPr lang="pl-PL" dirty="0" err="1">
                <a:solidFill>
                  <a:schemeClr val="bg1">
                    <a:lumMod val="50000"/>
                  </a:schemeClr>
                </a:solidFill>
              </a:rPr>
              <a:t>MetallicAI</a:t>
            </a:r>
            <a:endParaRPr lang="en-US" dirty="0">
              <a:solidFill>
                <a:schemeClr val="bg1">
                  <a:lumMod val="50000"/>
                </a:schemeClr>
              </a:solidFill>
            </a:endParaRPr>
          </a:p>
        </p:txBody>
      </p:sp>
      <p:sp>
        <p:nvSpPr>
          <p:cNvPr id="88" name="TextBox 87">
            <a:extLst>
              <a:ext uri="{FF2B5EF4-FFF2-40B4-BE49-F238E27FC236}">
                <a16:creationId xmlns:a16="http://schemas.microsoft.com/office/drawing/2014/main" id="{E2FC7A68-CCBC-419E-AB33-75D6ED00834E}"/>
              </a:ext>
            </a:extLst>
          </p:cNvPr>
          <p:cNvSpPr txBox="1"/>
          <p:nvPr/>
        </p:nvSpPr>
        <p:spPr>
          <a:xfrm>
            <a:off x="9401121" y="4887531"/>
            <a:ext cx="172752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pl-PL" dirty="0">
                <a:solidFill>
                  <a:schemeClr val="bg1">
                    <a:lumMod val="50000"/>
                  </a:schemeClr>
                </a:solidFill>
              </a:rPr>
              <a:t>Wykorzystuje </a:t>
            </a:r>
            <a:r>
              <a:rPr lang="pl-PL" dirty="0" err="1">
                <a:solidFill>
                  <a:schemeClr val="bg1">
                    <a:lumMod val="50000"/>
                  </a:schemeClr>
                </a:solidFill>
              </a:rPr>
              <a:t>Genius</a:t>
            </a:r>
            <a:r>
              <a:rPr lang="pl-PL" dirty="0">
                <a:solidFill>
                  <a:schemeClr val="bg1">
                    <a:lumMod val="50000"/>
                  </a:schemeClr>
                </a:solidFill>
              </a:rPr>
              <a:t> API</a:t>
            </a:r>
            <a:endParaRPr lang="en-US" dirty="0">
              <a:solidFill>
                <a:schemeClr val="bg1">
                  <a:lumMod val="50000"/>
                </a:schemeClr>
              </a:solidFill>
            </a:endParaRPr>
          </a:p>
        </p:txBody>
      </p:sp>
      <p:sp>
        <p:nvSpPr>
          <p:cNvPr id="98" name="Freeform 6">
            <a:extLst>
              <a:ext uri="{FF2B5EF4-FFF2-40B4-BE49-F238E27FC236}">
                <a16:creationId xmlns:a16="http://schemas.microsoft.com/office/drawing/2014/main" id="{D7B878CB-4452-4FDF-9F63-6394BD14D146}"/>
              </a:ext>
            </a:extLst>
          </p:cNvPr>
          <p:cNvSpPr>
            <a:spLocks/>
          </p:cNvSpPr>
          <p:nvPr/>
        </p:nvSpPr>
        <p:spPr bwMode="auto">
          <a:xfrm>
            <a:off x="713607" y="1924734"/>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pl-PL" sz="1600" dirty="0">
                <a:solidFill>
                  <a:schemeClr val="tx1">
                    <a:lumMod val="65000"/>
                    <a:lumOff val="35000"/>
                  </a:schemeClr>
                </a:solidFill>
                <a:hlinkClick r:id="rId2"/>
              </a:rPr>
              <a:t>https://deepbeat.org/</a:t>
            </a:r>
            <a:endParaRPr lang="en-US" sz="1600" dirty="0">
              <a:solidFill>
                <a:srgbClr val="FFFFFF"/>
              </a:solidFill>
            </a:endParaRPr>
          </a:p>
        </p:txBody>
      </p:sp>
      <p:sp>
        <p:nvSpPr>
          <p:cNvPr id="100" name="Freeform 6">
            <a:extLst>
              <a:ext uri="{FF2B5EF4-FFF2-40B4-BE49-F238E27FC236}">
                <a16:creationId xmlns:a16="http://schemas.microsoft.com/office/drawing/2014/main" id="{7C1B6BD5-3770-4997-B5D1-ECEBAAE33037}"/>
              </a:ext>
            </a:extLst>
          </p:cNvPr>
          <p:cNvSpPr>
            <a:spLocks/>
          </p:cNvSpPr>
          <p:nvPr/>
        </p:nvSpPr>
        <p:spPr bwMode="auto">
          <a:xfrm>
            <a:off x="3492240" y="1924734"/>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dirty="0">
                <a:solidFill>
                  <a:schemeClr val="tx1">
                    <a:lumMod val="65000"/>
                    <a:lumOff val="35000"/>
                  </a:schemeClr>
                </a:solidFill>
                <a:hlinkClick r:id="rId3"/>
              </a:rPr>
              <a:t>https://www.song-lyrics-generator.org.uk/</a:t>
            </a:r>
            <a:endParaRPr lang="en-US" sz="1600" dirty="0">
              <a:solidFill>
                <a:srgbClr val="FFFFFF"/>
              </a:solidFill>
            </a:endParaRPr>
          </a:p>
        </p:txBody>
      </p:sp>
      <p:sp>
        <p:nvSpPr>
          <p:cNvPr id="102" name="Freeform 6">
            <a:extLst>
              <a:ext uri="{FF2B5EF4-FFF2-40B4-BE49-F238E27FC236}">
                <a16:creationId xmlns:a16="http://schemas.microsoft.com/office/drawing/2014/main" id="{FE8DE059-D32B-4DA1-AD16-A720EAA61857}"/>
              </a:ext>
            </a:extLst>
          </p:cNvPr>
          <p:cNvSpPr>
            <a:spLocks/>
          </p:cNvSpPr>
          <p:nvPr/>
        </p:nvSpPr>
        <p:spPr bwMode="auto">
          <a:xfrm>
            <a:off x="6270872" y="1924734"/>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pl-PL" sz="1600" dirty="0" err="1">
                <a:solidFill>
                  <a:srgbClr val="FFFFFF"/>
                </a:solidFill>
              </a:rPr>
              <a:t>Botnik</a:t>
            </a:r>
            <a:endParaRPr lang="en-US" sz="1600" dirty="0">
              <a:solidFill>
                <a:srgbClr val="FFFFFF"/>
              </a:solidFill>
            </a:endParaRPr>
          </a:p>
        </p:txBody>
      </p:sp>
      <p:sp>
        <p:nvSpPr>
          <p:cNvPr id="104" name="Freeform 6">
            <a:extLst>
              <a:ext uri="{FF2B5EF4-FFF2-40B4-BE49-F238E27FC236}">
                <a16:creationId xmlns:a16="http://schemas.microsoft.com/office/drawing/2014/main" id="{73BA1A29-88B9-4063-8F02-8052C69E87BA}"/>
              </a:ext>
            </a:extLst>
          </p:cNvPr>
          <p:cNvSpPr>
            <a:spLocks/>
          </p:cNvSpPr>
          <p:nvPr/>
        </p:nvSpPr>
        <p:spPr bwMode="auto">
          <a:xfrm>
            <a:off x="9049506" y="1924734"/>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dirty="0">
                <a:solidFill>
                  <a:schemeClr val="tx1">
                    <a:lumMod val="65000"/>
                    <a:lumOff val="35000"/>
                  </a:schemeClr>
                </a:solidFill>
                <a:hlinkClick r:id="rId4"/>
              </a:rPr>
              <a:t>https://lyrics.rip/</a:t>
            </a:r>
            <a:endParaRPr lang="en-US" sz="1600" dirty="0">
              <a:solidFill>
                <a:srgbClr val="FFFFFF"/>
              </a:solidFill>
            </a:endParaRPr>
          </a:p>
        </p:txBody>
      </p:sp>
      <p:pic>
        <p:nvPicPr>
          <p:cNvPr id="3" name="Picture 2">
            <a:extLst>
              <a:ext uri="{FF2B5EF4-FFF2-40B4-BE49-F238E27FC236}">
                <a16:creationId xmlns:a16="http://schemas.microsoft.com/office/drawing/2014/main" id="{7DB5E01F-B24F-B3A1-798B-A00F54A7793C}"/>
              </a:ext>
            </a:extLst>
          </p:cNvPr>
          <p:cNvPicPr>
            <a:picLocks noChangeAspect="1"/>
          </p:cNvPicPr>
          <p:nvPr/>
        </p:nvPicPr>
        <p:blipFill>
          <a:blip r:embed="rId5"/>
          <a:stretch>
            <a:fillRect/>
          </a:stretch>
        </p:blipFill>
        <p:spPr>
          <a:xfrm>
            <a:off x="471655" y="3517410"/>
            <a:ext cx="2799562" cy="1727030"/>
          </a:xfrm>
          <a:prstGeom prst="rect">
            <a:avLst/>
          </a:prstGeom>
        </p:spPr>
      </p:pic>
      <p:pic>
        <p:nvPicPr>
          <p:cNvPr id="7" name="Picture 6">
            <a:extLst>
              <a:ext uri="{FF2B5EF4-FFF2-40B4-BE49-F238E27FC236}">
                <a16:creationId xmlns:a16="http://schemas.microsoft.com/office/drawing/2014/main" id="{5D6ED582-E0BE-F6FB-2743-74FFC31D48F5}"/>
              </a:ext>
            </a:extLst>
          </p:cNvPr>
          <p:cNvPicPr>
            <a:picLocks noChangeAspect="1"/>
          </p:cNvPicPr>
          <p:nvPr/>
        </p:nvPicPr>
        <p:blipFill>
          <a:blip r:embed="rId6"/>
          <a:stretch>
            <a:fillRect/>
          </a:stretch>
        </p:blipFill>
        <p:spPr>
          <a:xfrm>
            <a:off x="3595935" y="3421761"/>
            <a:ext cx="2164439" cy="1978325"/>
          </a:xfrm>
          <a:prstGeom prst="rect">
            <a:avLst/>
          </a:prstGeom>
        </p:spPr>
      </p:pic>
      <p:pic>
        <p:nvPicPr>
          <p:cNvPr id="11" name="Picture 10">
            <a:extLst>
              <a:ext uri="{FF2B5EF4-FFF2-40B4-BE49-F238E27FC236}">
                <a16:creationId xmlns:a16="http://schemas.microsoft.com/office/drawing/2014/main" id="{0CEF84BF-4697-D119-1D59-512BB7F71323}"/>
              </a:ext>
            </a:extLst>
          </p:cNvPr>
          <p:cNvPicPr>
            <a:picLocks noChangeAspect="1"/>
          </p:cNvPicPr>
          <p:nvPr/>
        </p:nvPicPr>
        <p:blipFill>
          <a:blip r:embed="rId7"/>
          <a:stretch>
            <a:fillRect/>
          </a:stretch>
        </p:blipFill>
        <p:spPr>
          <a:xfrm>
            <a:off x="6199817" y="2678026"/>
            <a:ext cx="2559937" cy="1867512"/>
          </a:xfrm>
          <a:prstGeom prst="rect">
            <a:avLst/>
          </a:prstGeom>
        </p:spPr>
      </p:pic>
      <p:pic>
        <p:nvPicPr>
          <p:cNvPr id="15" name="Picture 14">
            <a:extLst>
              <a:ext uri="{FF2B5EF4-FFF2-40B4-BE49-F238E27FC236}">
                <a16:creationId xmlns:a16="http://schemas.microsoft.com/office/drawing/2014/main" id="{ECE25CFE-3718-6093-472B-7B2E1C95E21C}"/>
              </a:ext>
            </a:extLst>
          </p:cNvPr>
          <p:cNvPicPr>
            <a:picLocks noChangeAspect="1"/>
          </p:cNvPicPr>
          <p:nvPr/>
        </p:nvPicPr>
        <p:blipFill>
          <a:blip r:embed="rId8"/>
          <a:stretch>
            <a:fillRect/>
          </a:stretch>
        </p:blipFill>
        <p:spPr>
          <a:xfrm>
            <a:off x="8933295" y="2735309"/>
            <a:ext cx="2870016" cy="1245667"/>
          </a:xfrm>
          <a:prstGeom prst="rect">
            <a:avLst/>
          </a:prstGeom>
        </p:spPr>
      </p:pic>
    </p:spTree>
    <p:extLst>
      <p:ext uri="{BB962C8B-B14F-4D97-AF65-F5344CB8AC3E}">
        <p14:creationId xmlns:p14="http://schemas.microsoft.com/office/powerpoint/2010/main" val="2776648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Rectangle">
            <a:extLst>
              <a:ext uri="{FF2B5EF4-FFF2-40B4-BE49-F238E27FC236}">
                <a16:creationId xmlns:a16="http://schemas.microsoft.com/office/drawing/2014/main" id="{17A10D3C-094D-44EA-BE14-1F35A26A0B5D}"/>
              </a:ext>
            </a:extLst>
          </p:cNvPr>
          <p:cNvSpPr/>
          <p:nvPr/>
        </p:nvSpPr>
        <p:spPr>
          <a:xfrm>
            <a:off x="2453613" y="3154501"/>
            <a:ext cx="7284774" cy="382092"/>
          </a:xfrm>
          <a:prstGeom prst="rect">
            <a:avLst/>
          </a:prstGeom>
        </p:spPr>
        <p:txBody>
          <a:bodyPr wrap="square">
            <a:spAutoFit/>
          </a:bodyPr>
          <a:lstStyle/>
          <a:p>
            <a:pPr algn="ctr" defTabSz="609585">
              <a:lnSpc>
                <a:spcPct val="150000"/>
              </a:lnSpc>
            </a:pPr>
            <a:r>
              <a:rPr lang="pl-PL" altLang="zh-CN" sz="1400" dirty="0">
                <a:solidFill>
                  <a:prstClr val="black">
                    <a:lumMod val="65000"/>
                    <a:lumOff val="35000"/>
                  </a:prstClr>
                </a:solidFill>
                <a:cs typeface="+mn-ea"/>
                <a:sym typeface="+mn-lt"/>
              </a:rPr>
              <a:t>GPT-3, najnowsze dzieło OpenAI, które nabrało setki internautów</a:t>
            </a: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90" y="4673450"/>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pl-PL" altLang="zh-CN" sz="1600" dirty="0">
                <a:solidFill>
                  <a:prstClr val="white"/>
                </a:solidFill>
                <a:cs typeface="+mn-ea"/>
                <a:sym typeface="+mn-lt"/>
              </a:rPr>
              <a:t>Część </a:t>
            </a:r>
            <a:r>
              <a:rPr lang="en-US" altLang="zh-CN" sz="1600" dirty="0">
                <a:solidFill>
                  <a:prstClr val="white"/>
                </a:solidFill>
                <a:cs typeface="+mn-ea"/>
                <a:sym typeface="+mn-lt"/>
              </a:rPr>
              <a:t>0</a:t>
            </a:r>
            <a:r>
              <a:rPr lang="pl-PL" altLang="zh-CN" sz="1600" dirty="0">
                <a:solidFill>
                  <a:prstClr val="white"/>
                </a:solidFill>
                <a:cs typeface="+mn-ea"/>
                <a:sym typeface="+mn-lt"/>
              </a:rPr>
              <a:t>4</a:t>
            </a:r>
            <a:endParaRPr lang="en-US" altLang="zh-CN" sz="16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B6D8D121-0716-4A09-A3A3-6FE4A890ED24}"/>
              </a:ext>
            </a:extLst>
          </p:cNvPr>
          <p:cNvSpPr txBox="1"/>
          <p:nvPr/>
        </p:nvSpPr>
        <p:spPr>
          <a:xfrm>
            <a:off x="5123628" y="2222077"/>
            <a:ext cx="1944764"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GPT-3</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1682458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10-Line">
            <a:extLst>
              <a:ext uri="{FF2B5EF4-FFF2-40B4-BE49-F238E27FC236}">
                <a16:creationId xmlns:a16="http://schemas.microsoft.com/office/drawing/2014/main" id="{EC08B387-8F5D-4249-BD11-2FF5C04FBA2A}"/>
              </a:ext>
            </a:extLst>
          </p:cNvPr>
          <p:cNvCxnSpPr>
            <a:cxnSpLocks/>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 name="11-Rectangle">
            <a:extLst>
              <a:ext uri="{FF2B5EF4-FFF2-40B4-BE49-F238E27FC236}">
                <a16:creationId xmlns:a16="http://schemas.microsoft.com/office/drawing/2014/main" id="{B0FBFFF5-1C86-4489-966A-B18BB67DD6A6}"/>
              </a:ext>
            </a:extLst>
          </p:cNvPr>
          <p:cNvSpPr/>
          <p:nvPr/>
        </p:nvSpPr>
        <p:spPr>
          <a:xfrm>
            <a:off x="5253023" y="960819"/>
            <a:ext cx="1685974"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Podstawowe informacje</a:t>
            </a:r>
            <a:endParaRPr lang="en-US" altLang="zh-CN" sz="1200" dirty="0">
              <a:solidFill>
                <a:schemeClr val="tx1">
                  <a:lumMod val="75000"/>
                  <a:lumOff val="25000"/>
                </a:schemeClr>
              </a:solidFill>
              <a:cs typeface="+mn-ea"/>
              <a:sym typeface="+mn-lt"/>
            </a:endParaRPr>
          </a:p>
        </p:txBody>
      </p:sp>
      <p:sp>
        <p:nvSpPr>
          <p:cNvPr id="7" name="12-TextBox">
            <a:extLst>
              <a:ext uri="{FF2B5EF4-FFF2-40B4-BE49-F238E27FC236}">
                <a16:creationId xmlns:a16="http://schemas.microsoft.com/office/drawing/2014/main" id="{F8F15D9A-8925-4F2F-B250-39ACC14F433C}"/>
              </a:ext>
            </a:extLst>
          </p:cNvPr>
          <p:cNvSpPr txBox="1">
            <a:spLocks noChangeArrowheads="1"/>
          </p:cNvSpPr>
          <p:nvPr/>
        </p:nvSpPr>
        <p:spPr bwMode="auto">
          <a:xfrm>
            <a:off x="5490708" y="409363"/>
            <a:ext cx="12105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GPT-3</a:t>
            </a:r>
            <a:endParaRPr lang="zh-CN" altLang="en-US" sz="2800" dirty="0">
              <a:solidFill>
                <a:schemeClr val="tx1">
                  <a:lumMod val="85000"/>
                  <a:lumOff val="15000"/>
                </a:schemeClr>
              </a:solidFill>
              <a:latin typeface="+mj-lt"/>
              <a:ea typeface="+mj-ea"/>
              <a:cs typeface="+mn-ea"/>
              <a:sym typeface="+mn-lt"/>
            </a:endParaRPr>
          </a:p>
        </p:txBody>
      </p:sp>
      <p:sp>
        <p:nvSpPr>
          <p:cNvPr id="11" name="Rectangle 10">
            <a:extLst>
              <a:ext uri="{FF2B5EF4-FFF2-40B4-BE49-F238E27FC236}">
                <a16:creationId xmlns:a16="http://schemas.microsoft.com/office/drawing/2014/main" id="{4CD8932F-58DF-4156-AAC1-503356EC47C5}"/>
              </a:ext>
            </a:extLst>
          </p:cNvPr>
          <p:cNvSpPr/>
          <p:nvPr/>
        </p:nvSpPr>
        <p:spPr>
          <a:xfrm>
            <a:off x="690430" y="770611"/>
            <a:ext cx="2724114" cy="5010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6B9E2DC-3056-457B-943B-EE48DBD2682A}"/>
              </a:ext>
            </a:extLst>
          </p:cNvPr>
          <p:cNvSpPr/>
          <p:nvPr/>
        </p:nvSpPr>
        <p:spPr>
          <a:xfrm>
            <a:off x="3763457" y="1600738"/>
            <a:ext cx="2842615" cy="4142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BD181BE-1131-4451-9D2B-182B049F0C03}"/>
              </a:ext>
            </a:extLst>
          </p:cNvPr>
          <p:cNvSpPr/>
          <p:nvPr/>
        </p:nvSpPr>
        <p:spPr>
          <a:xfrm>
            <a:off x="7302363" y="1625593"/>
            <a:ext cx="2877322" cy="41036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D9085BA8-70F8-4E4C-BED4-B1B83AED0B99}"/>
              </a:ext>
            </a:extLst>
          </p:cNvPr>
          <p:cNvSpPr/>
          <p:nvPr/>
        </p:nvSpPr>
        <p:spPr>
          <a:xfrm rot="10800000">
            <a:off x="2580514" y="5742810"/>
            <a:ext cx="346363" cy="29858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0B63C599-B478-4735-86B4-AF86B92E5345}"/>
              </a:ext>
            </a:extLst>
          </p:cNvPr>
          <p:cNvSpPr/>
          <p:nvPr/>
        </p:nvSpPr>
        <p:spPr>
          <a:xfrm rot="10800000">
            <a:off x="5597238" y="5725454"/>
            <a:ext cx="346363" cy="29858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B2A305B3-B6F5-44E9-8513-33C4D2C00501}"/>
              </a:ext>
            </a:extLst>
          </p:cNvPr>
          <p:cNvSpPr/>
          <p:nvPr/>
        </p:nvSpPr>
        <p:spPr>
          <a:xfrm rot="10800000">
            <a:off x="9535022" y="5693634"/>
            <a:ext cx="346363" cy="29858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D269E954-9D73-4A89-B2A5-FFC0CAACB551}"/>
              </a:ext>
            </a:extLst>
          </p:cNvPr>
          <p:cNvSpPr txBox="1"/>
          <p:nvPr/>
        </p:nvSpPr>
        <p:spPr>
          <a:xfrm>
            <a:off x="10141073" y="2466329"/>
            <a:ext cx="1123128" cy="369332"/>
          </a:xfrm>
          <a:prstGeom prst="rect">
            <a:avLst/>
          </a:prstGeom>
          <a:noFill/>
        </p:spPr>
        <p:txBody>
          <a:bodyPr wrap="none" rtlCol="0">
            <a:spAutoFit/>
          </a:bodyPr>
          <a:lstStyle/>
          <a:p>
            <a:pPr algn="ctr"/>
            <a:r>
              <a:rPr lang="en-US" b="1" dirty="0">
                <a:solidFill>
                  <a:schemeClr val="bg1"/>
                </a:solidFill>
                <a:latin typeface="+mj-lt"/>
                <a:ea typeface="+mj-ea"/>
              </a:rPr>
              <a:t>Keyword</a:t>
            </a:r>
          </a:p>
        </p:txBody>
      </p:sp>
      <p:sp>
        <p:nvSpPr>
          <p:cNvPr id="43" name="TextBox 42">
            <a:extLst>
              <a:ext uri="{FF2B5EF4-FFF2-40B4-BE49-F238E27FC236}">
                <a16:creationId xmlns:a16="http://schemas.microsoft.com/office/drawing/2014/main" id="{F92AED6A-CFBA-4B72-A818-07F5BFB03160}"/>
              </a:ext>
            </a:extLst>
          </p:cNvPr>
          <p:cNvSpPr txBox="1"/>
          <p:nvPr/>
        </p:nvSpPr>
        <p:spPr>
          <a:xfrm>
            <a:off x="4099097" y="1873327"/>
            <a:ext cx="2174187" cy="3323987"/>
          </a:xfrm>
          <a:prstGeom prst="rect">
            <a:avLst/>
          </a:prstGeom>
          <a:noFill/>
        </p:spPr>
        <p:txBody>
          <a:bodyPr wrap="square" rtlCol="0">
            <a:spAutoFit/>
          </a:bodyPr>
          <a:lstStyle/>
          <a:p>
            <a:pPr algn="ctr"/>
            <a:r>
              <a:rPr lang="pl-PL" sz="1400" b="1" dirty="0" err="1">
                <a:solidFill>
                  <a:schemeClr val="bg1"/>
                </a:solidFill>
              </a:rPr>
              <a:t>Generative</a:t>
            </a:r>
            <a:r>
              <a:rPr lang="pl-PL" sz="1400" b="1" dirty="0">
                <a:solidFill>
                  <a:schemeClr val="bg1"/>
                </a:solidFill>
              </a:rPr>
              <a:t> </a:t>
            </a:r>
            <a:r>
              <a:rPr lang="pl-PL" sz="1400" b="1" dirty="0" err="1">
                <a:solidFill>
                  <a:schemeClr val="bg1"/>
                </a:solidFill>
              </a:rPr>
              <a:t>Pre-trained</a:t>
            </a:r>
            <a:r>
              <a:rPr lang="pl-PL" sz="1400" b="1" dirty="0">
                <a:solidFill>
                  <a:schemeClr val="bg1"/>
                </a:solidFill>
              </a:rPr>
              <a:t> Transformer 3 (GPT-3) </a:t>
            </a:r>
            <a:r>
              <a:rPr lang="pl-PL" sz="1400" dirty="0">
                <a:solidFill>
                  <a:schemeClr val="bg1"/>
                </a:solidFill>
              </a:rPr>
              <a:t>to autoregresyjny model języka, który wykorzystuje głębokie uczenie do tworzenia tekstu podobnego do ludzkiego. Jest to model przewidywania języka trzeciej generacji z serii GPT-n (i następca GPT-2) stworzony przez OpenAI, laboratorium badawcze sztucznej inteligencji z siedzibą w San Francisco. </a:t>
            </a:r>
            <a:endParaRPr lang="en-US" sz="1400" dirty="0">
              <a:solidFill>
                <a:schemeClr val="bg1"/>
              </a:solidFill>
            </a:endParaRPr>
          </a:p>
        </p:txBody>
      </p:sp>
      <p:sp>
        <p:nvSpPr>
          <p:cNvPr id="45" name="TextBox 44">
            <a:extLst>
              <a:ext uri="{FF2B5EF4-FFF2-40B4-BE49-F238E27FC236}">
                <a16:creationId xmlns:a16="http://schemas.microsoft.com/office/drawing/2014/main" id="{7E580683-1336-4C23-B2C0-7AE420A242B5}"/>
              </a:ext>
            </a:extLst>
          </p:cNvPr>
          <p:cNvSpPr txBox="1"/>
          <p:nvPr/>
        </p:nvSpPr>
        <p:spPr>
          <a:xfrm>
            <a:off x="777405" y="1237818"/>
            <a:ext cx="2547044" cy="3754874"/>
          </a:xfrm>
          <a:prstGeom prst="rect">
            <a:avLst/>
          </a:prstGeom>
          <a:noFill/>
        </p:spPr>
        <p:txBody>
          <a:bodyPr wrap="square" rtlCol="0">
            <a:spAutoFit/>
          </a:bodyPr>
          <a:lstStyle/>
          <a:p>
            <a:pPr algn="ctr"/>
            <a:r>
              <a:rPr lang="pl-PL" sz="1400" dirty="0">
                <a:solidFill>
                  <a:schemeClr val="bg1"/>
                </a:solidFill>
              </a:rPr>
              <a:t>Modele oprogramowania są szkolone do uczenia się za pomocą tysięcy lub milionów przykładów w „strukturze luźno opartej na architekturze neuronowej mózgu”. Jedną z architektur stosowanych w przetwarzaniu języka naturalnego (NLP) jest sieć neuronowa oparta na modelu głębokiego uczenia, który został po raz pierwszy wprowadzony w 2017 r. — </a:t>
            </a:r>
            <a:r>
              <a:rPr lang="pl-PL" sz="1400" b="1" dirty="0">
                <a:solidFill>
                  <a:schemeClr val="bg1"/>
                </a:solidFill>
              </a:rPr>
              <a:t>transformer</a:t>
            </a:r>
            <a:r>
              <a:rPr lang="pl-PL" sz="1400" dirty="0">
                <a:solidFill>
                  <a:schemeClr val="bg1"/>
                </a:solidFill>
              </a:rPr>
              <a:t>. Modele GPT-n są oparte na architekturze sieci neuronowej opartej na głębokim uczeniu transformatora.</a:t>
            </a:r>
            <a:endParaRPr lang="en-US" sz="1400" dirty="0">
              <a:solidFill>
                <a:schemeClr val="bg1"/>
              </a:solidFill>
            </a:endParaRPr>
          </a:p>
        </p:txBody>
      </p:sp>
      <p:sp>
        <p:nvSpPr>
          <p:cNvPr id="55" name="Rectangle 54">
            <a:extLst>
              <a:ext uri="{FF2B5EF4-FFF2-40B4-BE49-F238E27FC236}">
                <a16:creationId xmlns:a16="http://schemas.microsoft.com/office/drawing/2014/main" id="{513B5004-79F2-433A-8D27-484323DA7E69}"/>
              </a:ext>
            </a:extLst>
          </p:cNvPr>
          <p:cNvSpPr/>
          <p:nvPr/>
        </p:nvSpPr>
        <p:spPr>
          <a:xfrm>
            <a:off x="7381022" y="2225224"/>
            <a:ext cx="2720004" cy="2893100"/>
          </a:xfrm>
          <a:prstGeom prst="rect">
            <a:avLst/>
          </a:prstGeom>
          <a:noFill/>
        </p:spPr>
        <p:txBody>
          <a:bodyPr wrap="square" rtlCol="0">
            <a:spAutoFit/>
          </a:bodyPr>
          <a:lstStyle/>
          <a:p>
            <a:pPr algn="ctr"/>
            <a:r>
              <a:rPr lang="pl-PL" sz="1400" dirty="0">
                <a:solidFill>
                  <a:schemeClr val="bg1"/>
                </a:solidFill>
              </a:rPr>
              <a:t>GPT-3 (będący kontynuacją systemu GPT-2, który na pewien czas został „zamrożony” ze względu na obawy dotyczące jego nieetycznego wykorzystywania do tworzenia </a:t>
            </a:r>
            <a:r>
              <a:rPr lang="pl-PL" sz="1400" dirty="0" err="1">
                <a:solidFill>
                  <a:schemeClr val="bg1"/>
                </a:solidFill>
              </a:rPr>
              <a:t>fake</a:t>
            </a:r>
            <a:r>
              <a:rPr lang="pl-PL" sz="1400" dirty="0">
                <a:solidFill>
                  <a:schemeClr val="bg1"/>
                </a:solidFill>
              </a:rPr>
              <a:t> newsów) potrafi tworzyć praktycznie wszystko, co ma strukturę językową: odpowiadać na pytania, pisać eseje, streszczać dłuższe teksty, dokonywać tłumaczeń, robić notatki, tworzyć kod informatyczny. </a:t>
            </a:r>
          </a:p>
        </p:txBody>
      </p:sp>
    </p:spTree>
    <p:extLst>
      <p:ext uri="{BB962C8B-B14F-4D97-AF65-F5344CB8AC3E}">
        <p14:creationId xmlns:p14="http://schemas.microsoft.com/office/powerpoint/2010/main" val="1895594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Rectangle">
            <a:extLst>
              <a:ext uri="{FF2B5EF4-FFF2-40B4-BE49-F238E27FC236}">
                <a16:creationId xmlns:a16="http://schemas.microsoft.com/office/drawing/2014/main" id="{8E3F519D-D872-4B08-99A0-6FBF02510614}"/>
              </a:ext>
            </a:extLst>
          </p:cNvPr>
          <p:cNvSpPr/>
          <p:nvPr/>
        </p:nvSpPr>
        <p:spPr>
          <a:xfrm>
            <a:off x="4590731" y="3181257"/>
            <a:ext cx="3010546" cy="371513"/>
          </a:xfrm>
          <a:prstGeom prst="rect">
            <a:avLst/>
          </a:prstGeom>
          <a:ln>
            <a:noFill/>
          </a:ln>
        </p:spPr>
        <p:txBody>
          <a:bodyPr wrap="none" lIns="90000" tIns="46800" rIns="90000" bIns="46800">
            <a:spAutoFit/>
          </a:bodyPr>
          <a:lstStyle/>
          <a:p>
            <a:pPr algn="ctr" defTabSz="609585"/>
            <a:r>
              <a:rPr lang="pl-PL" altLang="zh-CN" dirty="0">
                <a:solidFill>
                  <a:schemeClr val="tx1">
                    <a:lumMod val="65000"/>
                    <a:lumOff val="35000"/>
                  </a:schemeClr>
                </a:solidFill>
                <a:cs typeface="+mn-ea"/>
                <a:sym typeface="+mn-lt"/>
              </a:rPr>
              <a:t>Software do tworzenia muzyki</a:t>
            </a:r>
            <a:endParaRPr lang="en-US" altLang="zh-CN" dirty="0">
              <a:solidFill>
                <a:schemeClr val="tx1">
                  <a:lumMod val="65000"/>
                  <a:lumOff val="35000"/>
                </a:schemeClr>
              </a:solidFill>
              <a:cs typeface="+mn-ea"/>
              <a:sym typeface="+mn-lt"/>
            </a:endParaRPr>
          </a:p>
        </p:txBody>
      </p:sp>
      <p:sp>
        <p:nvSpPr>
          <p:cNvPr id="32" name="3-Rectangle">
            <a:extLst>
              <a:ext uri="{FF2B5EF4-FFF2-40B4-BE49-F238E27FC236}">
                <a16:creationId xmlns:a16="http://schemas.microsoft.com/office/drawing/2014/main" id="{17A10D3C-094D-44EA-BE14-1F35A26A0B5D}"/>
              </a:ext>
            </a:extLst>
          </p:cNvPr>
          <p:cNvSpPr/>
          <p:nvPr/>
        </p:nvSpPr>
        <p:spPr>
          <a:xfrm>
            <a:off x="2950908" y="3618084"/>
            <a:ext cx="6290184" cy="705258"/>
          </a:xfrm>
          <a:prstGeom prst="rect">
            <a:avLst/>
          </a:prstGeom>
        </p:spPr>
        <p:txBody>
          <a:bodyPr wrap="square">
            <a:spAutoFit/>
          </a:bodyPr>
          <a:lstStyle/>
          <a:p>
            <a:pPr algn="ctr" defTabSz="609585">
              <a:lnSpc>
                <a:spcPct val="150000"/>
              </a:lnSpc>
            </a:pPr>
            <a:r>
              <a:rPr lang="pl-PL" altLang="zh-CN" sz="1400" dirty="0">
                <a:solidFill>
                  <a:prstClr val="black">
                    <a:lumMod val="65000"/>
                    <a:lumOff val="35000"/>
                  </a:prstClr>
                </a:solidFill>
                <a:cs typeface="+mn-ea"/>
                <a:sym typeface="+mn-lt"/>
              </a:rPr>
              <a:t>Podobny do Amper, pozwala na tworzenie muzyki w formacie audio, dodatkowo tworząc tekst.</a:t>
            </a:r>
            <a:endParaRPr lang="en-US" altLang="zh-CN" sz="1400" dirty="0">
              <a:solidFill>
                <a:prstClr val="black">
                  <a:lumMod val="65000"/>
                  <a:lumOff val="35000"/>
                </a:prstClr>
              </a:solidFill>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91" y="4603387"/>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pl-PL" altLang="zh-CN" sz="1600" dirty="0">
                <a:solidFill>
                  <a:prstClr val="white"/>
                </a:solidFill>
                <a:cs typeface="+mn-ea"/>
                <a:sym typeface="+mn-lt"/>
              </a:rPr>
              <a:t>Część 05</a:t>
            </a:r>
            <a:endParaRPr lang="en-US" altLang="zh-CN" sz="16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B6D8D121-0716-4A09-A3A3-6FE4A890ED24}"/>
              </a:ext>
            </a:extLst>
          </p:cNvPr>
          <p:cNvSpPr txBox="1"/>
          <p:nvPr/>
        </p:nvSpPr>
        <p:spPr>
          <a:xfrm>
            <a:off x="4899201" y="2222077"/>
            <a:ext cx="2393605"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Jukebox</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3360096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QuadArrow">
            <a:extLst>
              <a:ext uri="{FF2B5EF4-FFF2-40B4-BE49-F238E27FC236}">
                <a16:creationId xmlns:a16="http://schemas.microsoft.com/office/drawing/2014/main" id="{2C083E6B-6321-47FC-9306-C62F50985DBB}"/>
              </a:ext>
            </a:extLst>
          </p:cNvPr>
          <p:cNvSpPr/>
          <p:nvPr/>
        </p:nvSpPr>
        <p:spPr>
          <a:xfrm>
            <a:off x="4541736" y="2247332"/>
            <a:ext cx="3108529" cy="3108529"/>
          </a:xfrm>
          <a:prstGeom prst="quadArrow">
            <a:avLst>
              <a:gd name="adj1" fmla="val 2000"/>
              <a:gd name="adj2" fmla="val 4000"/>
              <a:gd name="adj3" fmla="val 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a:cs typeface="+mn-ea"/>
              <a:sym typeface="+mn-lt"/>
            </a:endParaRPr>
          </a:p>
        </p:txBody>
      </p:sp>
      <p:sp>
        <p:nvSpPr>
          <p:cNvPr id="6" name="1-2-Freeform">
            <a:extLst>
              <a:ext uri="{FF2B5EF4-FFF2-40B4-BE49-F238E27FC236}">
                <a16:creationId xmlns:a16="http://schemas.microsoft.com/office/drawing/2014/main" id="{3BA6A330-B9C8-4A4E-A5C4-5F0D5E023FBF}"/>
              </a:ext>
            </a:extLst>
          </p:cNvPr>
          <p:cNvSpPr/>
          <p:nvPr/>
        </p:nvSpPr>
        <p:spPr>
          <a:xfrm>
            <a:off x="4743790" y="2449386"/>
            <a:ext cx="1243412" cy="1243412"/>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3927" tIns="303927" rIns="303927" bIns="303927" numCol="1" spcCol="1270" anchor="ctr" anchorCtr="0">
            <a:noAutofit/>
          </a:bodyPr>
          <a:lstStyle/>
          <a:p>
            <a:pPr algn="ctr" defTabSz="2311342">
              <a:lnSpc>
                <a:spcPct val="90000"/>
              </a:lnSpc>
              <a:spcBef>
                <a:spcPct val="0"/>
              </a:spcBef>
              <a:spcAft>
                <a:spcPct val="35000"/>
              </a:spcAft>
            </a:pPr>
            <a:endParaRPr lang="zh-CN" altLang="en-US" sz="5200">
              <a:solidFill>
                <a:prstClr val="white"/>
              </a:solidFill>
              <a:cs typeface="+mn-ea"/>
              <a:sym typeface="+mn-lt"/>
            </a:endParaRPr>
          </a:p>
        </p:txBody>
      </p:sp>
      <p:sp>
        <p:nvSpPr>
          <p:cNvPr id="7" name="1-3-Freeform">
            <a:extLst>
              <a:ext uri="{FF2B5EF4-FFF2-40B4-BE49-F238E27FC236}">
                <a16:creationId xmlns:a16="http://schemas.microsoft.com/office/drawing/2014/main" id="{49559E35-BF3F-4B66-9D12-8945BB26A517}"/>
              </a:ext>
            </a:extLst>
          </p:cNvPr>
          <p:cNvSpPr/>
          <p:nvPr/>
        </p:nvSpPr>
        <p:spPr>
          <a:xfrm>
            <a:off x="6204799" y="2449386"/>
            <a:ext cx="1243412" cy="1243412"/>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3927" tIns="303927" rIns="303927" bIns="303927" numCol="1" spcCol="1270" anchor="ctr" anchorCtr="0">
            <a:noAutofit/>
          </a:bodyPr>
          <a:lstStyle/>
          <a:p>
            <a:pPr algn="ctr" defTabSz="2311342">
              <a:lnSpc>
                <a:spcPct val="90000"/>
              </a:lnSpc>
              <a:spcBef>
                <a:spcPct val="0"/>
              </a:spcBef>
              <a:spcAft>
                <a:spcPct val="35000"/>
              </a:spcAft>
            </a:pPr>
            <a:endParaRPr lang="zh-CN" altLang="en-US" sz="5200">
              <a:solidFill>
                <a:prstClr val="white"/>
              </a:solidFill>
              <a:cs typeface="+mn-ea"/>
              <a:sym typeface="+mn-lt"/>
            </a:endParaRPr>
          </a:p>
        </p:txBody>
      </p:sp>
      <p:sp>
        <p:nvSpPr>
          <p:cNvPr id="8" name="1-4-Freeform">
            <a:extLst>
              <a:ext uri="{FF2B5EF4-FFF2-40B4-BE49-F238E27FC236}">
                <a16:creationId xmlns:a16="http://schemas.microsoft.com/office/drawing/2014/main" id="{363193B4-475F-41EE-8B14-912383EE5C29}"/>
              </a:ext>
            </a:extLst>
          </p:cNvPr>
          <p:cNvSpPr/>
          <p:nvPr/>
        </p:nvSpPr>
        <p:spPr>
          <a:xfrm>
            <a:off x="4743790" y="3910395"/>
            <a:ext cx="1243412" cy="1243412"/>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3927" tIns="303927" rIns="303927" bIns="303927" numCol="1" spcCol="1270" anchor="ctr" anchorCtr="0">
            <a:noAutofit/>
          </a:bodyPr>
          <a:lstStyle/>
          <a:p>
            <a:pPr algn="ctr" defTabSz="2311342">
              <a:lnSpc>
                <a:spcPct val="90000"/>
              </a:lnSpc>
              <a:spcBef>
                <a:spcPct val="0"/>
              </a:spcBef>
              <a:spcAft>
                <a:spcPct val="35000"/>
              </a:spcAft>
            </a:pPr>
            <a:endParaRPr lang="zh-CN" altLang="en-US" sz="5200">
              <a:solidFill>
                <a:prstClr val="white"/>
              </a:solidFill>
              <a:cs typeface="+mn-ea"/>
              <a:sym typeface="+mn-lt"/>
            </a:endParaRPr>
          </a:p>
        </p:txBody>
      </p:sp>
      <p:sp>
        <p:nvSpPr>
          <p:cNvPr id="9" name="1-5-Freeform">
            <a:extLst>
              <a:ext uri="{FF2B5EF4-FFF2-40B4-BE49-F238E27FC236}">
                <a16:creationId xmlns:a16="http://schemas.microsoft.com/office/drawing/2014/main" id="{BE5B3FE2-93AC-4DF8-A0A7-7158422A2B08}"/>
              </a:ext>
            </a:extLst>
          </p:cNvPr>
          <p:cNvSpPr/>
          <p:nvPr/>
        </p:nvSpPr>
        <p:spPr>
          <a:xfrm>
            <a:off x="6204799" y="3910395"/>
            <a:ext cx="1243412" cy="1243412"/>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3927" tIns="303927" rIns="303927" bIns="303927" numCol="1" spcCol="1270" anchor="ctr" anchorCtr="0">
            <a:noAutofit/>
          </a:bodyPr>
          <a:lstStyle/>
          <a:p>
            <a:pPr algn="ctr" defTabSz="2311342">
              <a:lnSpc>
                <a:spcPct val="90000"/>
              </a:lnSpc>
              <a:spcBef>
                <a:spcPct val="0"/>
              </a:spcBef>
              <a:spcAft>
                <a:spcPct val="35000"/>
              </a:spcAft>
            </a:pPr>
            <a:endParaRPr lang="zh-CN" altLang="en-US" sz="5200">
              <a:solidFill>
                <a:prstClr val="white"/>
              </a:solidFill>
              <a:cs typeface="+mn-ea"/>
              <a:sym typeface="+mn-lt"/>
            </a:endParaRPr>
          </a:p>
        </p:txBody>
      </p:sp>
      <p:sp>
        <p:nvSpPr>
          <p:cNvPr id="21" name="2-Rectangle">
            <a:extLst>
              <a:ext uri="{FF2B5EF4-FFF2-40B4-BE49-F238E27FC236}">
                <a16:creationId xmlns:a16="http://schemas.microsoft.com/office/drawing/2014/main" id="{CCFFB3C7-49BD-4C8B-AB05-5F3C8DDE1E44}"/>
              </a:ext>
            </a:extLst>
          </p:cNvPr>
          <p:cNvSpPr/>
          <p:nvPr/>
        </p:nvSpPr>
        <p:spPr>
          <a:xfrm>
            <a:off x="557715" y="2332791"/>
            <a:ext cx="3804219" cy="1028423"/>
          </a:xfrm>
          <a:prstGeom prst="rect">
            <a:avLst/>
          </a:prstGeom>
        </p:spPr>
        <p:txBody>
          <a:bodyPr wrap="square">
            <a:spAutoFit/>
          </a:bodyPr>
          <a:lstStyle/>
          <a:p>
            <a:pPr algn="r" defTabSz="914377">
              <a:lnSpc>
                <a:spcPct val="150000"/>
              </a:lnSpc>
              <a:buClr>
                <a:srgbClr val="E7E6E6">
                  <a:lumMod val="10000"/>
                </a:srgbClr>
              </a:buClr>
              <a:defRPr/>
            </a:pPr>
            <a:r>
              <a:rPr lang="pl-PL" altLang="zh-CN" sz="1400" dirty="0">
                <a:solidFill>
                  <a:prstClr val="black">
                    <a:lumMod val="65000"/>
                    <a:lumOff val="35000"/>
                  </a:prstClr>
                </a:solidFill>
                <a:cs typeface="+mn-ea"/>
                <a:sym typeface="+mn-lt"/>
              </a:rPr>
              <a:t>Jukebox wykorzystuje VQ-VAE (Vector-</a:t>
            </a:r>
            <a:r>
              <a:rPr lang="pl-PL" altLang="zh-CN" sz="1400" dirty="0" err="1">
                <a:solidFill>
                  <a:prstClr val="black">
                    <a:lumMod val="65000"/>
                    <a:lumOff val="35000"/>
                  </a:prstClr>
                </a:solidFill>
                <a:cs typeface="+mn-ea"/>
                <a:sym typeface="+mn-lt"/>
              </a:rPr>
              <a:t>Quantized</a:t>
            </a:r>
            <a:r>
              <a:rPr lang="pl-PL" altLang="zh-CN" sz="1400" dirty="0">
                <a:solidFill>
                  <a:prstClr val="black">
                    <a:lumMod val="65000"/>
                    <a:lumOff val="35000"/>
                  </a:prstClr>
                </a:solidFill>
                <a:cs typeface="+mn-ea"/>
                <a:sym typeface="+mn-lt"/>
              </a:rPr>
              <a:t> </a:t>
            </a:r>
            <a:r>
              <a:rPr lang="pl-PL" altLang="zh-CN" sz="1400" dirty="0" err="1">
                <a:solidFill>
                  <a:prstClr val="black">
                    <a:lumMod val="65000"/>
                    <a:lumOff val="35000"/>
                  </a:prstClr>
                </a:solidFill>
                <a:cs typeface="+mn-ea"/>
                <a:sym typeface="+mn-lt"/>
              </a:rPr>
              <a:t>Variational</a:t>
            </a:r>
            <a:r>
              <a:rPr lang="pl-PL" altLang="zh-CN" sz="1400" dirty="0">
                <a:solidFill>
                  <a:prstClr val="black">
                    <a:lumMod val="65000"/>
                    <a:lumOff val="35000"/>
                  </a:prstClr>
                </a:solidFill>
                <a:cs typeface="+mn-ea"/>
                <a:sym typeface="+mn-lt"/>
              </a:rPr>
              <a:t> </a:t>
            </a:r>
            <a:r>
              <a:rPr lang="pl-PL" altLang="zh-CN" sz="1400" dirty="0" err="1">
                <a:solidFill>
                  <a:prstClr val="black">
                    <a:lumMod val="65000"/>
                    <a:lumOff val="35000"/>
                  </a:prstClr>
                </a:solidFill>
                <a:cs typeface="+mn-ea"/>
                <a:sym typeface="+mn-lt"/>
              </a:rPr>
              <a:t>Autoencoders</a:t>
            </a:r>
            <a:r>
              <a:rPr lang="pl-PL" altLang="zh-CN" sz="1400" dirty="0">
                <a:solidFill>
                  <a:prstClr val="black">
                    <a:lumMod val="65000"/>
                    <a:lumOff val="35000"/>
                  </a:prstClr>
                </a:solidFill>
                <a:cs typeface="+mn-ea"/>
                <a:sym typeface="+mn-lt"/>
              </a:rPr>
              <a:t>)  do zmniejszenia wielowymiarowej przestrzeni dźwięku. </a:t>
            </a:r>
            <a:endParaRPr lang="en-US" altLang="zh-CN" sz="1400" dirty="0">
              <a:solidFill>
                <a:prstClr val="black">
                  <a:lumMod val="65000"/>
                  <a:lumOff val="35000"/>
                </a:prstClr>
              </a:solidFill>
              <a:cs typeface="+mn-ea"/>
              <a:sym typeface="+mn-lt"/>
            </a:endParaRPr>
          </a:p>
        </p:txBody>
      </p:sp>
      <p:sp>
        <p:nvSpPr>
          <p:cNvPr id="23" name="4-Rectangle">
            <a:extLst>
              <a:ext uri="{FF2B5EF4-FFF2-40B4-BE49-F238E27FC236}">
                <a16:creationId xmlns:a16="http://schemas.microsoft.com/office/drawing/2014/main" id="{832A2D06-1C36-4D0B-8BCF-3DC935E81A86}"/>
              </a:ext>
            </a:extLst>
          </p:cNvPr>
          <p:cNvSpPr/>
          <p:nvPr/>
        </p:nvSpPr>
        <p:spPr>
          <a:xfrm>
            <a:off x="580343" y="3939481"/>
            <a:ext cx="3804219" cy="1674754"/>
          </a:xfrm>
          <a:prstGeom prst="rect">
            <a:avLst/>
          </a:prstGeom>
        </p:spPr>
        <p:txBody>
          <a:bodyPr wrap="square">
            <a:spAutoFit/>
          </a:bodyPr>
          <a:lstStyle/>
          <a:p>
            <a:pPr algn="r" defTabSz="914377">
              <a:lnSpc>
                <a:spcPct val="150000"/>
              </a:lnSpc>
              <a:buClr>
                <a:srgbClr val="E7E6E6">
                  <a:lumMod val="10000"/>
                </a:srgbClr>
              </a:buClr>
              <a:defRPr/>
            </a:pPr>
            <a:r>
              <a:rPr lang="pl-PL" altLang="zh-CN" sz="1400" dirty="0" err="1">
                <a:solidFill>
                  <a:prstClr val="black">
                    <a:lumMod val="65000"/>
                    <a:lumOff val="35000"/>
                  </a:prstClr>
                </a:solidFill>
                <a:cs typeface="+mn-ea"/>
                <a:sym typeface="+mn-lt"/>
              </a:rPr>
              <a:t>JukeBox</a:t>
            </a:r>
            <a:r>
              <a:rPr lang="pl-PL" altLang="zh-CN" sz="1400" dirty="0">
                <a:solidFill>
                  <a:prstClr val="black">
                    <a:lumMod val="65000"/>
                    <a:lumOff val="35000"/>
                  </a:prstClr>
                </a:solidFill>
                <a:cs typeface="+mn-ea"/>
                <a:sym typeface="+mn-lt"/>
              </a:rPr>
              <a:t> to sieć neuronowa generująca muzykę, projekt realizowany przez zespół OpenAI. Opracowali strukturę neuronową i przeszkolili ją na 1,2 miliona piosenek i utworów muzycznych różnych muzyków, kompozytorów i zespołów.</a:t>
            </a:r>
            <a:endParaRPr lang="en-US" altLang="zh-CN" sz="1400" dirty="0">
              <a:solidFill>
                <a:prstClr val="black">
                  <a:lumMod val="65000"/>
                  <a:lumOff val="35000"/>
                </a:prstClr>
              </a:solidFill>
              <a:cs typeface="+mn-ea"/>
              <a:sym typeface="+mn-lt"/>
            </a:endParaRPr>
          </a:p>
        </p:txBody>
      </p:sp>
      <p:sp>
        <p:nvSpPr>
          <p:cNvPr id="25" name="6-Rectangle">
            <a:extLst>
              <a:ext uri="{FF2B5EF4-FFF2-40B4-BE49-F238E27FC236}">
                <a16:creationId xmlns:a16="http://schemas.microsoft.com/office/drawing/2014/main" id="{39D66AF9-D26E-49F3-9637-39D419AD35E6}"/>
              </a:ext>
            </a:extLst>
          </p:cNvPr>
          <p:cNvSpPr/>
          <p:nvPr/>
        </p:nvSpPr>
        <p:spPr>
          <a:xfrm>
            <a:off x="7815786" y="2247332"/>
            <a:ext cx="3804219" cy="1028423"/>
          </a:xfrm>
          <a:prstGeom prst="rect">
            <a:avLst/>
          </a:prstGeom>
        </p:spPr>
        <p:txBody>
          <a:bodyPr wrap="square">
            <a:spAutoFit/>
          </a:bodyPr>
          <a:lstStyle/>
          <a:p>
            <a:pPr defTabSz="914377">
              <a:lnSpc>
                <a:spcPct val="150000"/>
              </a:lnSpc>
              <a:buClr>
                <a:srgbClr val="E7E6E6">
                  <a:lumMod val="10000"/>
                </a:srgbClr>
              </a:buClr>
              <a:defRPr/>
            </a:pPr>
            <a:r>
              <a:rPr lang="en-US" altLang="zh-CN" sz="1400" dirty="0">
                <a:solidFill>
                  <a:prstClr val="black">
                    <a:lumMod val="65000"/>
                    <a:lumOff val="35000"/>
                  </a:prstClr>
                </a:solidFill>
                <a:cs typeface="+mn-ea"/>
                <a:sym typeface="+mn-lt"/>
              </a:rPr>
              <a:t>https://colab.research.google.com/github/openai/jukebox/blob/master/jukebox/Interacting_with_Jukebox.ipynb</a:t>
            </a:r>
          </a:p>
        </p:txBody>
      </p:sp>
      <p:sp>
        <p:nvSpPr>
          <p:cNvPr id="31" name="8-Rectangle">
            <a:extLst>
              <a:ext uri="{FF2B5EF4-FFF2-40B4-BE49-F238E27FC236}">
                <a16:creationId xmlns:a16="http://schemas.microsoft.com/office/drawing/2014/main" id="{3C890D9A-3200-48A1-8AE4-41A41BECAEB6}"/>
              </a:ext>
            </a:extLst>
          </p:cNvPr>
          <p:cNvSpPr/>
          <p:nvPr/>
        </p:nvSpPr>
        <p:spPr>
          <a:xfrm>
            <a:off x="7852319" y="3801596"/>
            <a:ext cx="3804219" cy="2321085"/>
          </a:xfrm>
          <a:prstGeom prst="rect">
            <a:avLst/>
          </a:prstGeom>
        </p:spPr>
        <p:txBody>
          <a:bodyPr wrap="square">
            <a:spAutoFit/>
          </a:bodyPr>
          <a:lstStyle/>
          <a:p>
            <a:pPr defTabSz="914377">
              <a:lnSpc>
                <a:spcPct val="150000"/>
              </a:lnSpc>
              <a:buClr>
                <a:srgbClr val="E7E6E6">
                  <a:lumMod val="10000"/>
                </a:srgbClr>
              </a:buClr>
              <a:defRPr/>
            </a:pPr>
            <a:r>
              <a:rPr lang="pl-PL" altLang="zh-CN" sz="1400" dirty="0" err="1">
                <a:solidFill>
                  <a:prstClr val="black">
                    <a:lumMod val="65000"/>
                    <a:lumOff val="35000"/>
                  </a:prstClr>
                </a:solidFill>
                <a:cs typeface="+mn-ea"/>
                <a:sym typeface="+mn-lt"/>
              </a:rPr>
              <a:t>JukeBox</a:t>
            </a:r>
            <a:r>
              <a:rPr lang="pl-PL" altLang="zh-CN" sz="1400" dirty="0">
                <a:solidFill>
                  <a:prstClr val="black">
                    <a:lumMod val="65000"/>
                    <a:lumOff val="35000"/>
                  </a:prstClr>
                </a:solidFill>
                <a:cs typeface="+mn-ea"/>
                <a:sym typeface="+mn-lt"/>
              </a:rPr>
              <a:t> używa transformatora, takiego jak wspomniany wcześniej GPT3, ale ma inne podejście w stosunku do pozostałych AI: próbkowanie — i </a:t>
            </a:r>
            <a:r>
              <a:rPr lang="pl-PL" altLang="zh-CN" sz="1400" dirty="0" err="1">
                <a:solidFill>
                  <a:prstClr val="black">
                    <a:lumMod val="65000"/>
                    <a:lumOff val="35000"/>
                  </a:prstClr>
                </a:solidFill>
                <a:cs typeface="+mn-ea"/>
                <a:sym typeface="+mn-lt"/>
              </a:rPr>
              <a:t>upsampling</a:t>
            </a:r>
            <a:r>
              <a:rPr lang="pl-PL" altLang="zh-CN" sz="1400" dirty="0">
                <a:solidFill>
                  <a:prstClr val="black">
                    <a:lumMod val="65000"/>
                    <a:lumOff val="35000"/>
                  </a:prstClr>
                </a:solidFill>
                <a:cs typeface="+mn-ea"/>
                <a:sym typeface="+mn-lt"/>
              </a:rPr>
              <a:t> — danych audio. To znaczy, że ten model muzyczny „wie”, jak brzmią różne style i głosy – i pisze swoje interpretacje, jako pliki audio.</a:t>
            </a:r>
            <a:endParaRPr lang="en-US" altLang="zh-CN" sz="1400" dirty="0">
              <a:solidFill>
                <a:prstClr val="black">
                  <a:lumMod val="65000"/>
                  <a:lumOff val="35000"/>
                </a:prstClr>
              </a:solidFill>
              <a:cs typeface="+mn-ea"/>
              <a:sym typeface="+mn-lt"/>
            </a:endParaRPr>
          </a:p>
        </p:txBody>
      </p:sp>
      <p:grpSp>
        <p:nvGrpSpPr>
          <p:cNvPr id="19" name="10-Group">
            <a:extLst>
              <a:ext uri="{FF2B5EF4-FFF2-40B4-BE49-F238E27FC236}">
                <a16:creationId xmlns:a16="http://schemas.microsoft.com/office/drawing/2014/main" id="{4FD7F439-32B7-43A4-A902-1BFEEDE074BA}"/>
              </a:ext>
            </a:extLst>
          </p:cNvPr>
          <p:cNvGrpSpPr/>
          <p:nvPr/>
        </p:nvGrpSpPr>
        <p:grpSpPr>
          <a:xfrm>
            <a:off x="5125642" y="2846382"/>
            <a:ext cx="479705" cy="449417"/>
            <a:chOff x="5368132" y="3540125"/>
            <a:chExt cx="465138" cy="435769"/>
          </a:xfrm>
          <a:solidFill>
            <a:schemeClr val="bg1"/>
          </a:solidFill>
        </p:grpSpPr>
        <p:sp>
          <p:nvSpPr>
            <p:cNvPr id="20" name="10-1-Freeform">
              <a:extLst>
                <a:ext uri="{FF2B5EF4-FFF2-40B4-BE49-F238E27FC236}">
                  <a16:creationId xmlns:a16="http://schemas.microsoft.com/office/drawing/2014/main" id="{957A5465-CC64-4D65-8CE3-14CF2518E2D7}"/>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27" name="10-2-Freeform">
              <a:extLst>
                <a:ext uri="{FF2B5EF4-FFF2-40B4-BE49-F238E27FC236}">
                  <a16:creationId xmlns:a16="http://schemas.microsoft.com/office/drawing/2014/main" id="{977E1654-EFE0-4D96-A168-2E0C0A3E41C7}"/>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sp>
        <p:nvSpPr>
          <p:cNvPr id="28" name="11-Freeform">
            <a:extLst>
              <a:ext uri="{FF2B5EF4-FFF2-40B4-BE49-F238E27FC236}">
                <a16:creationId xmlns:a16="http://schemas.microsoft.com/office/drawing/2014/main" id="{98C57FD8-512E-4F40-B20B-5B9D28D013BE}"/>
              </a:ext>
            </a:extLst>
          </p:cNvPr>
          <p:cNvSpPr>
            <a:spLocks/>
          </p:cNvSpPr>
          <p:nvPr/>
        </p:nvSpPr>
        <p:spPr bwMode="auto">
          <a:xfrm>
            <a:off x="5125642" y="4283999"/>
            <a:ext cx="480484" cy="47836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nvGrpSpPr>
          <p:cNvPr id="29" name="12-Group">
            <a:extLst>
              <a:ext uri="{FF2B5EF4-FFF2-40B4-BE49-F238E27FC236}">
                <a16:creationId xmlns:a16="http://schemas.microsoft.com/office/drawing/2014/main" id="{3949A7C6-DC72-4C88-982C-693B0371FD83}"/>
              </a:ext>
            </a:extLst>
          </p:cNvPr>
          <p:cNvGrpSpPr/>
          <p:nvPr/>
        </p:nvGrpSpPr>
        <p:grpSpPr>
          <a:xfrm>
            <a:off x="6635765" y="4297153"/>
            <a:ext cx="329081" cy="479705"/>
            <a:chOff x="2528974" y="2863357"/>
            <a:chExt cx="246811" cy="359779"/>
          </a:xfrm>
          <a:solidFill>
            <a:schemeClr val="bg1"/>
          </a:solidFill>
        </p:grpSpPr>
        <p:sp>
          <p:nvSpPr>
            <p:cNvPr id="30" name="12-1-Freeform">
              <a:extLst>
                <a:ext uri="{FF2B5EF4-FFF2-40B4-BE49-F238E27FC236}">
                  <a16:creationId xmlns:a16="http://schemas.microsoft.com/office/drawing/2014/main" id="{EC0EEDA2-E2FC-4C83-9280-2D1FBA42DCC4}"/>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33" name="12-2-Freeform">
              <a:extLst>
                <a:ext uri="{FF2B5EF4-FFF2-40B4-BE49-F238E27FC236}">
                  <a16:creationId xmlns:a16="http://schemas.microsoft.com/office/drawing/2014/main" id="{C89FF1A3-B366-4C1E-B145-0B7D518B8262}"/>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grpSp>
        <p:nvGrpSpPr>
          <p:cNvPr id="34" name="13-Group">
            <a:extLst>
              <a:ext uri="{FF2B5EF4-FFF2-40B4-BE49-F238E27FC236}">
                <a16:creationId xmlns:a16="http://schemas.microsoft.com/office/drawing/2014/main" id="{FE92B9ED-CB6D-4ACF-8AA3-F7C37F5D9C3C}"/>
              </a:ext>
            </a:extLst>
          </p:cNvPr>
          <p:cNvGrpSpPr/>
          <p:nvPr/>
        </p:nvGrpSpPr>
        <p:grpSpPr>
          <a:xfrm>
            <a:off x="6586650" y="2892226"/>
            <a:ext cx="479705" cy="403573"/>
            <a:chOff x="5368132" y="2625725"/>
            <a:chExt cx="465138" cy="391319"/>
          </a:xfrm>
          <a:solidFill>
            <a:schemeClr val="bg1"/>
          </a:solidFill>
        </p:grpSpPr>
        <p:sp>
          <p:nvSpPr>
            <p:cNvPr id="35" name="13-1-Freeform">
              <a:extLst>
                <a:ext uri="{FF2B5EF4-FFF2-40B4-BE49-F238E27FC236}">
                  <a16:creationId xmlns:a16="http://schemas.microsoft.com/office/drawing/2014/main" id="{7F971751-4FCD-4A3D-B039-C0FD6FEF3C81}"/>
                </a:ext>
              </a:extLst>
            </p:cNvPr>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36" name="13-2-Freeform">
              <a:extLst>
                <a:ext uri="{FF2B5EF4-FFF2-40B4-BE49-F238E27FC236}">
                  <a16:creationId xmlns:a16="http://schemas.microsoft.com/office/drawing/2014/main" id="{891C074D-1136-4913-866F-7DDEC2E82206}"/>
                </a:ext>
              </a:extLst>
            </p:cNvPr>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37" name="13-3-Freeform">
              <a:extLst>
                <a:ext uri="{FF2B5EF4-FFF2-40B4-BE49-F238E27FC236}">
                  <a16:creationId xmlns:a16="http://schemas.microsoft.com/office/drawing/2014/main" id="{A0709193-E676-41B6-A688-D17F1A983087}"/>
                </a:ext>
              </a:extLst>
            </p:cNvPr>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cxnSp>
        <p:nvCxnSpPr>
          <p:cNvPr id="38" name="14-Line">
            <a:extLst>
              <a:ext uri="{FF2B5EF4-FFF2-40B4-BE49-F238E27FC236}">
                <a16:creationId xmlns:a16="http://schemas.microsoft.com/office/drawing/2014/main" id="{DE7E6C02-B3FA-408C-9A43-7AD59346CD91}"/>
              </a:ext>
            </a:extLst>
          </p:cNvPr>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9" name="15-Rectangle">
            <a:extLst>
              <a:ext uri="{FF2B5EF4-FFF2-40B4-BE49-F238E27FC236}">
                <a16:creationId xmlns:a16="http://schemas.microsoft.com/office/drawing/2014/main" id="{619EDEAA-376D-42F5-8960-FEC0A2F8CF26}"/>
              </a:ext>
            </a:extLst>
          </p:cNvPr>
          <p:cNvSpPr/>
          <p:nvPr/>
        </p:nvSpPr>
        <p:spPr>
          <a:xfrm>
            <a:off x="5253018" y="960819"/>
            <a:ext cx="1685974"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Podstawowe informacje</a:t>
            </a:r>
            <a:endParaRPr lang="en-US" altLang="zh-CN" sz="1200" dirty="0">
              <a:solidFill>
                <a:schemeClr val="tx1">
                  <a:lumMod val="75000"/>
                  <a:lumOff val="25000"/>
                </a:schemeClr>
              </a:solidFill>
              <a:cs typeface="+mn-ea"/>
              <a:sym typeface="+mn-lt"/>
            </a:endParaRPr>
          </a:p>
        </p:txBody>
      </p:sp>
      <p:sp>
        <p:nvSpPr>
          <p:cNvPr id="40" name="16-TextBox">
            <a:extLst>
              <a:ext uri="{FF2B5EF4-FFF2-40B4-BE49-F238E27FC236}">
                <a16:creationId xmlns:a16="http://schemas.microsoft.com/office/drawing/2014/main" id="{4118412A-E651-4D06-9211-4BCB116B5228}"/>
              </a:ext>
            </a:extLst>
          </p:cNvPr>
          <p:cNvSpPr txBox="1">
            <a:spLocks noChangeArrowheads="1"/>
          </p:cNvSpPr>
          <p:nvPr/>
        </p:nvSpPr>
        <p:spPr bwMode="auto">
          <a:xfrm>
            <a:off x="5359262" y="409363"/>
            <a:ext cx="14734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Jukebox</a:t>
            </a:r>
            <a:endParaRPr lang="zh-CN" altLang="en-US" sz="2800" dirty="0">
              <a:solidFill>
                <a:schemeClr val="tx1">
                  <a:lumMod val="85000"/>
                  <a:lumOff val="15000"/>
                </a:schemeClr>
              </a:solidFill>
              <a:latin typeface="+mj-lt"/>
              <a:ea typeface="+mj-ea"/>
              <a:cs typeface="+mn-ea"/>
              <a:sym typeface="+mn-lt"/>
            </a:endParaRPr>
          </a:p>
        </p:txBody>
      </p:sp>
    </p:spTree>
    <p:extLst>
      <p:ext uri="{BB962C8B-B14F-4D97-AF65-F5344CB8AC3E}">
        <p14:creationId xmlns:p14="http://schemas.microsoft.com/office/powerpoint/2010/main" val="4002918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4-RoundedRectangle">
            <a:extLst>
              <a:ext uri="{FF2B5EF4-FFF2-40B4-BE49-F238E27FC236}">
                <a16:creationId xmlns:a16="http://schemas.microsoft.com/office/drawing/2014/main" id="{45D4C660-0DD4-4F16-B710-576B70EF3ADA}"/>
              </a:ext>
            </a:extLst>
          </p:cNvPr>
          <p:cNvSpPr/>
          <p:nvPr/>
        </p:nvSpPr>
        <p:spPr>
          <a:xfrm>
            <a:off x="5196590" y="3219631"/>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pl-PL" altLang="zh-CN" sz="1400" dirty="0">
                <a:solidFill>
                  <a:prstClr val="white"/>
                </a:solidFill>
                <a:cs typeface="+mn-ea"/>
                <a:sym typeface="+mn-lt"/>
              </a:rPr>
              <a:t>Część 06</a:t>
            </a:r>
            <a:endParaRPr lang="en-US" altLang="zh-CN" sz="14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8D2E0CCC-B01E-45E0-92E4-BC8A476D043D}"/>
              </a:ext>
            </a:extLst>
          </p:cNvPr>
          <p:cNvSpPr txBox="1"/>
          <p:nvPr/>
        </p:nvSpPr>
        <p:spPr>
          <a:xfrm>
            <a:off x="2721530" y="2147893"/>
            <a:ext cx="6748963"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Przykład wykorzystania</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281060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13-Line">
            <a:extLst>
              <a:ext uri="{FF2B5EF4-FFF2-40B4-BE49-F238E27FC236}">
                <a16:creationId xmlns:a16="http://schemas.microsoft.com/office/drawing/2014/main" id="{54F02B1D-AC53-4755-BB14-7579985D8EC3}"/>
              </a:ext>
            </a:extLst>
          </p:cNvPr>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9" name="14-Rectangle">
            <a:extLst>
              <a:ext uri="{FF2B5EF4-FFF2-40B4-BE49-F238E27FC236}">
                <a16:creationId xmlns:a16="http://schemas.microsoft.com/office/drawing/2014/main" id="{20C9BE88-F3D3-41F8-8056-C0081130F7BA}"/>
              </a:ext>
            </a:extLst>
          </p:cNvPr>
          <p:cNvSpPr/>
          <p:nvPr/>
        </p:nvSpPr>
        <p:spPr>
          <a:xfrm>
            <a:off x="4216832" y="960819"/>
            <a:ext cx="3758337" cy="276999"/>
          </a:xfrm>
          <a:prstGeom prst="rect">
            <a:avLst/>
          </a:prstGeom>
        </p:spPr>
        <p:txBody>
          <a:bodyPr wrap="none">
            <a:spAutoFit/>
          </a:bodyPr>
          <a:lstStyle/>
          <a:p>
            <a:pPr algn="ctr" defTabSz="609585" fontAlgn="base">
              <a:spcBef>
                <a:spcPct val="0"/>
              </a:spcBef>
              <a:spcAft>
                <a:spcPct val="0"/>
              </a:spcAft>
              <a:defRPr/>
            </a:pPr>
            <a:r>
              <a:rPr lang="en-US" altLang="zh-CN" sz="1200" dirty="0">
                <a:solidFill>
                  <a:schemeClr val="tx1">
                    <a:lumMod val="75000"/>
                    <a:lumOff val="25000"/>
                  </a:schemeClr>
                </a:solidFill>
                <a:cs typeface="+mn-ea"/>
                <a:sym typeface="+mn-lt"/>
              </a:rPr>
              <a:t>Lorem ipsum dolor sit </a:t>
            </a:r>
            <a:r>
              <a:rPr lang="en-US" altLang="zh-CN" sz="1200" dirty="0" err="1">
                <a:solidFill>
                  <a:schemeClr val="tx1">
                    <a:lumMod val="75000"/>
                    <a:lumOff val="25000"/>
                  </a:schemeClr>
                </a:solidFill>
                <a:cs typeface="+mn-ea"/>
                <a:sym typeface="+mn-lt"/>
              </a:rPr>
              <a:t>amet</a:t>
            </a:r>
            <a:r>
              <a:rPr lang="en-US" altLang="zh-CN" sz="1200" dirty="0">
                <a:solidFill>
                  <a:schemeClr val="tx1">
                    <a:lumMod val="75000"/>
                    <a:lumOff val="25000"/>
                  </a:schemeClr>
                </a:solidFill>
                <a:cs typeface="+mn-ea"/>
                <a:sym typeface="+mn-lt"/>
              </a:rPr>
              <a:t>, </a:t>
            </a:r>
            <a:r>
              <a:rPr lang="en-US" altLang="zh-CN" sz="1200" dirty="0" err="1">
                <a:solidFill>
                  <a:schemeClr val="tx1">
                    <a:lumMod val="75000"/>
                    <a:lumOff val="25000"/>
                  </a:schemeClr>
                </a:solidFill>
                <a:cs typeface="+mn-ea"/>
                <a:sym typeface="+mn-lt"/>
              </a:rPr>
              <a:t>consectetuer</a:t>
            </a:r>
            <a:r>
              <a:rPr lang="en-US" altLang="zh-CN" sz="1200" dirty="0">
                <a:solidFill>
                  <a:schemeClr val="tx1">
                    <a:lumMod val="75000"/>
                    <a:lumOff val="25000"/>
                  </a:schemeClr>
                </a:solidFill>
                <a:cs typeface="+mn-ea"/>
                <a:sym typeface="+mn-lt"/>
              </a:rPr>
              <a:t> </a:t>
            </a:r>
            <a:r>
              <a:rPr lang="en-US" altLang="zh-CN" sz="1200" dirty="0" err="1">
                <a:solidFill>
                  <a:schemeClr val="tx1">
                    <a:lumMod val="75000"/>
                    <a:lumOff val="25000"/>
                  </a:schemeClr>
                </a:solidFill>
                <a:cs typeface="+mn-ea"/>
                <a:sym typeface="+mn-lt"/>
              </a:rPr>
              <a:t>adipiscing</a:t>
            </a:r>
            <a:r>
              <a:rPr lang="en-US" altLang="zh-CN" sz="1200" dirty="0">
                <a:solidFill>
                  <a:schemeClr val="tx1">
                    <a:lumMod val="75000"/>
                    <a:lumOff val="25000"/>
                  </a:schemeClr>
                </a:solidFill>
                <a:cs typeface="+mn-ea"/>
                <a:sym typeface="+mn-lt"/>
              </a:rPr>
              <a:t> </a:t>
            </a:r>
            <a:r>
              <a:rPr lang="en-US" altLang="zh-CN" sz="1200" dirty="0" err="1">
                <a:solidFill>
                  <a:schemeClr val="tx1">
                    <a:lumMod val="75000"/>
                    <a:lumOff val="25000"/>
                  </a:schemeClr>
                </a:solidFill>
                <a:cs typeface="+mn-ea"/>
                <a:sym typeface="+mn-lt"/>
              </a:rPr>
              <a:t>elit</a:t>
            </a:r>
            <a:r>
              <a:rPr lang="en-US" altLang="zh-CN" sz="1200" dirty="0">
                <a:solidFill>
                  <a:schemeClr val="tx1">
                    <a:lumMod val="75000"/>
                    <a:lumOff val="25000"/>
                  </a:schemeClr>
                </a:solidFill>
                <a:cs typeface="+mn-ea"/>
                <a:sym typeface="+mn-lt"/>
              </a:rPr>
              <a:t>.</a:t>
            </a:r>
          </a:p>
        </p:txBody>
      </p:sp>
      <p:sp>
        <p:nvSpPr>
          <p:cNvPr id="20" name="15-TextBox">
            <a:extLst>
              <a:ext uri="{FF2B5EF4-FFF2-40B4-BE49-F238E27FC236}">
                <a16:creationId xmlns:a16="http://schemas.microsoft.com/office/drawing/2014/main" id="{7F974B5B-E9A2-4775-B599-BEF890E3BCB9}"/>
              </a:ext>
            </a:extLst>
          </p:cNvPr>
          <p:cNvSpPr txBox="1">
            <a:spLocks noChangeArrowheads="1"/>
          </p:cNvSpPr>
          <p:nvPr/>
        </p:nvSpPr>
        <p:spPr bwMode="auto">
          <a:xfrm>
            <a:off x="4862105" y="409363"/>
            <a:ext cx="246779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en-US" altLang="zh-CN" sz="2800" dirty="0">
                <a:solidFill>
                  <a:schemeClr val="tx1">
                    <a:lumMod val="85000"/>
                    <a:lumOff val="15000"/>
                  </a:schemeClr>
                </a:solidFill>
                <a:latin typeface="+mj-lt"/>
                <a:ea typeface="+mj-ea"/>
                <a:cs typeface="+mn-ea"/>
                <a:sym typeface="+mn-lt"/>
              </a:rPr>
              <a:t>Add Your Title</a:t>
            </a:r>
            <a:endParaRPr lang="zh-CN" altLang="en-US" sz="2800" dirty="0">
              <a:solidFill>
                <a:schemeClr val="tx1">
                  <a:lumMod val="85000"/>
                  <a:lumOff val="15000"/>
                </a:schemeClr>
              </a:solidFill>
              <a:latin typeface="+mj-lt"/>
              <a:ea typeface="+mj-ea"/>
              <a:cs typeface="+mn-ea"/>
              <a:sym typeface="+mn-lt"/>
            </a:endParaRPr>
          </a:p>
        </p:txBody>
      </p:sp>
      <p:sp>
        <p:nvSpPr>
          <p:cNvPr id="5" name="Shape 224">
            <a:extLst>
              <a:ext uri="{FF2B5EF4-FFF2-40B4-BE49-F238E27FC236}">
                <a16:creationId xmlns:a16="http://schemas.microsoft.com/office/drawing/2014/main" id="{A0DC23C9-20EF-4069-9F12-7F0FDA4FF263}"/>
              </a:ext>
            </a:extLst>
          </p:cNvPr>
          <p:cNvSpPr>
            <a:spLocks noChangeArrowheads="1"/>
          </p:cNvSpPr>
          <p:nvPr/>
        </p:nvSpPr>
        <p:spPr bwMode="auto">
          <a:xfrm>
            <a:off x="795122" y="892681"/>
            <a:ext cx="570669"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25400" tIns="25400" rIns="25400" bIns="25400" anchor="ctr">
            <a:spAutoFit/>
          </a:bodyPr>
          <a:lstStyle>
            <a:lvl1pPr>
              <a:defRPr sz="5000">
                <a:solidFill>
                  <a:srgbClr val="000000"/>
                </a:solidFill>
                <a:latin typeface="Helvetica Light"/>
                <a:ea typeface="Helvetica Light"/>
                <a:cs typeface="Helvetica Light"/>
                <a:sym typeface="Helvetica Light"/>
              </a:defRPr>
            </a:lvl1pPr>
            <a:lvl2pPr marL="742950" indent="-285750">
              <a:defRPr sz="5000">
                <a:solidFill>
                  <a:srgbClr val="000000"/>
                </a:solidFill>
                <a:latin typeface="Helvetica Light"/>
                <a:ea typeface="Helvetica Light"/>
                <a:cs typeface="Helvetica Light"/>
                <a:sym typeface="Helvetica Light"/>
              </a:defRPr>
            </a:lvl2pPr>
            <a:lvl3pPr marL="1143000" indent="-228600">
              <a:defRPr sz="5000">
                <a:solidFill>
                  <a:srgbClr val="000000"/>
                </a:solidFill>
                <a:latin typeface="Helvetica Light"/>
                <a:ea typeface="Helvetica Light"/>
                <a:cs typeface="Helvetica Light"/>
                <a:sym typeface="Helvetica Light"/>
              </a:defRPr>
            </a:lvl3pPr>
            <a:lvl4pPr marL="1600200" indent="-228600">
              <a:defRPr sz="5000">
                <a:solidFill>
                  <a:srgbClr val="000000"/>
                </a:solidFill>
                <a:latin typeface="Helvetica Light"/>
                <a:ea typeface="Helvetica Light"/>
                <a:cs typeface="Helvetica Light"/>
                <a:sym typeface="Helvetica Light"/>
              </a:defRPr>
            </a:lvl4pPr>
            <a:lvl5pPr marL="2057400" indent="-228600">
              <a:defRPr sz="5000">
                <a:solidFill>
                  <a:srgbClr val="000000"/>
                </a:solidFill>
                <a:latin typeface="Helvetica Light"/>
                <a:ea typeface="Helvetica Light"/>
                <a:cs typeface="Helvetica Light"/>
                <a:sym typeface="Helvetica Light"/>
              </a:defRPr>
            </a:lvl5pPr>
            <a:lvl6pPr marL="25146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6pPr>
            <a:lvl7pPr marL="29718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7pPr>
            <a:lvl8pPr marL="34290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8pPr>
            <a:lvl9pPr marL="38862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9pPr>
          </a:lstStyle>
          <a:p>
            <a:pPr algn="ctr" eaLnBrk="1"/>
            <a:r>
              <a:rPr lang="en-US" sz="4000" dirty="0">
                <a:solidFill>
                  <a:schemeClr val="accent1"/>
                </a:solidFill>
                <a:latin typeface="+mj-lt"/>
              </a:rPr>
              <a:t>01</a:t>
            </a:r>
            <a:endParaRPr lang="ar-IQ" sz="4000" dirty="0">
              <a:solidFill>
                <a:schemeClr val="accent1"/>
              </a:solidFill>
              <a:latin typeface="+mj-lt"/>
            </a:endParaRPr>
          </a:p>
        </p:txBody>
      </p:sp>
      <p:sp>
        <p:nvSpPr>
          <p:cNvPr id="7" name="Shape 230">
            <a:extLst>
              <a:ext uri="{FF2B5EF4-FFF2-40B4-BE49-F238E27FC236}">
                <a16:creationId xmlns:a16="http://schemas.microsoft.com/office/drawing/2014/main" id="{316F5107-D1A9-4B0B-B4C3-EFD614C5CAEF}"/>
              </a:ext>
            </a:extLst>
          </p:cNvPr>
          <p:cNvSpPr>
            <a:spLocks noChangeArrowheads="1"/>
          </p:cNvSpPr>
          <p:nvPr/>
        </p:nvSpPr>
        <p:spPr bwMode="auto">
          <a:xfrm>
            <a:off x="8799968" y="908807"/>
            <a:ext cx="570669"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25400" tIns="25400" rIns="25400" bIns="25400" anchor="ctr">
            <a:spAutoFit/>
          </a:bodyPr>
          <a:lstStyle>
            <a:lvl1pPr>
              <a:defRPr sz="5000">
                <a:solidFill>
                  <a:srgbClr val="000000"/>
                </a:solidFill>
                <a:latin typeface="Helvetica Light"/>
                <a:ea typeface="Helvetica Light"/>
                <a:cs typeface="Helvetica Light"/>
                <a:sym typeface="Helvetica Light"/>
              </a:defRPr>
            </a:lvl1pPr>
            <a:lvl2pPr marL="742950" indent="-285750">
              <a:defRPr sz="5000">
                <a:solidFill>
                  <a:srgbClr val="000000"/>
                </a:solidFill>
                <a:latin typeface="Helvetica Light"/>
                <a:ea typeface="Helvetica Light"/>
                <a:cs typeface="Helvetica Light"/>
                <a:sym typeface="Helvetica Light"/>
              </a:defRPr>
            </a:lvl2pPr>
            <a:lvl3pPr marL="1143000" indent="-228600">
              <a:defRPr sz="5000">
                <a:solidFill>
                  <a:srgbClr val="000000"/>
                </a:solidFill>
                <a:latin typeface="Helvetica Light"/>
                <a:ea typeface="Helvetica Light"/>
                <a:cs typeface="Helvetica Light"/>
                <a:sym typeface="Helvetica Light"/>
              </a:defRPr>
            </a:lvl3pPr>
            <a:lvl4pPr marL="1600200" indent="-228600">
              <a:defRPr sz="5000">
                <a:solidFill>
                  <a:srgbClr val="000000"/>
                </a:solidFill>
                <a:latin typeface="Helvetica Light"/>
                <a:ea typeface="Helvetica Light"/>
                <a:cs typeface="Helvetica Light"/>
                <a:sym typeface="Helvetica Light"/>
              </a:defRPr>
            </a:lvl4pPr>
            <a:lvl5pPr marL="2057400" indent="-228600">
              <a:defRPr sz="5000">
                <a:solidFill>
                  <a:srgbClr val="000000"/>
                </a:solidFill>
                <a:latin typeface="Helvetica Light"/>
                <a:ea typeface="Helvetica Light"/>
                <a:cs typeface="Helvetica Light"/>
                <a:sym typeface="Helvetica Light"/>
              </a:defRPr>
            </a:lvl5pPr>
            <a:lvl6pPr marL="25146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6pPr>
            <a:lvl7pPr marL="29718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7pPr>
            <a:lvl8pPr marL="34290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8pPr>
            <a:lvl9pPr marL="38862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9pPr>
          </a:lstStyle>
          <a:p>
            <a:pPr algn="ctr" eaLnBrk="1"/>
            <a:r>
              <a:rPr lang="en-US" sz="4000" dirty="0">
                <a:solidFill>
                  <a:schemeClr val="accent2"/>
                </a:solidFill>
                <a:latin typeface="+mj-lt"/>
              </a:rPr>
              <a:t>02</a:t>
            </a:r>
            <a:endParaRPr lang="ar-IQ" sz="4000" dirty="0">
              <a:solidFill>
                <a:schemeClr val="accent2"/>
              </a:solidFill>
              <a:latin typeface="+mj-lt"/>
            </a:endParaRPr>
          </a:p>
        </p:txBody>
      </p:sp>
      <p:sp>
        <p:nvSpPr>
          <p:cNvPr id="8" name="Shape 235">
            <a:extLst>
              <a:ext uri="{FF2B5EF4-FFF2-40B4-BE49-F238E27FC236}">
                <a16:creationId xmlns:a16="http://schemas.microsoft.com/office/drawing/2014/main" id="{46EE3A85-1BF7-42C6-A1FB-17EAAC5ADE8E}"/>
              </a:ext>
            </a:extLst>
          </p:cNvPr>
          <p:cNvSpPr>
            <a:spLocks/>
          </p:cNvSpPr>
          <p:nvPr/>
        </p:nvSpPr>
        <p:spPr bwMode="auto">
          <a:xfrm>
            <a:off x="8383588" y="1798264"/>
            <a:ext cx="2544764" cy="2723863"/>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3"/>
          </a:solidFill>
          <a:ln>
            <a:noFill/>
          </a:ln>
        </p:spPr>
        <p:txBody>
          <a:bodyPr lIns="13547" tIns="13547" rIns="13547" bIns="13547" anchor="ctr"/>
          <a:lstStyle/>
          <a:p>
            <a:endParaRPr lang="ar-IQ" sz="900">
              <a:latin typeface="+mj-lt"/>
            </a:endParaRPr>
          </a:p>
        </p:txBody>
      </p:sp>
      <p:sp>
        <p:nvSpPr>
          <p:cNvPr id="9" name="Shape 236">
            <a:extLst>
              <a:ext uri="{FF2B5EF4-FFF2-40B4-BE49-F238E27FC236}">
                <a16:creationId xmlns:a16="http://schemas.microsoft.com/office/drawing/2014/main" id="{3C407546-AEB0-49A8-B2C1-8632492E062E}"/>
              </a:ext>
            </a:extLst>
          </p:cNvPr>
          <p:cNvSpPr>
            <a:spLocks noChangeArrowheads="1"/>
          </p:cNvSpPr>
          <p:nvPr/>
        </p:nvSpPr>
        <p:spPr bwMode="auto">
          <a:xfrm>
            <a:off x="9370637" y="2826772"/>
            <a:ext cx="570669"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25400" tIns="25400" rIns="25400" bIns="25400" anchor="ctr">
            <a:spAutoFit/>
          </a:bodyPr>
          <a:lstStyle>
            <a:lvl1pPr>
              <a:defRPr sz="5000">
                <a:solidFill>
                  <a:srgbClr val="000000"/>
                </a:solidFill>
                <a:latin typeface="Helvetica Light"/>
                <a:ea typeface="Helvetica Light"/>
                <a:cs typeface="Helvetica Light"/>
                <a:sym typeface="Helvetica Light"/>
              </a:defRPr>
            </a:lvl1pPr>
            <a:lvl2pPr marL="742950" indent="-285750">
              <a:defRPr sz="5000">
                <a:solidFill>
                  <a:srgbClr val="000000"/>
                </a:solidFill>
                <a:latin typeface="Helvetica Light"/>
                <a:ea typeface="Helvetica Light"/>
                <a:cs typeface="Helvetica Light"/>
                <a:sym typeface="Helvetica Light"/>
              </a:defRPr>
            </a:lvl2pPr>
            <a:lvl3pPr marL="1143000" indent="-228600">
              <a:defRPr sz="5000">
                <a:solidFill>
                  <a:srgbClr val="000000"/>
                </a:solidFill>
                <a:latin typeface="Helvetica Light"/>
                <a:ea typeface="Helvetica Light"/>
                <a:cs typeface="Helvetica Light"/>
                <a:sym typeface="Helvetica Light"/>
              </a:defRPr>
            </a:lvl3pPr>
            <a:lvl4pPr marL="1600200" indent="-228600">
              <a:defRPr sz="5000">
                <a:solidFill>
                  <a:srgbClr val="000000"/>
                </a:solidFill>
                <a:latin typeface="Helvetica Light"/>
                <a:ea typeface="Helvetica Light"/>
                <a:cs typeface="Helvetica Light"/>
                <a:sym typeface="Helvetica Light"/>
              </a:defRPr>
            </a:lvl4pPr>
            <a:lvl5pPr marL="2057400" indent="-228600">
              <a:defRPr sz="5000">
                <a:solidFill>
                  <a:srgbClr val="000000"/>
                </a:solidFill>
                <a:latin typeface="Helvetica Light"/>
                <a:ea typeface="Helvetica Light"/>
                <a:cs typeface="Helvetica Light"/>
                <a:sym typeface="Helvetica Light"/>
              </a:defRPr>
            </a:lvl5pPr>
            <a:lvl6pPr marL="25146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6pPr>
            <a:lvl7pPr marL="29718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7pPr>
            <a:lvl8pPr marL="34290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8pPr>
            <a:lvl9pPr marL="3886200" indent="-228600" algn="l" defTabSz="825500" rtl="0" eaLnBrk="0" fontAlgn="base" hangingPunct="0">
              <a:spcBef>
                <a:spcPct val="0"/>
              </a:spcBef>
              <a:spcAft>
                <a:spcPct val="0"/>
              </a:spcAft>
              <a:defRPr sz="5000">
                <a:solidFill>
                  <a:srgbClr val="000000"/>
                </a:solidFill>
                <a:latin typeface="Helvetica Light"/>
                <a:ea typeface="Helvetica Light"/>
                <a:cs typeface="Helvetica Light"/>
                <a:sym typeface="Helvetica Light"/>
              </a:defRPr>
            </a:lvl9pPr>
          </a:lstStyle>
          <a:p>
            <a:pPr algn="ctr" eaLnBrk="1"/>
            <a:r>
              <a:rPr lang="en-US" sz="4000" dirty="0">
                <a:solidFill>
                  <a:schemeClr val="accent3"/>
                </a:solidFill>
                <a:latin typeface="+mj-lt"/>
              </a:rPr>
              <a:t>03</a:t>
            </a:r>
            <a:endParaRPr lang="ar-IQ" sz="4000" dirty="0">
              <a:solidFill>
                <a:schemeClr val="accent3"/>
              </a:solidFill>
              <a:latin typeface="+mj-lt"/>
            </a:endParaRPr>
          </a:p>
        </p:txBody>
      </p:sp>
      <p:sp>
        <p:nvSpPr>
          <p:cNvPr id="14" name="TextBox 13">
            <a:extLst>
              <a:ext uri="{FF2B5EF4-FFF2-40B4-BE49-F238E27FC236}">
                <a16:creationId xmlns:a16="http://schemas.microsoft.com/office/drawing/2014/main" id="{EE9C3986-7AAC-44D2-A402-7B2748ED93BE}"/>
              </a:ext>
            </a:extLst>
          </p:cNvPr>
          <p:cNvSpPr txBox="1">
            <a:spLocks noChangeArrowheads="1"/>
          </p:cNvSpPr>
          <p:nvPr/>
        </p:nvSpPr>
        <p:spPr bwMode="auto">
          <a:xfrm>
            <a:off x="8848618" y="4831418"/>
            <a:ext cx="16522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3"/>
                </a:solidFill>
                <a:latin typeface="+mj-lt"/>
                <a:ea typeface="Kozuka Mincho Pr6N B" panose="02020800000000000000" pitchFamily="18" charset="-128"/>
                <a:cs typeface="Impact" panose="020B0806030902050204" pitchFamily="34" charset="0"/>
              </a:rPr>
              <a:t>Insert title here</a:t>
            </a:r>
          </a:p>
        </p:txBody>
      </p:sp>
      <p:sp>
        <p:nvSpPr>
          <p:cNvPr id="15" name="TextBox 14">
            <a:extLst>
              <a:ext uri="{FF2B5EF4-FFF2-40B4-BE49-F238E27FC236}">
                <a16:creationId xmlns:a16="http://schemas.microsoft.com/office/drawing/2014/main" id="{18F6C510-B098-4B62-9B3B-03C9E9329072}"/>
              </a:ext>
            </a:extLst>
          </p:cNvPr>
          <p:cNvSpPr txBox="1"/>
          <p:nvPr/>
        </p:nvSpPr>
        <p:spPr>
          <a:xfrm>
            <a:off x="8433706" y="5169972"/>
            <a:ext cx="2482070" cy="795347"/>
          </a:xfrm>
          <a:prstGeom prst="rect">
            <a:avLst/>
          </a:prstGeom>
          <a:noFill/>
        </p:spPr>
        <p:txBody>
          <a:bodyPr wrap="square" lIns="90000" tIns="46800" rIns="90000" bIns="468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sz="1200" dirty="0">
                <a:solidFill>
                  <a:schemeClr val="bg1">
                    <a:lumMod val="50000"/>
                  </a:schemeClr>
                </a:solidFill>
              </a:rPr>
              <a:t>There are many variations of passages of lorem ipsum available, but the majority .</a:t>
            </a:r>
          </a:p>
        </p:txBody>
      </p:sp>
      <p:pic>
        <p:nvPicPr>
          <p:cNvPr id="1026" name="Picture 2">
            <a:extLst>
              <a:ext uri="{FF2B5EF4-FFF2-40B4-BE49-F238E27FC236}">
                <a16:creationId xmlns:a16="http://schemas.microsoft.com/office/drawing/2014/main" id="{799CE302-B358-661D-C0B0-765CC091F2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3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A9D920A-2CED-E271-52E6-591FFB5CEE12}"/>
              </a:ext>
            </a:extLst>
          </p:cNvPr>
          <p:cNvSpPr txBox="1"/>
          <p:nvPr/>
        </p:nvSpPr>
        <p:spPr>
          <a:xfrm>
            <a:off x="0" y="6607333"/>
            <a:ext cx="10552922" cy="261610"/>
          </a:xfrm>
          <a:prstGeom prst="rect">
            <a:avLst/>
          </a:prstGeom>
          <a:noFill/>
        </p:spPr>
        <p:txBody>
          <a:bodyPr wrap="square" rtlCol="0">
            <a:spAutoFit/>
          </a:bodyPr>
          <a:lstStyle/>
          <a:p>
            <a:r>
              <a:rPr lang="pl-PL" sz="1100" dirty="0"/>
              <a:t>Źródło: https://towardsdatascience.com/ai-tunes-creating-new-songs-with-artificial-intelligence-4fb383218146</a:t>
            </a:r>
          </a:p>
        </p:txBody>
      </p:sp>
    </p:spTree>
    <p:extLst>
      <p:ext uri="{BB962C8B-B14F-4D97-AF65-F5344CB8AC3E}">
        <p14:creationId xmlns:p14="http://schemas.microsoft.com/office/powerpoint/2010/main" val="3112155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Rectangle">
            <a:extLst>
              <a:ext uri="{FF2B5EF4-FFF2-40B4-BE49-F238E27FC236}">
                <a16:creationId xmlns:a16="http://schemas.microsoft.com/office/drawing/2014/main" id="{17A10D3C-094D-44EA-BE14-1F35A26A0B5D}"/>
              </a:ext>
            </a:extLst>
          </p:cNvPr>
          <p:cNvSpPr/>
          <p:nvPr/>
        </p:nvSpPr>
        <p:spPr>
          <a:xfrm>
            <a:off x="5297238" y="5089878"/>
            <a:ext cx="6290184" cy="423449"/>
          </a:xfrm>
          <a:prstGeom prst="rect">
            <a:avLst/>
          </a:prstGeom>
        </p:spPr>
        <p:txBody>
          <a:bodyPr wrap="square">
            <a:spAutoFit/>
          </a:bodyPr>
          <a:lstStyle/>
          <a:p>
            <a:pPr algn="ctr" defTabSz="609585">
              <a:lnSpc>
                <a:spcPct val="150000"/>
              </a:lnSpc>
            </a:pPr>
            <a:r>
              <a:rPr lang="pl-PL" altLang="zh-CN" sz="1600" dirty="0">
                <a:solidFill>
                  <a:prstClr val="black">
                    <a:lumMod val="65000"/>
                    <a:lumOff val="35000"/>
                  </a:prstClr>
                </a:solidFill>
                <a:latin typeface="+mj-lt"/>
                <a:cs typeface="+mn-ea"/>
                <a:sym typeface="+mn-lt"/>
              </a:rPr>
              <a:t>Dominika Borowska, Aleksandra Brymerska</a:t>
            </a:r>
            <a:endParaRPr lang="en-US" altLang="zh-CN" sz="1600" dirty="0">
              <a:solidFill>
                <a:prstClr val="black">
                  <a:lumMod val="65000"/>
                  <a:lumOff val="35000"/>
                </a:prstClr>
              </a:solidFill>
              <a:latin typeface="+mj-lt"/>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90" y="3219631"/>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en-US" altLang="zh-CN" sz="1400" dirty="0">
              <a:solidFill>
                <a:prstClr val="white"/>
              </a:solidFill>
              <a:cs typeface="+mn-ea"/>
              <a:sym typeface="+mn-lt"/>
            </a:endParaRP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8D2E0CCC-B01E-45E0-92E4-BC8A476D043D}"/>
              </a:ext>
            </a:extLst>
          </p:cNvPr>
          <p:cNvSpPr txBox="1"/>
          <p:nvPr/>
        </p:nvSpPr>
        <p:spPr>
          <a:xfrm>
            <a:off x="4373416" y="2147893"/>
            <a:ext cx="3445175"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Dziękujemy</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3376191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Rectangle">
            <a:extLst>
              <a:ext uri="{FF2B5EF4-FFF2-40B4-BE49-F238E27FC236}">
                <a16:creationId xmlns:a16="http://schemas.microsoft.com/office/drawing/2014/main" id="{F8EC675B-28CA-4CA0-88B8-7C958B57085B}"/>
              </a:ext>
            </a:extLst>
          </p:cNvPr>
          <p:cNvSpPr/>
          <p:nvPr/>
        </p:nvSpPr>
        <p:spPr>
          <a:xfrm>
            <a:off x="877439" y="2619267"/>
            <a:ext cx="2945860" cy="154767"/>
          </a:xfrm>
          <a:prstGeom prst="rect">
            <a:avLst/>
          </a:prstGeom>
          <a:solidFill>
            <a:srgbClr val="FECA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srgbClr val="FEBF6F"/>
              </a:solidFill>
              <a:cs typeface="+mn-ea"/>
              <a:sym typeface="+mn-lt"/>
            </a:endParaRPr>
          </a:p>
        </p:txBody>
      </p:sp>
      <p:sp>
        <p:nvSpPr>
          <p:cNvPr id="27" name="3-Rectangle">
            <a:extLst>
              <a:ext uri="{FF2B5EF4-FFF2-40B4-BE49-F238E27FC236}">
                <a16:creationId xmlns:a16="http://schemas.microsoft.com/office/drawing/2014/main" id="{0133634B-16E8-4D4B-86E5-F3CDF14173C4}"/>
              </a:ext>
            </a:extLst>
          </p:cNvPr>
          <p:cNvSpPr/>
          <p:nvPr/>
        </p:nvSpPr>
        <p:spPr bwMode="auto">
          <a:xfrm>
            <a:off x="800937" y="1695938"/>
            <a:ext cx="3139691" cy="923330"/>
          </a:xfrm>
          <a:prstGeom prst="rect">
            <a:avLst/>
          </a:prstGeom>
        </p:spPr>
        <p:txBody>
          <a:bodyPr wrap="square">
            <a:spAutoFit/>
          </a:bodyPr>
          <a:lstStyle/>
          <a:p>
            <a:pPr algn="ctr" defTabSz="609585" fontAlgn="base">
              <a:spcBef>
                <a:spcPct val="0"/>
              </a:spcBef>
              <a:spcAft>
                <a:spcPct val="0"/>
              </a:spcAft>
            </a:pPr>
            <a:r>
              <a:rPr lang="en-US" altLang="zh-CN" sz="5400" dirty="0">
                <a:solidFill>
                  <a:schemeClr val="tx1">
                    <a:lumMod val="85000"/>
                    <a:lumOff val="15000"/>
                  </a:schemeClr>
                </a:solidFill>
                <a:latin typeface="+mj-lt"/>
                <a:ea typeface="+mj-ea"/>
                <a:cs typeface="+mn-ea"/>
                <a:sym typeface="+mn-lt"/>
              </a:rPr>
              <a:t>AGENDA</a:t>
            </a:r>
            <a:endParaRPr lang="en-US" altLang="zh-CN" sz="4800" dirty="0">
              <a:solidFill>
                <a:schemeClr val="tx1">
                  <a:lumMod val="85000"/>
                  <a:lumOff val="15000"/>
                </a:schemeClr>
              </a:solidFill>
              <a:latin typeface="+mj-lt"/>
              <a:ea typeface="+mj-ea"/>
              <a:cs typeface="+mn-ea"/>
              <a:sym typeface="+mn-lt"/>
            </a:endParaRPr>
          </a:p>
        </p:txBody>
      </p:sp>
      <p:sp>
        <p:nvSpPr>
          <p:cNvPr id="4" name="1-Oval">
            <a:extLst>
              <a:ext uri="{FF2B5EF4-FFF2-40B4-BE49-F238E27FC236}">
                <a16:creationId xmlns:a16="http://schemas.microsoft.com/office/drawing/2014/main" id="{47D10E7C-4217-4D78-A511-2A8B03B7FD4A}"/>
              </a:ext>
            </a:extLst>
          </p:cNvPr>
          <p:cNvSpPr/>
          <p:nvPr/>
        </p:nvSpPr>
        <p:spPr>
          <a:xfrm>
            <a:off x="5709388" y="1597023"/>
            <a:ext cx="687564" cy="687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5" name="6-Rectangle">
            <a:extLst>
              <a:ext uri="{FF2B5EF4-FFF2-40B4-BE49-F238E27FC236}">
                <a16:creationId xmlns:a16="http://schemas.microsoft.com/office/drawing/2014/main" id="{691E40A8-560B-494E-BE98-B06E675F2F64}"/>
              </a:ext>
            </a:extLst>
          </p:cNvPr>
          <p:cNvSpPr/>
          <p:nvPr/>
        </p:nvSpPr>
        <p:spPr>
          <a:xfrm>
            <a:off x="6543127" y="1998605"/>
            <a:ext cx="4179302"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Podstawowe pojęcia, przegląd AI dostępnych na rynku.</a:t>
            </a:r>
            <a:endParaRPr lang="zh-CN" altLang="en-US" sz="1200" dirty="0">
              <a:solidFill>
                <a:schemeClr val="tx1">
                  <a:lumMod val="75000"/>
                  <a:lumOff val="25000"/>
                </a:schemeClr>
              </a:solidFill>
              <a:cs typeface="+mn-ea"/>
              <a:sym typeface="+mn-lt"/>
            </a:endParaRPr>
          </a:p>
        </p:txBody>
      </p:sp>
      <p:sp>
        <p:nvSpPr>
          <p:cNvPr id="6" name="7-TextBox">
            <a:extLst>
              <a:ext uri="{FF2B5EF4-FFF2-40B4-BE49-F238E27FC236}">
                <a16:creationId xmlns:a16="http://schemas.microsoft.com/office/drawing/2014/main" id="{B91E083B-6C3F-4E92-9F0C-6E22EAE0E7E2}"/>
              </a:ext>
            </a:extLst>
          </p:cNvPr>
          <p:cNvSpPr txBox="1"/>
          <p:nvPr/>
        </p:nvSpPr>
        <p:spPr>
          <a:xfrm>
            <a:off x="6543127" y="1597023"/>
            <a:ext cx="4400862"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Krótka historia oraz podstawowe pojęcia</a:t>
            </a:r>
            <a:endParaRPr lang="zh-CN" altLang="en-US" dirty="0">
              <a:solidFill>
                <a:schemeClr val="tx1">
                  <a:lumMod val="85000"/>
                  <a:lumOff val="15000"/>
                </a:schemeClr>
              </a:solidFill>
              <a:latin typeface="+mj-lt"/>
              <a:ea typeface="+mj-ea"/>
              <a:cs typeface="+mn-ea"/>
              <a:sym typeface="+mn-lt"/>
            </a:endParaRPr>
          </a:p>
        </p:txBody>
      </p:sp>
      <p:sp>
        <p:nvSpPr>
          <p:cNvPr id="40" name="1-Oval">
            <a:extLst>
              <a:ext uri="{FF2B5EF4-FFF2-40B4-BE49-F238E27FC236}">
                <a16:creationId xmlns:a16="http://schemas.microsoft.com/office/drawing/2014/main" id="{52EAE7F9-C3E0-468F-B4C5-60821F6DFA1F}"/>
              </a:ext>
            </a:extLst>
          </p:cNvPr>
          <p:cNvSpPr/>
          <p:nvPr/>
        </p:nvSpPr>
        <p:spPr>
          <a:xfrm>
            <a:off x="5709388" y="2677284"/>
            <a:ext cx="687564" cy="687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02</a:t>
            </a:r>
            <a:endParaRPr lang="zh-CN" altLang="en-US" sz="2000" dirty="0">
              <a:solidFill>
                <a:schemeClr val="bg1"/>
              </a:solidFill>
              <a:cs typeface="+mn-ea"/>
              <a:sym typeface="+mn-lt"/>
            </a:endParaRPr>
          </a:p>
        </p:txBody>
      </p:sp>
      <p:sp>
        <p:nvSpPr>
          <p:cNvPr id="53" name="1-Oval">
            <a:extLst>
              <a:ext uri="{FF2B5EF4-FFF2-40B4-BE49-F238E27FC236}">
                <a16:creationId xmlns:a16="http://schemas.microsoft.com/office/drawing/2014/main" id="{5D0AE7D8-1A21-4D44-AAC2-6096B20E273D}"/>
              </a:ext>
            </a:extLst>
          </p:cNvPr>
          <p:cNvSpPr/>
          <p:nvPr/>
        </p:nvSpPr>
        <p:spPr>
          <a:xfrm>
            <a:off x="5709388" y="3689442"/>
            <a:ext cx="687564" cy="687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03</a:t>
            </a:r>
            <a:endParaRPr lang="zh-CN" altLang="en-US" sz="2000" dirty="0">
              <a:solidFill>
                <a:schemeClr val="bg1"/>
              </a:solidFill>
              <a:cs typeface="+mn-ea"/>
              <a:sym typeface="+mn-lt"/>
            </a:endParaRPr>
          </a:p>
        </p:txBody>
      </p:sp>
      <p:sp>
        <p:nvSpPr>
          <p:cNvPr id="58" name="6-Rectangle">
            <a:extLst>
              <a:ext uri="{FF2B5EF4-FFF2-40B4-BE49-F238E27FC236}">
                <a16:creationId xmlns:a16="http://schemas.microsoft.com/office/drawing/2014/main" id="{DC941302-3BDD-434B-BC6A-E4E8422A41B4}"/>
              </a:ext>
            </a:extLst>
          </p:cNvPr>
          <p:cNvSpPr/>
          <p:nvPr/>
        </p:nvSpPr>
        <p:spPr>
          <a:xfrm>
            <a:off x="6543127" y="3003660"/>
            <a:ext cx="2773168"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Podstawowe informacje, zasada działania.</a:t>
            </a:r>
            <a:endParaRPr lang="zh-CN" altLang="en-US" sz="1200" dirty="0">
              <a:solidFill>
                <a:schemeClr val="tx1">
                  <a:lumMod val="75000"/>
                  <a:lumOff val="25000"/>
                </a:schemeClr>
              </a:solidFill>
              <a:cs typeface="+mn-ea"/>
              <a:sym typeface="+mn-lt"/>
            </a:endParaRPr>
          </a:p>
        </p:txBody>
      </p:sp>
      <p:sp>
        <p:nvSpPr>
          <p:cNvPr id="59" name="7-TextBox">
            <a:extLst>
              <a:ext uri="{FF2B5EF4-FFF2-40B4-BE49-F238E27FC236}">
                <a16:creationId xmlns:a16="http://schemas.microsoft.com/office/drawing/2014/main" id="{EA714178-A3A8-45E3-B827-7EFD2AE4D124}"/>
              </a:ext>
            </a:extLst>
          </p:cNvPr>
          <p:cNvSpPr txBox="1"/>
          <p:nvPr/>
        </p:nvSpPr>
        <p:spPr>
          <a:xfrm>
            <a:off x="6543127" y="2647672"/>
            <a:ext cx="887079"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Amper</a:t>
            </a:r>
            <a:endParaRPr lang="zh-CN" altLang="en-US" dirty="0">
              <a:solidFill>
                <a:schemeClr val="tx1">
                  <a:lumMod val="85000"/>
                  <a:lumOff val="15000"/>
                </a:schemeClr>
              </a:solidFill>
              <a:latin typeface="+mj-lt"/>
              <a:ea typeface="+mj-ea"/>
              <a:cs typeface="+mn-ea"/>
              <a:sym typeface="+mn-lt"/>
            </a:endParaRPr>
          </a:p>
        </p:txBody>
      </p:sp>
      <p:sp>
        <p:nvSpPr>
          <p:cNvPr id="17" name="7-TextBox">
            <a:extLst>
              <a:ext uri="{FF2B5EF4-FFF2-40B4-BE49-F238E27FC236}">
                <a16:creationId xmlns:a16="http://schemas.microsoft.com/office/drawing/2014/main" id="{806060E3-C927-455B-BBF9-CF63B3E8BC5C}"/>
              </a:ext>
            </a:extLst>
          </p:cNvPr>
          <p:cNvSpPr txBox="1"/>
          <p:nvPr/>
        </p:nvSpPr>
        <p:spPr>
          <a:xfrm>
            <a:off x="1511334" y="4005493"/>
            <a:ext cx="1012113"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Jukebox</a:t>
            </a:r>
            <a:endParaRPr lang="zh-CN" altLang="en-US" dirty="0">
              <a:solidFill>
                <a:schemeClr val="tx1">
                  <a:lumMod val="85000"/>
                  <a:lumOff val="15000"/>
                </a:schemeClr>
              </a:solidFill>
              <a:latin typeface="+mj-lt"/>
              <a:ea typeface="+mj-ea"/>
              <a:cs typeface="+mn-ea"/>
              <a:sym typeface="+mn-lt"/>
            </a:endParaRPr>
          </a:p>
        </p:txBody>
      </p:sp>
      <p:sp>
        <p:nvSpPr>
          <p:cNvPr id="18" name="6-Rectangle">
            <a:extLst>
              <a:ext uri="{FF2B5EF4-FFF2-40B4-BE49-F238E27FC236}">
                <a16:creationId xmlns:a16="http://schemas.microsoft.com/office/drawing/2014/main" id="{8A8936EA-9797-4291-AD64-0ACB42847802}"/>
              </a:ext>
            </a:extLst>
          </p:cNvPr>
          <p:cNvSpPr/>
          <p:nvPr/>
        </p:nvSpPr>
        <p:spPr>
          <a:xfrm>
            <a:off x="1479327" y="4402652"/>
            <a:ext cx="2773168"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Kilka ciekawostek, zasada działania.</a:t>
            </a:r>
            <a:endParaRPr lang="zh-CN" altLang="en-US" sz="1200" dirty="0">
              <a:solidFill>
                <a:schemeClr val="tx1">
                  <a:lumMod val="75000"/>
                  <a:lumOff val="25000"/>
                </a:schemeClr>
              </a:solidFill>
              <a:cs typeface="+mn-ea"/>
              <a:sym typeface="+mn-lt"/>
            </a:endParaRPr>
          </a:p>
        </p:txBody>
      </p:sp>
      <p:sp>
        <p:nvSpPr>
          <p:cNvPr id="19" name="1-Oval">
            <a:extLst>
              <a:ext uri="{FF2B5EF4-FFF2-40B4-BE49-F238E27FC236}">
                <a16:creationId xmlns:a16="http://schemas.microsoft.com/office/drawing/2014/main" id="{9A74C5AE-43FF-1A17-C22E-8F5AA1FF3035}"/>
              </a:ext>
            </a:extLst>
          </p:cNvPr>
          <p:cNvSpPr/>
          <p:nvPr/>
        </p:nvSpPr>
        <p:spPr>
          <a:xfrm>
            <a:off x="5709388" y="4663806"/>
            <a:ext cx="687564" cy="687564"/>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a:t>
            </a:r>
            <a:r>
              <a:rPr lang="pl-PL" altLang="zh-CN" sz="2000" dirty="0">
                <a:solidFill>
                  <a:schemeClr val="bg1"/>
                </a:solidFill>
                <a:cs typeface="+mn-ea"/>
                <a:sym typeface="+mn-lt"/>
              </a:rPr>
              <a:t>4</a:t>
            </a:r>
            <a:endParaRPr lang="zh-CN" altLang="en-US" sz="2000" dirty="0">
              <a:solidFill>
                <a:schemeClr val="bg1"/>
              </a:solidFill>
              <a:cs typeface="+mn-ea"/>
              <a:sym typeface="+mn-lt"/>
            </a:endParaRPr>
          </a:p>
        </p:txBody>
      </p:sp>
      <p:sp>
        <p:nvSpPr>
          <p:cNvPr id="21" name="1-Oval">
            <a:extLst>
              <a:ext uri="{FF2B5EF4-FFF2-40B4-BE49-F238E27FC236}">
                <a16:creationId xmlns:a16="http://schemas.microsoft.com/office/drawing/2014/main" id="{A72FA228-263F-6D93-AB74-C05B5302FDC3}"/>
              </a:ext>
            </a:extLst>
          </p:cNvPr>
          <p:cNvSpPr/>
          <p:nvPr/>
        </p:nvSpPr>
        <p:spPr>
          <a:xfrm>
            <a:off x="703689" y="5003746"/>
            <a:ext cx="687564" cy="687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a:t>
            </a:r>
            <a:r>
              <a:rPr lang="pl-PL" altLang="zh-CN" sz="2000" dirty="0">
                <a:solidFill>
                  <a:schemeClr val="bg1"/>
                </a:solidFill>
                <a:cs typeface="+mn-ea"/>
                <a:sym typeface="+mn-lt"/>
              </a:rPr>
              <a:t>6</a:t>
            </a:r>
            <a:endParaRPr lang="zh-CN" altLang="en-US" sz="2000" dirty="0">
              <a:solidFill>
                <a:schemeClr val="bg1"/>
              </a:solidFill>
              <a:cs typeface="+mn-ea"/>
              <a:sym typeface="+mn-lt"/>
            </a:endParaRPr>
          </a:p>
        </p:txBody>
      </p:sp>
      <p:sp>
        <p:nvSpPr>
          <p:cNvPr id="22" name="1-Oval">
            <a:extLst>
              <a:ext uri="{FF2B5EF4-FFF2-40B4-BE49-F238E27FC236}">
                <a16:creationId xmlns:a16="http://schemas.microsoft.com/office/drawing/2014/main" id="{99578046-7267-E7CA-578E-960ED19E3764}"/>
              </a:ext>
            </a:extLst>
          </p:cNvPr>
          <p:cNvSpPr/>
          <p:nvPr/>
        </p:nvSpPr>
        <p:spPr>
          <a:xfrm>
            <a:off x="703689" y="4033224"/>
            <a:ext cx="687564" cy="687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2000" dirty="0">
                <a:solidFill>
                  <a:schemeClr val="bg1"/>
                </a:solidFill>
                <a:cs typeface="+mn-ea"/>
                <a:sym typeface="+mn-lt"/>
              </a:rPr>
              <a:t>0</a:t>
            </a:r>
            <a:r>
              <a:rPr lang="pl-PL" altLang="zh-CN" sz="2000" dirty="0">
                <a:solidFill>
                  <a:schemeClr val="bg1"/>
                </a:solidFill>
                <a:cs typeface="+mn-ea"/>
                <a:sym typeface="+mn-lt"/>
              </a:rPr>
              <a:t>5</a:t>
            </a:r>
            <a:endParaRPr lang="zh-CN" altLang="en-US" sz="2000" dirty="0">
              <a:solidFill>
                <a:schemeClr val="bg1"/>
              </a:solidFill>
              <a:cs typeface="+mn-ea"/>
              <a:sym typeface="+mn-lt"/>
            </a:endParaRPr>
          </a:p>
        </p:txBody>
      </p:sp>
      <p:sp>
        <p:nvSpPr>
          <p:cNvPr id="23" name="7-TextBox">
            <a:extLst>
              <a:ext uri="{FF2B5EF4-FFF2-40B4-BE49-F238E27FC236}">
                <a16:creationId xmlns:a16="http://schemas.microsoft.com/office/drawing/2014/main" id="{5721F04D-F22F-A9B6-DF25-BD63ACD54625}"/>
              </a:ext>
            </a:extLst>
          </p:cNvPr>
          <p:cNvSpPr txBox="1"/>
          <p:nvPr/>
        </p:nvSpPr>
        <p:spPr>
          <a:xfrm>
            <a:off x="6517033" y="3689442"/>
            <a:ext cx="3580124"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Top piosenki stworzone przez AI</a:t>
            </a:r>
            <a:endParaRPr lang="zh-CN" altLang="en-US" dirty="0">
              <a:solidFill>
                <a:schemeClr val="tx1">
                  <a:lumMod val="85000"/>
                  <a:lumOff val="15000"/>
                </a:schemeClr>
              </a:solidFill>
              <a:latin typeface="+mj-lt"/>
              <a:ea typeface="+mj-ea"/>
              <a:cs typeface="+mn-ea"/>
              <a:sym typeface="+mn-lt"/>
            </a:endParaRPr>
          </a:p>
        </p:txBody>
      </p:sp>
      <p:sp>
        <p:nvSpPr>
          <p:cNvPr id="24" name="6-Rectangle">
            <a:extLst>
              <a:ext uri="{FF2B5EF4-FFF2-40B4-BE49-F238E27FC236}">
                <a16:creationId xmlns:a16="http://schemas.microsoft.com/office/drawing/2014/main" id="{37B7B74B-5EC6-F317-CA1D-59F3284B828B}"/>
              </a:ext>
            </a:extLst>
          </p:cNvPr>
          <p:cNvSpPr/>
          <p:nvPr/>
        </p:nvSpPr>
        <p:spPr>
          <a:xfrm>
            <a:off x="6543127" y="4060955"/>
            <a:ext cx="3193024"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Popularne utwory stworzone przy pomocy AI.</a:t>
            </a:r>
            <a:endParaRPr lang="zh-CN" altLang="en-US" sz="1200" dirty="0">
              <a:solidFill>
                <a:schemeClr val="tx1">
                  <a:lumMod val="75000"/>
                  <a:lumOff val="25000"/>
                </a:schemeClr>
              </a:solidFill>
              <a:cs typeface="+mn-ea"/>
              <a:sym typeface="+mn-lt"/>
            </a:endParaRPr>
          </a:p>
        </p:txBody>
      </p:sp>
      <p:sp>
        <p:nvSpPr>
          <p:cNvPr id="25" name="7-TextBox">
            <a:extLst>
              <a:ext uri="{FF2B5EF4-FFF2-40B4-BE49-F238E27FC236}">
                <a16:creationId xmlns:a16="http://schemas.microsoft.com/office/drawing/2014/main" id="{1074FBB6-A6C6-BFD7-EDE0-7C701005D4DF}"/>
              </a:ext>
            </a:extLst>
          </p:cNvPr>
          <p:cNvSpPr txBox="1"/>
          <p:nvPr/>
        </p:nvSpPr>
        <p:spPr>
          <a:xfrm>
            <a:off x="6517033" y="4681832"/>
            <a:ext cx="840593"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GPT-3</a:t>
            </a:r>
            <a:endParaRPr lang="zh-CN" altLang="en-US" dirty="0">
              <a:solidFill>
                <a:schemeClr val="tx1">
                  <a:lumMod val="85000"/>
                  <a:lumOff val="15000"/>
                </a:schemeClr>
              </a:solidFill>
              <a:latin typeface="+mj-lt"/>
              <a:ea typeface="+mj-ea"/>
              <a:cs typeface="+mn-ea"/>
              <a:sym typeface="+mn-lt"/>
            </a:endParaRPr>
          </a:p>
        </p:txBody>
      </p:sp>
      <p:sp>
        <p:nvSpPr>
          <p:cNvPr id="26" name="6-Rectangle">
            <a:extLst>
              <a:ext uri="{FF2B5EF4-FFF2-40B4-BE49-F238E27FC236}">
                <a16:creationId xmlns:a16="http://schemas.microsoft.com/office/drawing/2014/main" id="{50E73C48-3D61-68D8-CC41-F77527A3D336}"/>
              </a:ext>
            </a:extLst>
          </p:cNvPr>
          <p:cNvSpPr/>
          <p:nvPr/>
        </p:nvSpPr>
        <p:spPr>
          <a:xfrm>
            <a:off x="6517033" y="5003746"/>
            <a:ext cx="2773168"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Podstawowe informacje, zasada działania.</a:t>
            </a:r>
            <a:endParaRPr lang="zh-CN" altLang="en-US" sz="1200" dirty="0">
              <a:solidFill>
                <a:schemeClr val="tx1">
                  <a:lumMod val="75000"/>
                  <a:lumOff val="25000"/>
                </a:schemeClr>
              </a:solidFill>
              <a:cs typeface="+mn-ea"/>
              <a:sym typeface="+mn-lt"/>
            </a:endParaRPr>
          </a:p>
        </p:txBody>
      </p:sp>
      <p:sp>
        <p:nvSpPr>
          <p:cNvPr id="29" name="7-TextBox">
            <a:extLst>
              <a:ext uri="{FF2B5EF4-FFF2-40B4-BE49-F238E27FC236}">
                <a16:creationId xmlns:a16="http://schemas.microsoft.com/office/drawing/2014/main" id="{CF7F1076-3256-D080-C683-1350A349BE9E}"/>
              </a:ext>
            </a:extLst>
          </p:cNvPr>
          <p:cNvSpPr txBox="1"/>
          <p:nvPr/>
        </p:nvSpPr>
        <p:spPr>
          <a:xfrm>
            <a:off x="1521103" y="5003746"/>
            <a:ext cx="2302531" cy="371513"/>
          </a:xfrm>
          <a:prstGeom prst="rect">
            <a:avLst/>
          </a:prstGeom>
          <a:noFill/>
        </p:spPr>
        <p:txBody>
          <a:bodyPr wrap="none" lIns="90000" tIns="46800" rIns="90000" bIns="46800" rtlCol="0">
            <a:spAutoFit/>
          </a:bodyPr>
          <a:lstStyle/>
          <a:p>
            <a:pPr defTabSz="609585"/>
            <a:r>
              <a:rPr lang="pl-PL" altLang="zh-CN" dirty="0">
                <a:solidFill>
                  <a:schemeClr val="tx1">
                    <a:lumMod val="85000"/>
                    <a:lumOff val="15000"/>
                  </a:schemeClr>
                </a:solidFill>
                <a:latin typeface="+mj-lt"/>
                <a:ea typeface="+mj-ea"/>
                <a:cs typeface="+mn-ea"/>
                <a:sym typeface="+mn-lt"/>
              </a:rPr>
              <a:t>Przykład praktyczny</a:t>
            </a:r>
            <a:endParaRPr lang="zh-CN" altLang="en-US" dirty="0">
              <a:solidFill>
                <a:schemeClr val="tx1">
                  <a:lumMod val="85000"/>
                  <a:lumOff val="15000"/>
                </a:schemeClr>
              </a:solidFill>
              <a:latin typeface="+mj-lt"/>
              <a:ea typeface="+mj-ea"/>
              <a:cs typeface="+mn-ea"/>
              <a:sym typeface="+mn-lt"/>
            </a:endParaRPr>
          </a:p>
        </p:txBody>
      </p:sp>
      <p:sp>
        <p:nvSpPr>
          <p:cNvPr id="30" name="6-Rectangle">
            <a:extLst>
              <a:ext uri="{FF2B5EF4-FFF2-40B4-BE49-F238E27FC236}">
                <a16:creationId xmlns:a16="http://schemas.microsoft.com/office/drawing/2014/main" id="{0D898B3A-1167-4ABF-768F-43ADD2A70F24}"/>
              </a:ext>
            </a:extLst>
          </p:cNvPr>
          <p:cNvSpPr/>
          <p:nvPr/>
        </p:nvSpPr>
        <p:spPr>
          <a:xfrm>
            <a:off x="1521103" y="5347528"/>
            <a:ext cx="2773168" cy="279180"/>
          </a:xfrm>
          <a:prstGeom prst="rect">
            <a:avLst/>
          </a:prstGeom>
          <a:noFill/>
        </p:spPr>
        <p:txBody>
          <a:bodyPr wrap="square" lIns="90000" tIns="46800" rIns="90000" bIns="46800" rtlCol="0">
            <a:spAutoFit/>
          </a:bodyPr>
          <a:lstStyle/>
          <a:p>
            <a:pPr defTabSz="609585"/>
            <a:r>
              <a:rPr lang="pl-PL" altLang="zh-CN" sz="1200" dirty="0">
                <a:solidFill>
                  <a:schemeClr val="tx1">
                    <a:lumMod val="75000"/>
                    <a:lumOff val="25000"/>
                  </a:schemeClr>
                </a:solidFill>
                <a:cs typeface="+mn-ea"/>
                <a:sym typeface="+mn-lt"/>
              </a:rPr>
              <a:t>Jak stworzyć melodię krok po kroku?</a:t>
            </a:r>
            <a:endParaRPr lang="zh-CN" altLang="en-US"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673980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Rectangle">
            <a:extLst>
              <a:ext uri="{FF2B5EF4-FFF2-40B4-BE49-F238E27FC236}">
                <a16:creationId xmlns:a16="http://schemas.microsoft.com/office/drawing/2014/main" id="{17A10D3C-094D-44EA-BE14-1F35A26A0B5D}"/>
              </a:ext>
            </a:extLst>
          </p:cNvPr>
          <p:cNvSpPr/>
          <p:nvPr/>
        </p:nvSpPr>
        <p:spPr>
          <a:xfrm>
            <a:off x="2700874" y="3285187"/>
            <a:ext cx="6790251" cy="1351588"/>
          </a:xfrm>
          <a:prstGeom prst="rect">
            <a:avLst/>
          </a:prstGeom>
        </p:spPr>
        <p:txBody>
          <a:bodyPr wrap="square">
            <a:spAutoFit/>
          </a:bodyPr>
          <a:lstStyle/>
          <a:p>
            <a:pPr algn="ctr" defTabSz="609585">
              <a:lnSpc>
                <a:spcPct val="150000"/>
              </a:lnSpc>
            </a:pPr>
            <a:r>
              <a:rPr lang="pl-PL" sz="1400" dirty="0">
                <a:effectLst/>
                <a:latin typeface="Calibri" panose="020F0502020204030204" pitchFamily="34" charset="0"/>
                <a:ea typeface="Calibri" panose="020F0502020204030204" pitchFamily="34" charset="0"/>
                <a:cs typeface="Times New Roman" panose="02020603050405020304" pitchFamily="18" charset="0"/>
              </a:rPr>
              <a:t>Używanie sztucznej inteligencji jako narzędzia do tworzenia muzyki lub pomocy muzykom jest w praktyce już od dłuższego czasu. W latach 90 David </a:t>
            </a:r>
            <a:r>
              <a:rPr lang="pl-PL" sz="1400" dirty="0" err="1">
                <a:effectLst/>
                <a:latin typeface="Calibri" panose="020F0502020204030204" pitchFamily="34" charset="0"/>
                <a:ea typeface="Calibri" panose="020F0502020204030204" pitchFamily="34" charset="0"/>
                <a:cs typeface="Times New Roman" panose="02020603050405020304" pitchFamily="18" charset="0"/>
              </a:rPr>
              <a:t>Bowie</a:t>
            </a:r>
            <a:r>
              <a:rPr lang="pl-PL" sz="1400" dirty="0">
                <a:effectLst/>
                <a:latin typeface="Calibri" panose="020F0502020204030204" pitchFamily="34" charset="0"/>
                <a:ea typeface="Calibri" panose="020F0502020204030204" pitchFamily="34" charset="0"/>
                <a:cs typeface="Times New Roman" panose="02020603050405020304" pitchFamily="18" charset="0"/>
              </a:rPr>
              <a:t> pomógł opracować aplikację o nazwie </a:t>
            </a:r>
            <a:r>
              <a:rPr lang="pl-PL" sz="1400" i="1" dirty="0">
                <a:effectLst/>
                <a:latin typeface="Calibri" panose="020F0502020204030204" pitchFamily="34" charset="0"/>
                <a:ea typeface="Calibri" panose="020F0502020204030204" pitchFamily="34" charset="0"/>
                <a:cs typeface="Times New Roman" panose="02020603050405020304" pitchFamily="18" charset="0"/>
              </a:rPr>
              <a:t>Verbasizer</a:t>
            </a:r>
            <a:r>
              <a:rPr lang="pl-PL" sz="1400" dirty="0">
                <a:effectLst/>
                <a:latin typeface="Calibri" panose="020F0502020204030204" pitchFamily="34" charset="0"/>
                <a:ea typeface="Calibri" panose="020F0502020204030204" pitchFamily="34" charset="0"/>
                <a:cs typeface="Times New Roman" panose="02020603050405020304" pitchFamily="18" charset="0"/>
              </a:rPr>
              <a:t>, która pobierała literacki materiał źródłowy i losowo zmieniała kolejność słów, tworząc nowe kombinacje, które można było wykorzystać jako teksty.</a:t>
            </a:r>
            <a:endParaRPr lang="en-US" altLang="zh-CN" sz="1400" dirty="0">
              <a:solidFill>
                <a:prstClr val="black">
                  <a:lumMod val="65000"/>
                  <a:lumOff val="35000"/>
                </a:prstClr>
              </a:solidFill>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89" y="4868888"/>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altLang="zh-CN" sz="1600" dirty="0">
                <a:solidFill>
                  <a:prstClr val="white"/>
                </a:solidFill>
                <a:cs typeface="+mn-ea"/>
                <a:sym typeface="+mn-lt"/>
              </a:rPr>
              <a:t>01</a:t>
            </a: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B6D8D121-0716-4A09-A3A3-6FE4A890ED24}"/>
              </a:ext>
            </a:extLst>
          </p:cNvPr>
          <p:cNvSpPr txBox="1"/>
          <p:nvPr/>
        </p:nvSpPr>
        <p:spPr>
          <a:xfrm>
            <a:off x="4836687" y="2222077"/>
            <a:ext cx="2518638"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Początki</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2547231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1-TextBox">
            <a:extLst>
              <a:ext uri="{FF2B5EF4-FFF2-40B4-BE49-F238E27FC236}">
                <a16:creationId xmlns:a16="http://schemas.microsoft.com/office/drawing/2014/main" id="{3A81F1A9-FDFC-40B3-91AA-DBE545FD3A2B}"/>
              </a:ext>
            </a:extLst>
          </p:cNvPr>
          <p:cNvSpPr txBox="1">
            <a:spLocks noChangeArrowheads="1"/>
          </p:cNvSpPr>
          <p:nvPr/>
        </p:nvSpPr>
        <p:spPr bwMode="auto">
          <a:xfrm>
            <a:off x="5322400" y="409363"/>
            <a:ext cx="1547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Początki</a:t>
            </a:r>
            <a:endParaRPr lang="zh-CN" altLang="en-US" sz="2800" dirty="0">
              <a:solidFill>
                <a:schemeClr val="tx1">
                  <a:lumMod val="85000"/>
                  <a:lumOff val="15000"/>
                </a:schemeClr>
              </a:solidFill>
              <a:latin typeface="+mj-lt"/>
              <a:ea typeface="+mj-ea"/>
              <a:cs typeface="+mn-ea"/>
              <a:sym typeface="+mn-lt"/>
            </a:endParaRPr>
          </a:p>
        </p:txBody>
      </p:sp>
      <p:sp>
        <p:nvSpPr>
          <p:cNvPr id="45" name="2-Rectangle">
            <a:extLst>
              <a:ext uri="{FF2B5EF4-FFF2-40B4-BE49-F238E27FC236}">
                <a16:creationId xmlns:a16="http://schemas.microsoft.com/office/drawing/2014/main" id="{2A851617-BAA2-433E-995D-7F0527365024}"/>
              </a:ext>
            </a:extLst>
          </p:cNvPr>
          <p:cNvSpPr/>
          <p:nvPr/>
        </p:nvSpPr>
        <p:spPr>
          <a:xfrm>
            <a:off x="4439112" y="960819"/>
            <a:ext cx="3313792"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Czy sztuczna inteligencja może zastąpić muzyków?</a:t>
            </a:r>
            <a:endParaRPr lang="en-US" altLang="zh-CN" sz="1200" dirty="0">
              <a:solidFill>
                <a:schemeClr val="tx1">
                  <a:lumMod val="75000"/>
                  <a:lumOff val="25000"/>
                </a:schemeClr>
              </a:solidFill>
              <a:cs typeface="+mn-ea"/>
              <a:sym typeface="+mn-lt"/>
            </a:endParaRPr>
          </a:p>
        </p:txBody>
      </p:sp>
      <p:cxnSp>
        <p:nvCxnSpPr>
          <p:cNvPr id="46" name="3-Line">
            <a:extLst>
              <a:ext uri="{FF2B5EF4-FFF2-40B4-BE49-F238E27FC236}">
                <a16:creationId xmlns:a16="http://schemas.microsoft.com/office/drawing/2014/main" id="{DA8960CA-F015-411D-B05D-2001B3793608}"/>
              </a:ext>
            </a:extLst>
          </p:cNvPr>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4-Rectangle">
            <a:extLst>
              <a:ext uri="{FF2B5EF4-FFF2-40B4-BE49-F238E27FC236}">
                <a16:creationId xmlns:a16="http://schemas.microsoft.com/office/drawing/2014/main" id="{C34513F8-6D0A-4575-AA6C-C7F56F0759ED}"/>
              </a:ext>
            </a:extLst>
          </p:cNvPr>
          <p:cNvSpPr/>
          <p:nvPr/>
        </p:nvSpPr>
        <p:spPr>
          <a:xfrm>
            <a:off x="226244" y="1764937"/>
            <a:ext cx="11739515" cy="38781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13" name="5-1-Rectangle">
            <a:extLst>
              <a:ext uri="{FF2B5EF4-FFF2-40B4-BE49-F238E27FC236}">
                <a16:creationId xmlns:a16="http://schemas.microsoft.com/office/drawing/2014/main" id="{31835B7F-00A2-4883-934F-08A327386445}"/>
              </a:ext>
            </a:extLst>
          </p:cNvPr>
          <p:cNvSpPr/>
          <p:nvPr/>
        </p:nvSpPr>
        <p:spPr>
          <a:xfrm>
            <a:off x="5815263" y="3058295"/>
            <a:ext cx="5820664" cy="1900905"/>
          </a:xfrm>
          <a:prstGeom prst="rect">
            <a:avLst/>
          </a:prstGeom>
        </p:spPr>
        <p:txBody>
          <a:bodyPr wrap="square">
            <a:spAutoFit/>
          </a:bodyPr>
          <a:lstStyle/>
          <a:p>
            <a:pPr marL="228600">
              <a:lnSpc>
                <a:spcPct val="107000"/>
              </a:lnSpc>
              <a:spcAft>
                <a:spcPts val="8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Oprogramowanie AI do tworzenia muzyki rozwinęło się tak daleko w ciągu ostatnich kilku lat, że nie jest już przerażającą nowością -  jest to realne narzędzie, które jest wykorzystywane przez producentów do pomocy w procesie twórczym. Rodzi to pytanie: czy sztuczna inteligencja może pewnego dnia zastąpić muzyków? </a:t>
            </a:r>
          </a:p>
          <a:p>
            <a:pPr marL="228600">
              <a:lnSpc>
                <a:spcPct val="107000"/>
              </a:lnSpc>
              <a:spcAft>
                <a:spcPts val="800"/>
              </a:spcAft>
            </a:pPr>
            <a:endParaRPr lang="pl-PL" sz="1400" dirty="0">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Odpowiedź to: </a:t>
            </a:r>
            <a:r>
              <a:rPr lang="pl-PL" sz="1400" b="1" dirty="0">
                <a:effectLst/>
                <a:latin typeface="Calibri" panose="020F0502020204030204" pitchFamily="34" charset="0"/>
                <a:ea typeface="Calibri" panose="020F0502020204030204" pitchFamily="34" charset="0"/>
                <a:cs typeface="Times New Roman" panose="02020603050405020304" pitchFamily="18" charset="0"/>
              </a:rPr>
              <a:t>jak na razie NIE</a:t>
            </a:r>
            <a:r>
              <a:rPr lang="pl-PL" sz="1400" dirty="0">
                <a:effectLst/>
                <a:latin typeface="Calibri" panose="020F0502020204030204" pitchFamily="34" charset="0"/>
                <a:ea typeface="Calibri" panose="020F0502020204030204" pitchFamily="34" charset="0"/>
                <a:cs typeface="Times New Roman" panose="02020603050405020304" pitchFamily="18" charset="0"/>
              </a:rPr>
              <a:t>, o czym powiemy za chwilę.</a:t>
            </a:r>
          </a:p>
        </p:txBody>
      </p:sp>
      <p:sp>
        <p:nvSpPr>
          <p:cNvPr id="15" name="5-2-TextBox">
            <a:extLst>
              <a:ext uri="{FF2B5EF4-FFF2-40B4-BE49-F238E27FC236}">
                <a16:creationId xmlns:a16="http://schemas.microsoft.com/office/drawing/2014/main" id="{CA113470-231D-4C72-A572-B7B0D314A98B}"/>
              </a:ext>
            </a:extLst>
          </p:cNvPr>
          <p:cNvSpPr txBox="1">
            <a:spLocks noChangeArrowheads="1"/>
          </p:cNvSpPr>
          <p:nvPr/>
        </p:nvSpPr>
        <p:spPr bwMode="auto">
          <a:xfrm>
            <a:off x="6046953" y="2254331"/>
            <a:ext cx="52648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609585" fontAlgn="base">
              <a:spcBef>
                <a:spcPct val="0"/>
              </a:spcBef>
              <a:spcAft>
                <a:spcPct val="0"/>
              </a:spcAft>
              <a:defRPr/>
            </a:pPr>
            <a:r>
              <a:rPr lang="pl-PL" altLang="zh-CN" sz="2000" dirty="0">
                <a:solidFill>
                  <a:prstClr val="white"/>
                </a:solidFill>
                <a:latin typeface="+mj-lt"/>
                <a:ea typeface="+mj-ea"/>
                <a:cs typeface="+mn-ea"/>
                <a:sym typeface="+mn-lt"/>
              </a:rPr>
              <a:t>Czy sztuczna inteligencja może zastąpić muzyków?</a:t>
            </a:r>
            <a:endParaRPr lang="zh-CN" altLang="en-US" sz="2000" dirty="0">
              <a:solidFill>
                <a:prstClr val="white"/>
              </a:solidFill>
              <a:latin typeface="+mj-lt"/>
              <a:ea typeface="+mj-ea"/>
              <a:cs typeface="+mn-ea"/>
              <a:sym typeface="+mn-lt"/>
            </a:endParaRPr>
          </a:p>
        </p:txBody>
      </p:sp>
      <p:sp>
        <p:nvSpPr>
          <p:cNvPr id="17" name="TextBox 16">
            <a:extLst>
              <a:ext uri="{FF2B5EF4-FFF2-40B4-BE49-F238E27FC236}">
                <a16:creationId xmlns:a16="http://schemas.microsoft.com/office/drawing/2014/main" id="{F1DA7A7C-1C83-4D13-8F29-6B099DDBCC1C}"/>
              </a:ext>
            </a:extLst>
          </p:cNvPr>
          <p:cNvSpPr txBox="1">
            <a:spLocks noChangeArrowheads="1"/>
          </p:cNvSpPr>
          <p:nvPr/>
        </p:nvSpPr>
        <p:spPr bwMode="auto">
          <a:xfrm>
            <a:off x="5610496" y="2193501"/>
            <a:ext cx="359140" cy="304725"/>
          </a:xfrm>
          <a:custGeom>
            <a:avLst/>
            <a:gdLst/>
            <a:ahLst/>
            <a:cxnLst/>
            <a:rect l="l" t="t" r="r" b="b"/>
            <a:pathLst>
              <a:path w="359140" h="304725">
                <a:moveTo>
                  <a:pt x="299284" y="0"/>
                </a:moveTo>
                <a:lnTo>
                  <a:pt x="352611" y="41899"/>
                </a:lnTo>
                <a:cubicBezTo>
                  <a:pt x="339189" y="61489"/>
                  <a:pt x="329303" y="78358"/>
                  <a:pt x="322954" y="92506"/>
                </a:cubicBezTo>
                <a:cubicBezTo>
                  <a:pt x="316606" y="106654"/>
                  <a:pt x="310349" y="125518"/>
                  <a:pt x="304181" y="149098"/>
                </a:cubicBezTo>
                <a:lnTo>
                  <a:pt x="359140" y="149098"/>
                </a:lnTo>
                <a:lnTo>
                  <a:pt x="359140" y="304725"/>
                </a:lnTo>
                <a:lnTo>
                  <a:pt x="222015" y="304725"/>
                </a:lnTo>
                <a:lnTo>
                  <a:pt x="222015" y="229224"/>
                </a:lnTo>
                <a:cubicBezTo>
                  <a:pt x="222015" y="181787"/>
                  <a:pt x="227818" y="140777"/>
                  <a:pt x="239427" y="106194"/>
                </a:cubicBezTo>
                <a:cubicBezTo>
                  <a:pt x="251035" y="71613"/>
                  <a:pt x="270988" y="36214"/>
                  <a:pt x="299284" y="0"/>
                </a:cubicBezTo>
                <a:close/>
                <a:moveTo>
                  <a:pt x="77269" y="0"/>
                </a:moveTo>
                <a:lnTo>
                  <a:pt x="130596" y="41899"/>
                </a:lnTo>
                <a:cubicBezTo>
                  <a:pt x="117174" y="61489"/>
                  <a:pt x="107288" y="78358"/>
                  <a:pt x="100941" y="92506"/>
                </a:cubicBezTo>
                <a:cubicBezTo>
                  <a:pt x="94592" y="106654"/>
                  <a:pt x="88334" y="125518"/>
                  <a:pt x="82167" y="149098"/>
                </a:cubicBezTo>
                <a:lnTo>
                  <a:pt x="137126" y="149098"/>
                </a:lnTo>
                <a:lnTo>
                  <a:pt x="137126" y="304725"/>
                </a:lnTo>
                <a:lnTo>
                  <a:pt x="0" y="304725"/>
                </a:lnTo>
                <a:lnTo>
                  <a:pt x="0" y="229224"/>
                </a:lnTo>
                <a:cubicBezTo>
                  <a:pt x="0" y="181787"/>
                  <a:pt x="5895" y="140777"/>
                  <a:pt x="17685" y="106194"/>
                </a:cubicBezTo>
                <a:cubicBezTo>
                  <a:pt x="29475" y="71613"/>
                  <a:pt x="49336" y="36214"/>
                  <a:pt x="77269" y="0"/>
                </a:cubicBezTo>
                <a:close/>
              </a:path>
            </a:pathLst>
          </a:custGeom>
          <a:solidFill>
            <a:prstClr val="white"/>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endParaRPr lang="zh-CN" altLang="en-US" sz="8800" b="1" dirty="0">
              <a:solidFill>
                <a:prstClr val="white"/>
              </a:solidFill>
              <a:latin typeface="Calibri" panose="020F0502020204030204" pitchFamily="34" charset="0"/>
              <a:ea typeface="+mj-ea"/>
              <a:cs typeface="+mn-ea"/>
              <a:sym typeface="+mn-lt"/>
            </a:endParaRPr>
          </a:p>
        </p:txBody>
      </p:sp>
      <p:sp>
        <p:nvSpPr>
          <p:cNvPr id="14" name="TextBox 13">
            <a:extLst>
              <a:ext uri="{FF2B5EF4-FFF2-40B4-BE49-F238E27FC236}">
                <a16:creationId xmlns:a16="http://schemas.microsoft.com/office/drawing/2014/main" id="{03DCC11F-F0EA-4FE8-9DE4-731667884239}"/>
              </a:ext>
            </a:extLst>
          </p:cNvPr>
          <p:cNvSpPr txBox="1">
            <a:spLocks noChangeArrowheads="1"/>
          </p:cNvSpPr>
          <p:nvPr/>
        </p:nvSpPr>
        <p:spPr bwMode="auto">
          <a:xfrm>
            <a:off x="11277330" y="4982661"/>
            <a:ext cx="358597" cy="304725"/>
          </a:xfrm>
          <a:custGeom>
            <a:avLst/>
            <a:gdLst/>
            <a:ahLst/>
            <a:cxnLst/>
            <a:rect l="l" t="t" r="r" b="b"/>
            <a:pathLst>
              <a:path w="358597" h="304725">
                <a:moveTo>
                  <a:pt x="222014" y="0"/>
                </a:moveTo>
                <a:lnTo>
                  <a:pt x="358597" y="0"/>
                </a:lnTo>
                <a:lnTo>
                  <a:pt x="358597" y="74957"/>
                </a:lnTo>
                <a:cubicBezTo>
                  <a:pt x="358597" y="122757"/>
                  <a:pt x="352726" y="163859"/>
                  <a:pt x="340984" y="198263"/>
                </a:cubicBezTo>
                <a:cubicBezTo>
                  <a:pt x="329242" y="232666"/>
                  <a:pt x="309283" y="268154"/>
                  <a:pt x="281106" y="304725"/>
                </a:cubicBezTo>
                <a:lnTo>
                  <a:pt x="228544" y="262979"/>
                </a:lnTo>
                <a:cubicBezTo>
                  <a:pt x="241967" y="243457"/>
                  <a:pt x="251852" y="226559"/>
                  <a:pt x="258200" y="212283"/>
                </a:cubicBezTo>
                <a:cubicBezTo>
                  <a:pt x="264549" y="198008"/>
                  <a:pt x="270625" y="179122"/>
                  <a:pt x="276430" y="155627"/>
                </a:cubicBezTo>
                <a:lnTo>
                  <a:pt x="222014" y="155627"/>
                </a:lnTo>
                <a:close/>
                <a:moveTo>
                  <a:pt x="0" y="0"/>
                </a:moveTo>
                <a:lnTo>
                  <a:pt x="137126" y="0"/>
                </a:lnTo>
                <a:lnTo>
                  <a:pt x="137126" y="74957"/>
                </a:lnTo>
                <a:cubicBezTo>
                  <a:pt x="137126" y="122757"/>
                  <a:pt x="131231" y="163859"/>
                  <a:pt x="119441" y="198263"/>
                </a:cubicBezTo>
                <a:cubicBezTo>
                  <a:pt x="107652" y="232666"/>
                  <a:pt x="87790" y="268154"/>
                  <a:pt x="59857" y="304725"/>
                </a:cubicBezTo>
                <a:lnTo>
                  <a:pt x="6530" y="262979"/>
                </a:lnTo>
                <a:cubicBezTo>
                  <a:pt x="19952" y="243457"/>
                  <a:pt x="29838" y="226559"/>
                  <a:pt x="36186" y="212283"/>
                </a:cubicBezTo>
                <a:cubicBezTo>
                  <a:pt x="42535" y="198008"/>
                  <a:pt x="48792" y="179122"/>
                  <a:pt x="54959" y="155627"/>
                </a:cubicBezTo>
                <a:lnTo>
                  <a:pt x="0" y="155627"/>
                </a:lnTo>
                <a:close/>
              </a:path>
            </a:pathLst>
          </a:custGeom>
          <a:solidFill>
            <a:prstClr val="white"/>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endParaRPr lang="zh-CN" altLang="en-US" sz="8800" b="1" dirty="0">
              <a:solidFill>
                <a:prstClr val="white"/>
              </a:solidFill>
              <a:latin typeface="Calibri" panose="020F0502020204030204" pitchFamily="34" charset="0"/>
              <a:ea typeface="+mj-ea"/>
              <a:cs typeface="+mn-ea"/>
              <a:sym typeface="+mn-lt"/>
            </a:endParaRPr>
          </a:p>
        </p:txBody>
      </p:sp>
      <p:pic>
        <p:nvPicPr>
          <p:cNvPr id="8" name="6-Picture">
            <a:extLst>
              <a:ext uri="{FF2B5EF4-FFF2-40B4-BE49-F238E27FC236}">
                <a16:creationId xmlns:a16="http://schemas.microsoft.com/office/drawing/2014/main" id="{B0040ED6-0216-4C32-AE95-BAB12B77AC67}"/>
              </a:ext>
            </a:extLst>
          </p:cNvPr>
          <p:cNvPicPr>
            <a:picLocks noGrp="1" noChangeAspect="1"/>
          </p:cNvPicPr>
          <p:nvPr>
            <p:ph type="pic" idx="10"/>
          </p:nvPr>
        </p:nvPicPr>
        <p:blipFill rotWithShape="1">
          <a:blip r:embed="rId2">
            <a:extLst>
              <a:ext uri="{28A0092B-C50C-407E-A947-70E740481C1C}">
                <a14:useLocalDpi xmlns:a14="http://schemas.microsoft.com/office/drawing/2010/main" val="0"/>
              </a:ext>
            </a:extLst>
          </a:blip>
          <a:srcRect l="23" r="23"/>
          <a:stretch/>
        </p:blipFill>
        <p:spPr>
          <a:prstGeom prst="rect">
            <a:avLst/>
          </a:prstGeom>
        </p:spPr>
      </p:pic>
    </p:spTree>
    <p:extLst>
      <p:ext uri="{BB962C8B-B14F-4D97-AF65-F5344CB8AC3E}">
        <p14:creationId xmlns:p14="http://schemas.microsoft.com/office/powerpoint/2010/main" val="3968386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Oval">
            <a:extLst>
              <a:ext uri="{FF2B5EF4-FFF2-40B4-BE49-F238E27FC236}">
                <a16:creationId xmlns:a16="http://schemas.microsoft.com/office/drawing/2014/main" id="{4B1CC4E8-A8DE-43E1-AB07-C002D434AD7F}"/>
              </a:ext>
            </a:extLst>
          </p:cNvPr>
          <p:cNvSpPr/>
          <p:nvPr/>
        </p:nvSpPr>
        <p:spPr>
          <a:xfrm>
            <a:off x="4805641" y="2376522"/>
            <a:ext cx="1052479" cy="1052479"/>
          </a:xfrm>
          <a:prstGeom prst="ellipse">
            <a:avLst/>
          </a:prstGeom>
          <a:solidFill>
            <a:srgbClr val="FBB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12" name="2-Oval">
            <a:extLst>
              <a:ext uri="{FF2B5EF4-FFF2-40B4-BE49-F238E27FC236}">
                <a16:creationId xmlns:a16="http://schemas.microsoft.com/office/drawing/2014/main" id="{57A0A81A-9786-4D58-B544-4A2D426177AD}"/>
              </a:ext>
            </a:extLst>
          </p:cNvPr>
          <p:cNvSpPr/>
          <p:nvPr/>
        </p:nvSpPr>
        <p:spPr>
          <a:xfrm>
            <a:off x="6248399" y="2376522"/>
            <a:ext cx="1052479" cy="1052479"/>
          </a:xfrm>
          <a:prstGeom prst="ellipse">
            <a:avLst/>
          </a:prstGeom>
          <a:solidFill>
            <a:srgbClr val="B9DF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14" name="3-Oval">
            <a:extLst>
              <a:ext uri="{FF2B5EF4-FFF2-40B4-BE49-F238E27FC236}">
                <a16:creationId xmlns:a16="http://schemas.microsoft.com/office/drawing/2014/main" id="{B4842D6C-0A7D-4E89-80D6-8B162D660478}"/>
              </a:ext>
            </a:extLst>
          </p:cNvPr>
          <p:cNvSpPr/>
          <p:nvPr/>
        </p:nvSpPr>
        <p:spPr>
          <a:xfrm>
            <a:off x="6248399" y="3826378"/>
            <a:ext cx="1052479" cy="1052479"/>
          </a:xfrm>
          <a:prstGeom prst="ellipse">
            <a:avLst/>
          </a:prstGeom>
          <a:solidFill>
            <a:srgbClr val="FECA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17" name="4-Oval">
            <a:extLst>
              <a:ext uri="{FF2B5EF4-FFF2-40B4-BE49-F238E27FC236}">
                <a16:creationId xmlns:a16="http://schemas.microsoft.com/office/drawing/2014/main" id="{518C63BD-D47D-42CA-9994-4C384972CF3B}"/>
              </a:ext>
            </a:extLst>
          </p:cNvPr>
          <p:cNvSpPr/>
          <p:nvPr/>
        </p:nvSpPr>
        <p:spPr>
          <a:xfrm>
            <a:off x="4805639" y="3797621"/>
            <a:ext cx="1052479" cy="1052479"/>
          </a:xfrm>
          <a:prstGeom prst="ellipse">
            <a:avLst/>
          </a:prstGeom>
          <a:solidFill>
            <a:srgbClr val="FED4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19" name="5-Rectangle">
            <a:extLst>
              <a:ext uri="{FF2B5EF4-FFF2-40B4-BE49-F238E27FC236}">
                <a16:creationId xmlns:a16="http://schemas.microsoft.com/office/drawing/2014/main" id="{BD8A0E38-C562-4492-B016-D2F8F6A3AFE8}"/>
              </a:ext>
            </a:extLst>
          </p:cNvPr>
          <p:cNvSpPr/>
          <p:nvPr/>
        </p:nvSpPr>
        <p:spPr>
          <a:xfrm>
            <a:off x="974723" y="2867758"/>
            <a:ext cx="3542289" cy="794385"/>
          </a:xfrm>
          <a:prstGeom prst="rect">
            <a:avLst/>
          </a:prstGeom>
        </p:spPr>
        <p:txBody>
          <a:bodyPr wrap="square">
            <a:spAutoFit/>
          </a:bodyPr>
          <a:lstStyle/>
          <a:p>
            <a:pPr algn="r" defTabSz="914377">
              <a:lnSpc>
                <a:spcPct val="150000"/>
              </a:lnSpc>
              <a:buClr>
                <a:srgbClr val="E7E6E6">
                  <a:lumMod val="10000"/>
                </a:srgbClr>
              </a:buClr>
              <a:defRPr/>
            </a:pPr>
            <a:r>
              <a:rPr lang="pl-PL" altLang="zh-CN" sz="1050" dirty="0">
                <a:solidFill>
                  <a:prstClr val="black">
                    <a:lumMod val="50000"/>
                    <a:lumOff val="50000"/>
                  </a:prstClr>
                </a:solidFill>
                <a:cs typeface="+mn-ea"/>
                <a:sym typeface="+mn-lt"/>
              </a:rPr>
              <a:t>AI stworzone przez firmę SONY. Według autorów jest to wtyczka do produkcji muzyki wspomaganej przez sztuczną inteligencję. </a:t>
            </a:r>
            <a:endParaRPr lang="en-US" altLang="zh-CN" sz="1050" dirty="0">
              <a:solidFill>
                <a:prstClr val="black">
                  <a:lumMod val="50000"/>
                  <a:lumOff val="50000"/>
                </a:prstClr>
              </a:solidFill>
              <a:cs typeface="+mn-ea"/>
              <a:sym typeface="+mn-lt"/>
            </a:endParaRPr>
          </a:p>
        </p:txBody>
      </p:sp>
      <p:sp>
        <p:nvSpPr>
          <p:cNvPr id="20" name="6-Rectangle">
            <a:extLst>
              <a:ext uri="{FF2B5EF4-FFF2-40B4-BE49-F238E27FC236}">
                <a16:creationId xmlns:a16="http://schemas.microsoft.com/office/drawing/2014/main" id="{184303AB-4C85-442D-972E-2CCF87D0EAF6}"/>
              </a:ext>
            </a:extLst>
          </p:cNvPr>
          <p:cNvSpPr/>
          <p:nvPr/>
        </p:nvSpPr>
        <p:spPr>
          <a:xfrm>
            <a:off x="2732549" y="2424551"/>
            <a:ext cx="17844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09585" fontAlgn="base">
              <a:spcBef>
                <a:spcPct val="0"/>
              </a:spcBef>
              <a:spcAft>
                <a:spcPct val="0"/>
              </a:spcAft>
            </a:pPr>
            <a:r>
              <a:rPr lang="pl-PL" altLang="zh-CN" b="1" dirty="0">
                <a:solidFill>
                  <a:prstClr val="black">
                    <a:lumMod val="65000"/>
                    <a:lumOff val="35000"/>
                  </a:prstClr>
                </a:solidFill>
                <a:latin typeface="+mj-lt"/>
                <a:ea typeface="+mj-ea"/>
                <a:cs typeface="+mn-ea"/>
                <a:sym typeface="+mn-lt"/>
              </a:rPr>
              <a:t>Flow Machines</a:t>
            </a:r>
            <a:endParaRPr lang="zh-CN" altLang="en-US" b="1" dirty="0">
              <a:solidFill>
                <a:prstClr val="black">
                  <a:lumMod val="65000"/>
                  <a:lumOff val="35000"/>
                </a:prstClr>
              </a:solidFill>
              <a:latin typeface="+mj-lt"/>
              <a:ea typeface="+mj-ea"/>
              <a:cs typeface="+mn-ea"/>
              <a:sym typeface="+mn-lt"/>
            </a:endParaRPr>
          </a:p>
        </p:txBody>
      </p:sp>
      <p:sp>
        <p:nvSpPr>
          <p:cNvPr id="21" name="7-Rectangle">
            <a:extLst>
              <a:ext uri="{FF2B5EF4-FFF2-40B4-BE49-F238E27FC236}">
                <a16:creationId xmlns:a16="http://schemas.microsoft.com/office/drawing/2014/main" id="{6700DAED-8635-45BF-AB12-F077DDB1B0E1}"/>
              </a:ext>
            </a:extLst>
          </p:cNvPr>
          <p:cNvSpPr/>
          <p:nvPr/>
        </p:nvSpPr>
        <p:spPr>
          <a:xfrm>
            <a:off x="580158" y="4508524"/>
            <a:ext cx="4037265" cy="794385"/>
          </a:xfrm>
          <a:prstGeom prst="rect">
            <a:avLst/>
          </a:prstGeom>
        </p:spPr>
        <p:txBody>
          <a:bodyPr wrap="square">
            <a:spAutoFit/>
          </a:bodyPr>
          <a:lstStyle/>
          <a:p>
            <a:pPr algn="r" defTabSz="914377">
              <a:lnSpc>
                <a:spcPct val="150000"/>
              </a:lnSpc>
              <a:buClr>
                <a:srgbClr val="E7E6E6">
                  <a:lumMod val="10000"/>
                </a:srgbClr>
              </a:buClr>
              <a:defRPr/>
            </a:pPr>
            <a:r>
              <a:rPr lang="pl-PL" altLang="zh-CN" sz="1050" dirty="0">
                <a:solidFill>
                  <a:prstClr val="black">
                    <a:lumMod val="50000"/>
                    <a:lumOff val="50000"/>
                  </a:prstClr>
                </a:solidFill>
                <a:cs typeface="+mn-ea"/>
                <a:sym typeface="+mn-lt"/>
              </a:rPr>
              <a:t>Watson Beat to muzyczne ramię firmy Watson od IBM. Oprogramowanie oparte na sztucznej inteligencji rozumie, jak tworzyć muzykę w oparciu o dwa filtry: emocje i styl. </a:t>
            </a:r>
            <a:endParaRPr lang="en-US" altLang="zh-CN" sz="1050" dirty="0">
              <a:solidFill>
                <a:prstClr val="black">
                  <a:lumMod val="50000"/>
                  <a:lumOff val="50000"/>
                </a:prstClr>
              </a:solidFill>
              <a:cs typeface="+mn-ea"/>
              <a:sym typeface="+mn-lt"/>
            </a:endParaRPr>
          </a:p>
        </p:txBody>
      </p:sp>
      <p:sp>
        <p:nvSpPr>
          <p:cNvPr id="22" name="8-Rectangle">
            <a:extLst>
              <a:ext uri="{FF2B5EF4-FFF2-40B4-BE49-F238E27FC236}">
                <a16:creationId xmlns:a16="http://schemas.microsoft.com/office/drawing/2014/main" id="{7302FC2D-865B-4468-883A-0961C128766F}"/>
              </a:ext>
            </a:extLst>
          </p:cNvPr>
          <p:cNvSpPr/>
          <p:nvPr/>
        </p:nvSpPr>
        <p:spPr>
          <a:xfrm>
            <a:off x="2581205" y="4003411"/>
            <a:ext cx="2026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09585" fontAlgn="base">
              <a:spcBef>
                <a:spcPct val="0"/>
              </a:spcBef>
              <a:spcAft>
                <a:spcPct val="0"/>
              </a:spcAft>
            </a:pPr>
            <a:r>
              <a:rPr lang="pl-PL" altLang="zh-CN" b="1" dirty="0">
                <a:solidFill>
                  <a:prstClr val="black">
                    <a:lumMod val="65000"/>
                    <a:lumOff val="35000"/>
                  </a:prstClr>
                </a:solidFill>
                <a:latin typeface="+mj-lt"/>
                <a:ea typeface="+mj-ea"/>
                <a:cs typeface="+mn-ea"/>
                <a:sym typeface="+mn-lt"/>
              </a:rPr>
              <a:t>IBM Watson Beat</a:t>
            </a:r>
            <a:endParaRPr lang="zh-CN" altLang="en-US" b="1" dirty="0">
              <a:solidFill>
                <a:prstClr val="black">
                  <a:lumMod val="65000"/>
                  <a:lumOff val="35000"/>
                </a:prstClr>
              </a:solidFill>
              <a:latin typeface="+mj-lt"/>
              <a:ea typeface="+mj-ea"/>
              <a:cs typeface="+mn-ea"/>
              <a:sym typeface="+mn-lt"/>
            </a:endParaRPr>
          </a:p>
        </p:txBody>
      </p:sp>
      <p:sp>
        <p:nvSpPr>
          <p:cNvPr id="23" name="9-Rectangle">
            <a:extLst>
              <a:ext uri="{FF2B5EF4-FFF2-40B4-BE49-F238E27FC236}">
                <a16:creationId xmlns:a16="http://schemas.microsoft.com/office/drawing/2014/main" id="{D7F1D99C-39A1-4814-908C-0EA1021CEA07}"/>
              </a:ext>
            </a:extLst>
          </p:cNvPr>
          <p:cNvSpPr/>
          <p:nvPr/>
        </p:nvSpPr>
        <p:spPr>
          <a:xfrm>
            <a:off x="7450215" y="2794178"/>
            <a:ext cx="4037265" cy="794385"/>
          </a:xfrm>
          <a:prstGeom prst="rect">
            <a:avLst/>
          </a:prstGeom>
        </p:spPr>
        <p:txBody>
          <a:bodyPr wrap="square">
            <a:spAutoFit/>
          </a:bodyPr>
          <a:lstStyle/>
          <a:p>
            <a:pPr defTabSz="914377">
              <a:lnSpc>
                <a:spcPct val="150000"/>
              </a:lnSpc>
              <a:buClr>
                <a:srgbClr val="E7E6E6">
                  <a:lumMod val="10000"/>
                </a:srgbClr>
              </a:buClr>
              <a:defRPr/>
            </a:pPr>
            <a:r>
              <a:rPr lang="pl-PL" altLang="zh-CN" sz="1050" dirty="0" err="1">
                <a:solidFill>
                  <a:prstClr val="black">
                    <a:lumMod val="50000"/>
                    <a:lumOff val="50000"/>
                  </a:prstClr>
                </a:solidFill>
                <a:cs typeface="+mn-ea"/>
                <a:sym typeface="+mn-lt"/>
              </a:rPr>
              <a:t>Jukedeck</a:t>
            </a:r>
            <a:r>
              <a:rPr lang="pl-PL" altLang="zh-CN" sz="1050" dirty="0">
                <a:solidFill>
                  <a:prstClr val="black">
                    <a:lumMod val="50000"/>
                    <a:lumOff val="50000"/>
                  </a:prstClr>
                </a:solidFill>
                <a:cs typeface="+mn-ea"/>
                <a:sym typeface="+mn-lt"/>
              </a:rPr>
              <a:t> opracowuje sztucznie inteligentnego kompozytora muzycznego - system, który całkowicie samodzielnie tworzy oryginalną muzykę. </a:t>
            </a:r>
            <a:endParaRPr lang="en-US" altLang="zh-CN" sz="1050" dirty="0">
              <a:solidFill>
                <a:prstClr val="black">
                  <a:lumMod val="50000"/>
                  <a:lumOff val="50000"/>
                </a:prstClr>
              </a:solidFill>
              <a:cs typeface="+mn-ea"/>
              <a:sym typeface="+mn-lt"/>
            </a:endParaRPr>
          </a:p>
        </p:txBody>
      </p:sp>
      <p:sp>
        <p:nvSpPr>
          <p:cNvPr id="24" name="10-Rectangle">
            <a:extLst>
              <a:ext uri="{FF2B5EF4-FFF2-40B4-BE49-F238E27FC236}">
                <a16:creationId xmlns:a16="http://schemas.microsoft.com/office/drawing/2014/main" id="{735037EB-77A3-4EC3-8B20-47DB5F4BCED1}"/>
              </a:ext>
            </a:extLst>
          </p:cNvPr>
          <p:cNvSpPr/>
          <p:nvPr/>
        </p:nvSpPr>
        <p:spPr>
          <a:xfrm>
            <a:off x="7450215" y="2365514"/>
            <a:ext cx="1162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09585" fontAlgn="base">
              <a:spcBef>
                <a:spcPct val="0"/>
              </a:spcBef>
              <a:spcAft>
                <a:spcPct val="0"/>
              </a:spcAft>
            </a:pPr>
            <a:r>
              <a:rPr lang="pl-PL" altLang="zh-CN" b="1" dirty="0" err="1">
                <a:solidFill>
                  <a:prstClr val="black">
                    <a:lumMod val="65000"/>
                    <a:lumOff val="35000"/>
                  </a:prstClr>
                </a:solidFill>
                <a:latin typeface="+mj-lt"/>
                <a:ea typeface="+mj-ea"/>
                <a:cs typeface="+mn-ea"/>
                <a:sym typeface="+mn-lt"/>
              </a:rPr>
              <a:t>Jukedeck</a:t>
            </a:r>
            <a:endParaRPr lang="zh-CN" altLang="en-US" b="1" dirty="0">
              <a:solidFill>
                <a:prstClr val="black">
                  <a:lumMod val="65000"/>
                  <a:lumOff val="35000"/>
                </a:prstClr>
              </a:solidFill>
              <a:latin typeface="+mj-lt"/>
              <a:ea typeface="+mj-ea"/>
              <a:cs typeface="+mn-ea"/>
              <a:sym typeface="+mn-lt"/>
            </a:endParaRPr>
          </a:p>
        </p:txBody>
      </p:sp>
      <p:sp>
        <p:nvSpPr>
          <p:cNvPr id="25" name="11-Rectangle">
            <a:extLst>
              <a:ext uri="{FF2B5EF4-FFF2-40B4-BE49-F238E27FC236}">
                <a16:creationId xmlns:a16="http://schemas.microsoft.com/office/drawing/2014/main" id="{C53950F4-A7AB-428C-B0BD-984136005838}"/>
              </a:ext>
            </a:extLst>
          </p:cNvPr>
          <p:cNvSpPr/>
          <p:nvPr/>
        </p:nvSpPr>
        <p:spPr>
          <a:xfrm>
            <a:off x="7489094" y="4355188"/>
            <a:ext cx="4037265" cy="1279133"/>
          </a:xfrm>
          <a:prstGeom prst="rect">
            <a:avLst/>
          </a:prstGeom>
        </p:spPr>
        <p:txBody>
          <a:bodyPr wrap="square">
            <a:spAutoFit/>
          </a:bodyPr>
          <a:lstStyle/>
          <a:p>
            <a:pPr defTabSz="914377">
              <a:lnSpc>
                <a:spcPct val="150000"/>
              </a:lnSpc>
              <a:buClr>
                <a:srgbClr val="E7E6E6">
                  <a:lumMod val="10000"/>
                </a:srgbClr>
              </a:buClr>
              <a:defRPr/>
            </a:pPr>
            <a:r>
              <a:rPr lang="pl-PL" altLang="zh-CN" sz="1050" dirty="0" err="1">
                <a:solidFill>
                  <a:prstClr val="black">
                    <a:lumMod val="50000"/>
                    <a:lumOff val="50000"/>
                  </a:prstClr>
                </a:solidFill>
                <a:cs typeface="+mn-ea"/>
                <a:sym typeface="+mn-lt"/>
              </a:rPr>
              <a:t>NSynth</a:t>
            </a:r>
            <a:r>
              <a:rPr lang="pl-PL" altLang="zh-CN" sz="1050" dirty="0">
                <a:solidFill>
                  <a:prstClr val="black">
                    <a:lumMod val="50000"/>
                    <a:lumOff val="50000"/>
                  </a:prstClr>
                </a:solidFill>
                <a:cs typeface="+mn-ea"/>
                <a:sym typeface="+mn-lt"/>
              </a:rPr>
              <a:t> Super to eksperymentalny instrument muzyczny o otwartym kodzie źródłowym. Daje muzykom możliwość tworzenia muzyki przy użyciu zupełnie nowych dźwięków generowanych przez algorytm </a:t>
            </a:r>
            <a:r>
              <a:rPr lang="pl-PL" altLang="zh-CN" sz="1050" dirty="0" err="1">
                <a:solidFill>
                  <a:prstClr val="black">
                    <a:lumMod val="50000"/>
                    <a:lumOff val="50000"/>
                  </a:prstClr>
                </a:solidFill>
                <a:cs typeface="+mn-ea"/>
                <a:sym typeface="+mn-lt"/>
              </a:rPr>
              <a:t>NSynth</a:t>
            </a:r>
            <a:r>
              <a:rPr lang="pl-PL" altLang="zh-CN" sz="1050" dirty="0">
                <a:solidFill>
                  <a:prstClr val="black">
                    <a:lumMod val="50000"/>
                    <a:lumOff val="50000"/>
                  </a:prstClr>
                </a:solidFill>
                <a:cs typeface="+mn-ea"/>
                <a:sym typeface="+mn-lt"/>
              </a:rPr>
              <a:t> z 4 różnych dźwięków źródłowych. Dostępny tutaj:</a:t>
            </a:r>
          </a:p>
          <a:p>
            <a:pPr defTabSz="914377">
              <a:lnSpc>
                <a:spcPct val="150000"/>
              </a:lnSpc>
              <a:buClr>
                <a:srgbClr val="E7E6E6">
                  <a:lumMod val="10000"/>
                </a:srgbClr>
              </a:buClr>
              <a:defRPr/>
            </a:pPr>
            <a:r>
              <a:rPr lang="en-US" altLang="zh-CN" sz="1050" dirty="0">
                <a:solidFill>
                  <a:prstClr val="black">
                    <a:lumMod val="50000"/>
                    <a:lumOff val="50000"/>
                  </a:prstClr>
                </a:solidFill>
                <a:cs typeface="+mn-ea"/>
                <a:sym typeface="+mn-lt"/>
              </a:rPr>
              <a:t>https://nsynthsuper.withgoogle.com/</a:t>
            </a:r>
          </a:p>
        </p:txBody>
      </p:sp>
      <p:sp>
        <p:nvSpPr>
          <p:cNvPr id="26" name="12-Rectangle">
            <a:extLst>
              <a:ext uri="{FF2B5EF4-FFF2-40B4-BE49-F238E27FC236}">
                <a16:creationId xmlns:a16="http://schemas.microsoft.com/office/drawing/2014/main" id="{CFCB5124-1360-4FFD-A1F7-5F02932535E4}"/>
              </a:ext>
            </a:extLst>
          </p:cNvPr>
          <p:cNvSpPr/>
          <p:nvPr/>
        </p:nvSpPr>
        <p:spPr>
          <a:xfrm>
            <a:off x="7489094" y="3900009"/>
            <a:ext cx="3438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09585" fontAlgn="base">
              <a:spcBef>
                <a:spcPct val="0"/>
              </a:spcBef>
              <a:spcAft>
                <a:spcPct val="0"/>
              </a:spcAft>
            </a:pPr>
            <a:r>
              <a:rPr lang="pl-PL" b="1" dirty="0" err="1">
                <a:solidFill>
                  <a:prstClr val="black">
                    <a:lumMod val="65000"/>
                    <a:lumOff val="35000"/>
                  </a:prstClr>
                </a:solidFill>
                <a:latin typeface="+mj-lt"/>
                <a:ea typeface="+mj-ea"/>
                <a:cs typeface="+mn-ea"/>
              </a:rPr>
              <a:t>NSynth</a:t>
            </a:r>
            <a:r>
              <a:rPr lang="pl-PL" b="1" dirty="0">
                <a:solidFill>
                  <a:prstClr val="black">
                    <a:lumMod val="65000"/>
                    <a:lumOff val="35000"/>
                  </a:prstClr>
                </a:solidFill>
                <a:latin typeface="+mj-lt"/>
                <a:ea typeface="+mj-ea"/>
                <a:cs typeface="+mn-ea"/>
              </a:rPr>
              <a:t> Super Google Magenta</a:t>
            </a:r>
            <a:endParaRPr lang="zh-CN" altLang="en-US" b="1" dirty="0">
              <a:solidFill>
                <a:prstClr val="black">
                  <a:lumMod val="65000"/>
                  <a:lumOff val="35000"/>
                </a:prstClr>
              </a:solidFill>
              <a:latin typeface="+mj-lt"/>
              <a:ea typeface="+mj-ea"/>
              <a:cs typeface="+mn-ea"/>
              <a:sym typeface="+mn-lt"/>
            </a:endParaRPr>
          </a:p>
        </p:txBody>
      </p:sp>
      <p:grpSp>
        <p:nvGrpSpPr>
          <p:cNvPr id="18" name="13-Group">
            <a:extLst>
              <a:ext uri="{FF2B5EF4-FFF2-40B4-BE49-F238E27FC236}">
                <a16:creationId xmlns:a16="http://schemas.microsoft.com/office/drawing/2014/main" id="{3AF374EF-C4DD-4582-8688-C76A37719E58}"/>
              </a:ext>
            </a:extLst>
          </p:cNvPr>
          <p:cNvGrpSpPr/>
          <p:nvPr/>
        </p:nvGrpSpPr>
        <p:grpSpPr>
          <a:xfrm>
            <a:off x="6534785" y="2688073"/>
            <a:ext cx="479705" cy="449417"/>
            <a:chOff x="5368132" y="3540125"/>
            <a:chExt cx="465138" cy="435769"/>
          </a:xfrm>
          <a:solidFill>
            <a:schemeClr val="bg1"/>
          </a:solidFill>
        </p:grpSpPr>
        <p:sp>
          <p:nvSpPr>
            <p:cNvPr id="27" name="13-1-Freeform">
              <a:extLst>
                <a:ext uri="{FF2B5EF4-FFF2-40B4-BE49-F238E27FC236}">
                  <a16:creationId xmlns:a16="http://schemas.microsoft.com/office/drawing/2014/main" id="{0777E331-7A74-4F93-A6FD-F0A23975B164}"/>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28" name="13-2-Freeform">
              <a:extLst>
                <a:ext uri="{FF2B5EF4-FFF2-40B4-BE49-F238E27FC236}">
                  <a16:creationId xmlns:a16="http://schemas.microsoft.com/office/drawing/2014/main" id="{6C93B4FE-6A44-49D6-908F-E07CB37A9118}"/>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sp>
        <p:nvSpPr>
          <p:cNvPr id="29" name="14-Freeform">
            <a:extLst>
              <a:ext uri="{FF2B5EF4-FFF2-40B4-BE49-F238E27FC236}">
                <a16:creationId xmlns:a16="http://schemas.microsoft.com/office/drawing/2014/main" id="{01B0BE49-7119-431B-948B-EEAE7A8A8A84}"/>
              </a:ext>
            </a:extLst>
          </p:cNvPr>
          <p:cNvSpPr>
            <a:spLocks/>
          </p:cNvSpPr>
          <p:nvPr/>
        </p:nvSpPr>
        <p:spPr bwMode="auto">
          <a:xfrm>
            <a:off x="5097121" y="4084675"/>
            <a:ext cx="480484" cy="47836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nvGrpSpPr>
          <p:cNvPr id="30" name="15-Group">
            <a:extLst>
              <a:ext uri="{FF2B5EF4-FFF2-40B4-BE49-F238E27FC236}">
                <a16:creationId xmlns:a16="http://schemas.microsoft.com/office/drawing/2014/main" id="{22524DD1-FC15-4C14-82B9-E974CAE89EE8}"/>
              </a:ext>
            </a:extLst>
          </p:cNvPr>
          <p:cNvGrpSpPr/>
          <p:nvPr/>
        </p:nvGrpSpPr>
        <p:grpSpPr>
          <a:xfrm>
            <a:off x="6624830" y="4112765"/>
            <a:ext cx="329081" cy="479705"/>
            <a:chOff x="2528974" y="2863357"/>
            <a:chExt cx="246811" cy="359779"/>
          </a:xfrm>
          <a:solidFill>
            <a:schemeClr val="bg1"/>
          </a:solidFill>
        </p:grpSpPr>
        <p:sp>
          <p:nvSpPr>
            <p:cNvPr id="31" name="15-1-Freeform">
              <a:extLst>
                <a:ext uri="{FF2B5EF4-FFF2-40B4-BE49-F238E27FC236}">
                  <a16:creationId xmlns:a16="http://schemas.microsoft.com/office/drawing/2014/main" id="{E808281F-834A-4B9C-BAF1-F01227937794}"/>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32" name="15-2-Freeform">
              <a:extLst>
                <a:ext uri="{FF2B5EF4-FFF2-40B4-BE49-F238E27FC236}">
                  <a16:creationId xmlns:a16="http://schemas.microsoft.com/office/drawing/2014/main" id="{CD3BF3E4-8570-48D2-A82E-422D7336E3B1}"/>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grpSp>
        <p:nvGrpSpPr>
          <p:cNvPr id="33" name="16-Group">
            <a:extLst>
              <a:ext uri="{FF2B5EF4-FFF2-40B4-BE49-F238E27FC236}">
                <a16:creationId xmlns:a16="http://schemas.microsoft.com/office/drawing/2014/main" id="{8672C4CD-08C4-44E4-9298-788962F01878}"/>
              </a:ext>
            </a:extLst>
          </p:cNvPr>
          <p:cNvGrpSpPr/>
          <p:nvPr/>
        </p:nvGrpSpPr>
        <p:grpSpPr>
          <a:xfrm flipH="1">
            <a:off x="5098718" y="2663317"/>
            <a:ext cx="478887" cy="478887"/>
            <a:chOff x="2473104" y="2145028"/>
            <a:chExt cx="359165" cy="359165"/>
          </a:xfrm>
          <a:solidFill>
            <a:schemeClr val="bg1"/>
          </a:solidFill>
        </p:grpSpPr>
        <p:sp>
          <p:nvSpPr>
            <p:cNvPr id="34" name="16-1-Freeform">
              <a:extLst>
                <a:ext uri="{FF2B5EF4-FFF2-40B4-BE49-F238E27FC236}">
                  <a16:creationId xmlns:a16="http://schemas.microsoft.com/office/drawing/2014/main" id="{0520C6F3-61C4-42A3-A567-604A1A692D07}"/>
                </a:ext>
              </a:extLst>
            </p:cNvPr>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35" name="16-2-Freeform">
              <a:extLst>
                <a:ext uri="{FF2B5EF4-FFF2-40B4-BE49-F238E27FC236}">
                  <a16:creationId xmlns:a16="http://schemas.microsoft.com/office/drawing/2014/main" id="{A6EBC4CC-80B5-45BF-8AD5-28466A4E682D}"/>
                </a:ext>
              </a:extLst>
            </p:cNvPr>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cxnSp>
        <p:nvCxnSpPr>
          <p:cNvPr id="36" name="17-Line">
            <a:extLst>
              <a:ext uri="{FF2B5EF4-FFF2-40B4-BE49-F238E27FC236}">
                <a16:creationId xmlns:a16="http://schemas.microsoft.com/office/drawing/2014/main" id="{9E4A5FA5-2007-44EF-A33F-2540F16A01BB}"/>
              </a:ext>
            </a:extLst>
          </p:cNvPr>
          <p:cNvCxnSpPr/>
          <p:nvPr/>
        </p:nvCxnSpPr>
        <p:spPr>
          <a:xfrm>
            <a:off x="5943600" y="1698678"/>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18-Rectangle">
            <a:extLst>
              <a:ext uri="{FF2B5EF4-FFF2-40B4-BE49-F238E27FC236}">
                <a16:creationId xmlns:a16="http://schemas.microsoft.com/office/drawing/2014/main" id="{20D67F11-7558-41A4-BEFB-B7B07ED56053}"/>
              </a:ext>
            </a:extLst>
          </p:cNvPr>
          <p:cNvSpPr/>
          <p:nvPr/>
        </p:nvSpPr>
        <p:spPr>
          <a:xfrm>
            <a:off x="1914443" y="1120332"/>
            <a:ext cx="8143957" cy="478849"/>
          </a:xfrm>
          <a:prstGeom prst="rect">
            <a:avLst/>
          </a:prstGeom>
        </p:spPr>
        <p:txBody>
          <a:bodyPr wrap="square">
            <a:spAutoFit/>
          </a:bodyPr>
          <a:lstStyle/>
          <a:p>
            <a:pPr marL="228600">
              <a:lnSpc>
                <a:spcPct val="107000"/>
              </a:lnSpc>
              <a:spcAft>
                <a:spcPts val="8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Obecnie istnieje cała branża zbudowana wokół usług AI do tworzenia muzyki. Są to na przykład: Flow Machines, IBM Watson Beat, </a:t>
            </a:r>
            <a:r>
              <a:rPr lang="pl-PL" sz="1200" dirty="0" err="1">
                <a:effectLst/>
                <a:latin typeface="Calibri" panose="020F0502020204030204" pitchFamily="34" charset="0"/>
                <a:ea typeface="Calibri" panose="020F0502020204030204" pitchFamily="34" charset="0"/>
                <a:cs typeface="Times New Roman" panose="02020603050405020304" pitchFamily="18" charset="0"/>
              </a:rPr>
              <a:t>NSynth</a:t>
            </a:r>
            <a:r>
              <a:rPr lang="pl-PL" sz="1200" dirty="0">
                <a:effectLst/>
                <a:latin typeface="Calibri" panose="020F0502020204030204" pitchFamily="34" charset="0"/>
                <a:ea typeface="Calibri" panose="020F0502020204030204" pitchFamily="34" charset="0"/>
                <a:cs typeface="Times New Roman" panose="02020603050405020304" pitchFamily="18" charset="0"/>
              </a:rPr>
              <a:t> Super Google Magenta, </a:t>
            </a:r>
            <a:r>
              <a:rPr lang="pl-PL" sz="1200" dirty="0" err="1">
                <a:effectLst/>
                <a:latin typeface="Calibri" panose="020F0502020204030204" pitchFamily="34" charset="0"/>
                <a:ea typeface="Calibri" panose="020F0502020204030204" pitchFamily="34" charset="0"/>
                <a:cs typeface="Times New Roman" panose="02020603050405020304" pitchFamily="18" charset="0"/>
              </a:rPr>
              <a:t>Jukedeck</a:t>
            </a: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r>
              <a:rPr lang="pl-PL" sz="1200" dirty="0" err="1">
                <a:effectLst/>
                <a:latin typeface="Calibri" panose="020F0502020204030204" pitchFamily="34" charset="0"/>
                <a:ea typeface="Calibri" panose="020F0502020204030204" pitchFamily="34" charset="0"/>
                <a:cs typeface="Times New Roman" panose="02020603050405020304" pitchFamily="18" charset="0"/>
              </a:rPr>
              <a:t>Melodrive</a:t>
            </a: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r>
              <a:rPr lang="pl-PL" sz="1200" dirty="0" err="1">
                <a:effectLst/>
                <a:latin typeface="Calibri" panose="020F0502020204030204" pitchFamily="34" charset="0"/>
                <a:ea typeface="Calibri" panose="020F0502020204030204" pitchFamily="34" charset="0"/>
                <a:cs typeface="Times New Roman" panose="02020603050405020304" pitchFamily="18" charset="0"/>
              </a:rPr>
              <a:t>Spotify's</a:t>
            </a: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r>
              <a:rPr lang="pl-PL" sz="1200" dirty="0" err="1">
                <a:effectLst/>
                <a:latin typeface="Calibri" panose="020F0502020204030204" pitchFamily="34" charset="0"/>
                <a:ea typeface="Calibri" panose="020F0502020204030204" pitchFamily="34" charset="0"/>
                <a:cs typeface="Times New Roman" panose="02020603050405020304" pitchFamily="18" charset="0"/>
              </a:rPr>
              <a:t>Creator</a:t>
            </a:r>
            <a:r>
              <a:rPr lang="pl-PL" sz="1200" dirty="0">
                <a:effectLst/>
                <a:latin typeface="Calibri" panose="020F0502020204030204" pitchFamily="34" charset="0"/>
                <a:ea typeface="Calibri" panose="020F0502020204030204" pitchFamily="34" charset="0"/>
                <a:cs typeface="Times New Roman" panose="02020603050405020304" pitchFamily="18" charset="0"/>
              </a:rPr>
              <a:t> Technology Research Lab i Amper Music.</a:t>
            </a:r>
          </a:p>
        </p:txBody>
      </p:sp>
      <p:sp>
        <p:nvSpPr>
          <p:cNvPr id="38" name="19-TextBox">
            <a:extLst>
              <a:ext uri="{FF2B5EF4-FFF2-40B4-BE49-F238E27FC236}">
                <a16:creationId xmlns:a16="http://schemas.microsoft.com/office/drawing/2014/main" id="{3472CF19-4A00-4B58-8A41-E87F13DE32AF}"/>
              </a:ext>
            </a:extLst>
          </p:cNvPr>
          <p:cNvSpPr txBox="1">
            <a:spLocks noChangeArrowheads="1"/>
          </p:cNvSpPr>
          <p:nvPr/>
        </p:nvSpPr>
        <p:spPr bwMode="auto">
          <a:xfrm>
            <a:off x="4278040" y="409363"/>
            <a:ext cx="36359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AI dostępne na rynku</a:t>
            </a:r>
            <a:endParaRPr lang="zh-CN" altLang="en-US" sz="2800" dirty="0">
              <a:solidFill>
                <a:schemeClr val="tx1">
                  <a:lumMod val="85000"/>
                  <a:lumOff val="15000"/>
                </a:schemeClr>
              </a:solidFill>
              <a:latin typeface="+mj-lt"/>
              <a:ea typeface="+mj-ea"/>
              <a:cs typeface="+mn-ea"/>
              <a:sym typeface="+mn-lt"/>
            </a:endParaRPr>
          </a:p>
        </p:txBody>
      </p:sp>
      <p:sp>
        <p:nvSpPr>
          <p:cNvPr id="39" name="15-Rectangle">
            <a:extLst>
              <a:ext uri="{FF2B5EF4-FFF2-40B4-BE49-F238E27FC236}">
                <a16:creationId xmlns:a16="http://schemas.microsoft.com/office/drawing/2014/main" id="{04DC7004-A336-0367-137C-1E62F4B657A1}"/>
              </a:ext>
            </a:extLst>
          </p:cNvPr>
          <p:cNvSpPr/>
          <p:nvPr/>
        </p:nvSpPr>
        <p:spPr>
          <a:xfrm>
            <a:off x="1317978" y="1774253"/>
            <a:ext cx="9860841"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Wymienione poniżej AI zwracają output w formacie MIDI lub dostęp do nich wymaga opłaty. Są przeznaczone dla bardziej doświadczonych osób i muzyków.</a:t>
            </a:r>
            <a:endParaRPr lang="en-US" altLang="zh-CN"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814001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462A29-5EEC-E004-4AA6-F89CB5D71450}"/>
              </a:ext>
            </a:extLst>
          </p:cNvPr>
          <p:cNvPicPr>
            <a:picLocks noChangeAspect="1"/>
          </p:cNvPicPr>
          <p:nvPr/>
        </p:nvPicPr>
        <p:blipFill>
          <a:blip r:embed="rId2"/>
          <a:stretch>
            <a:fillRect/>
          </a:stretch>
        </p:blipFill>
        <p:spPr>
          <a:xfrm>
            <a:off x="626056" y="3345855"/>
            <a:ext cx="5000303" cy="2958859"/>
          </a:xfrm>
          <a:prstGeom prst="rect">
            <a:avLst/>
          </a:prstGeom>
        </p:spPr>
      </p:pic>
      <p:sp>
        <p:nvSpPr>
          <p:cNvPr id="4" name="Freeform 6">
            <a:extLst>
              <a:ext uri="{FF2B5EF4-FFF2-40B4-BE49-F238E27FC236}">
                <a16:creationId xmlns:a16="http://schemas.microsoft.com/office/drawing/2014/main" id="{65A5631A-0CDE-1253-F636-A284C30DCB80}"/>
              </a:ext>
            </a:extLst>
          </p:cNvPr>
          <p:cNvSpPr>
            <a:spLocks/>
          </p:cNvSpPr>
          <p:nvPr/>
        </p:nvSpPr>
        <p:spPr bwMode="auto">
          <a:xfrm>
            <a:off x="5869860" y="5599666"/>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pl-PL" sz="1600" dirty="0">
                <a:solidFill>
                  <a:srgbClr val="FFFFFF"/>
                </a:solidFill>
              </a:rPr>
              <a:t>Flow Machines</a:t>
            </a:r>
            <a:endParaRPr lang="en-US" sz="1600" dirty="0">
              <a:solidFill>
                <a:srgbClr val="FFFFFF"/>
              </a:solidFill>
            </a:endParaRPr>
          </a:p>
        </p:txBody>
      </p:sp>
      <p:sp>
        <p:nvSpPr>
          <p:cNvPr id="5" name="Freeform 6">
            <a:extLst>
              <a:ext uri="{FF2B5EF4-FFF2-40B4-BE49-F238E27FC236}">
                <a16:creationId xmlns:a16="http://schemas.microsoft.com/office/drawing/2014/main" id="{3A905FC1-5776-6450-0E36-F528E4CD8C4D}"/>
              </a:ext>
            </a:extLst>
          </p:cNvPr>
          <p:cNvSpPr>
            <a:spLocks/>
          </p:cNvSpPr>
          <p:nvPr/>
        </p:nvSpPr>
        <p:spPr bwMode="auto">
          <a:xfrm>
            <a:off x="9140007" y="3429000"/>
            <a:ext cx="2456597" cy="705048"/>
          </a:xfrm>
          <a:custGeom>
            <a:avLst/>
            <a:gdLst>
              <a:gd name="T0" fmla="*/ 776 w 776"/>
              <a:gd name="T1" fmla="*/ 35 h 224"/>
              <a:gd name="T2" fmla="*/ 741 w 776"/>
              <a:gd name="T3" fmla="*/ 0 h 224"/>
              <a:gd name="T4" fmla="*/ 35 w 776"/>
              <a:gd name="T5" fmla="*/ 0 h 224"/>
              <a:gd name="T6" fmla="*/ 0 w 776"/>
              <a:gd name="T7" fmla="*/ 35 h 224"/>
              <a:gd name="T8" fmla="*/ 0 w 776"/>
              <a:gd name="T9" fmla="*/ 224 h 224"/>
              <a:gd name="T10" fmla="*/ 776 w 776"/>
              <a:gd name="T11" fmla="*/ 224 h 224"/>
              <a:gd name="T12" fmla="*/ 776 w 776"/>
              <a:gd name="T13" fmla="*/ 35 h 224"/>
            </a:gdLst>
            <a:ahLst/>
            <a:cxnLst>
              <a:cxn ang="0">
                <a:pos x="T0" y="T1"/>
              </a:cxn>
              <a:cxn ang="0">
                <a:pos x="T2" y="T3"/>
              </a:cxn>
              <a:cxn ang="0">
                <a:pos x="T4" y="T5"/>
              </a:cxn>
              <a:cxn ang="0">
                <a:pos x="T6" y="T7"/>
              </a:cxn>
              <a:cxn ang="0">
                <a:pos x="T8" y="T9"/>
              </a:cxn>
              <a:cxn ang="0">
                <a:pos x="T10" y="T11"/>
              </a:cxn>
              <a:cxn ang="0">
                <a:pos x="T12" y="T13"/>
              </a:cxn>
            </a:cxnLst>
            <a:rect l="0" t="0" r="r" b="b"/>
            <a:pathLst>
              <a:path w="776" h="224">
                <a:moveTo>
                  <a:pt x="776" y="35"/>
                </a:moveTo>
                <a:cubicBezTo>
                  <a:pt x="776" y="16"/>
                  <a:pt x="760" y="0"/>
                  <a:pt x="741" y="0"/>
                </a:cubicBezTo>
                <a:cubicBezTo>
                  <a:pt x="35" y="0"/>
                  <a:pt x="35" y="0"/>
                  <a:pt x="35" y="0"/>
                </a:cubicBezTo>
                <a:cubicBezTo>
                  <a:pt x="16" y="0"/>
                  <a:pt x="0" y="16"/>
                  <a:pt x="0" y="35"/>
                </a:cubicBezTo>
                <a:cubicBezTo>
                  <a:pt x="0" y="224"/>
                  <a:pt x="0" y="224"/>
                  <a:pt x="0" y="224"/>
                </a:cubicBezTo>
                <a:cubicBezTo>
                  <a:pt x="776" y="224"/>
                  <a:pt x="776" y="224"/>
                  <a:pt x="776" y="224"/>
                </a:cubicBezTo>
                <a:lnTo>
                  <a:pt x="776" y="3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pl-PL" sz="1600" dirty="0" err="1">
                <a:solidFill>
                  <a:srgbClr val="FFFFFF"/>
                </a:solidFill>
              </a:rPr>
              <a:t>Nsynth</a:t>
            </a:r>
            <a:r>
              <a:rPr lang="pl-PL" sz="1600" dirty="0">
                <a:solidFill>
                  <a:srgbClr val="FFFFFF"/>
                </a:solidFill>
              </a:rPr>
              <a:t> Magenta</a:t>
            </a:r>
            <a:endParaRPr lang="en-US" sz="1600" dirty="0">
              <a:solidFill>
                <a:srgbClr val="FFFFFF"/>
              </a:solidFill>
            </a:endParaRPr>
          </a:p>
        </p:txBody>
      </p:sp>
      <p:pic>
        <p:nvPicPr>
          <p:cNvPr id="2050" name="Picture 2" descr="Making a Neural Synthesizer Instrument">
            <a:extLst>
              <a:ext uri="{FF2B5EF4-FFF2-40B4-BE49-F238E27FC236}">
                <a16:creationId xmlns:a16="http://schemas.microsoft.com/office/drawing/2014/main" id="{C6FDA72B-BCE6-B4D2-ACDE-FB0AFA7FA9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239" y="502403"/>
            <a:ext cx="9763800" cy="2710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961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2F073B-FF0B-4019-99D0-112E3F16E56A}"/>
              </a:ext>
            </a:extLst>
          </p:cNvPr>
          <p:cNvSpPr txBox="1"/>
          <p:nvPr/>
        </p:nvSpPr>
        <p:spPr>
          <a:xfrm>
            <a:off x="1394580" y="1288547"/>
            <a:ext cx="3310820" cy="710067"/>
          </a:xfrm>
          <a:prstGeom prst="rect">
            <a:avLst/>
          </a:prstGeom>
          <a:noFill/>
        </p:spPr>
        <p:txBody>
          <a:bodyPr wrap="none" lIns="90000" tIns="46800" rIns="90000" bIns="46800" rtlCol="0">
            <a:spAutoFit/>
          </a:bodyPr>
          <a:lstStyle/>
          <a:p>
            <a:r>
              <a:rPr lang="pl-PL" sz="4000" b="1" dirty="0">
                <a:solidFill>
                  <a:schemeClr val="tx1">
                    <a:lumMod val="85000"/>
                    <a:lumOff val="15000"/>
                  </a:schemeClr>
                </a:solidFill>
                <a:latin typeface="+mj-lt"/>
              </a:rPr>
              <a:t>Jak to działa?</a:t>
            </a:r>
            <a:endParaRPr lang="en-US" sz="4000" b="1" dirty="0">
              <a:solidFill>
                <a:schemeClr val="tx1">
                  <a:lumMod val="85000"/>
                  <a:lumOff val="15000"/>
                </a:schemeClr>
              </a:solidFill>
              <a:latin typeface="+mj-lt"/>
            </a:endParaRPr>
          </a:p>
        </p:txBody>
      </p:sp>
      <p:sp>
        <p:nvSpPr>
          <p:cNvPr id="22" name="Rectangle 21">
            <a:extLst>
              <a:ext uri="{FF2B5EF4-FFF2-40B4-BE49-F238E27FC236}">
                <a16:creationId xmlns:a16="http://schemas.microsoft.com/office/drawing/2014/main" id="{899C8060-D5A5-44E0-8FC7-087196A5F5E7}"/>
              </a:ext>
            </a:extLst>
          </p:cNvPr>
          <p:cNvSpPr/>
          <p:nvPr/>
        </p:nvSpPr>
        <p:spPr>
          <a:xfrm>
            <a:off x="1394580" y="1983428"/>
            <a:ext cx="1668960" cy="279180"/>
          </a:xfrm>
          <a:prstGeom prst="rect">
            <a:avLst/>
          </a:prstGeom>
        </p:spPr>
        <p:txBody>
          <a:bodyPr wrap="none" lIns="90000" tIns="46800" rIns="90000" bIns="46800">
            <a:spAutoFit/>
          </a:bodyPr>
          <a:lstStyle/>
          <a:p>
            <a:r>
              <a:rPr lang="pl-PL" altLang="zh-CN" sz="1200" dirty="0">
                <a:solidFill>
                  <a:schemeClr val="bg1">
                    <a:lumMod val="50000"/>
                  </a:schemeClr>
                </a:solidFill>
                <a:cs typeface="Aharoni" panose="02010803020104030203" pitchFamily="2" charset="-79"/>
              </a:rPr>
              <a:t>Ogólna zasada działania</a:t>
            </a:r>
            <a:endParaRPr lang="en-US" sz="1200" dirty="0">
              <a:solidFill>
                <a:schemeClr val="bg1">
                  <a:lumMod val="50000"/>
                </a:schemeClr>
              </a:solidFill>
            </a:endParaRPr>
          </a:p>
        </p:txBody>
      </p:sp>
      <p:sp>
        <p:nvSpPr>
          <p:cNvPr id="23" name="Rectangle: Rounded Corners 22">
            <a:extLst>
              <a:ext uri="{FF2B5EF4-FFF2-40B4-BE49-F238E27FC236}">
                <a16:creationId xmlns:a16="http://schemas.microsoft.com/office/drawing/2014/main" id="{B115B419-A992-476A-A8CE-BACD42AC33A4}"/>
              </a:ext>
            </a:extLst>
          </p:cNvPr>
          <p:cNvSpPr/>
          <p:nvPr/>
        </p:nvSpPr>
        <p:spPr>
          <a:xfrm>
            <a:off x="3137732" y="5203134"/>
            <a:ext cx="1484081" cy="591175"/>
          </a:xfrm>
          <a:prstGeom prst="roundRect">
            <a:avLst>
              <a:gd name="adj" fmla="val 0"/>
            </a:avLst>
          </a:prstGeom>
          <a:no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200" dirty="0">
                <a:solidFill>
                  <a:schemeClr val="tx1">
                    <a:lumMod val="85000"/>
                    <a:lumOff val="15000"/>
                  </a:schemeClr>
                </a:solidFill>
                <a:cs typeface="Segoe UI" panose="020B0502040204020203" pitchFamily="34" charset="0"/>
              </a:rPr>
              <a:t>Boty tworzące tekst oraz melodie piosenek</a:t>
            </a:r>
            <a:endParaRPr lang="id-ID" sz="1200" dirty="0">
              <a:solidFill>
                <a:schemeClr val="tx1">
                  <a:lumMod val="85000"/>
                  <a:lumOff val="15000"/>
                </a:schemeClr>
              </a:solidFill>
              <a:cs typeface="Segoe UI" panose="020B0502040204020203" pitchFamily="34" charset="0"/>
            </a:endParaRPr>
          </a:p>
        </p:txBody>
      </p:sp>
      <p:sp>
        <p:nvSpPr>
          <p:cNvPr id="24" name="Rectangle: Rounded Corners 23">
            <a:extLst>
              <a:ext uri="{FF2B5EF4-FFF2-40B4-BE49-F238E27FC236}">
                <a16:creationId xmlns:a16="http://schemas.microsoft.com/office/drawing/2014/main" id="{7AE31A58-8D47-487E-A6EA-695DD6C130D3}"/>
              </a:ext>
            </a:extLst>
          </p:cNvPr>
          <p:cNvSpPr/>
          <p:nvPr/>
        </p:nvSpPr>
        <p:spPr>
          <a:xfrm>
            <a:off x="1511045" y="5203134"/>
            <a:ext cx="1484082" cy="591175"/>
          </a:xfrm>
          <a:prstGeom prst="roundRect">
            <a:avLst>
              <a:gd name="adj" fmla="val 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200" dirty="0">
                <a:cs typeface="Segoe UI" panose="020B0502040204020203" pitchFamily="34" charset="0"/>
              </a:rPr>
              <a:t>Boty tworzące sam tekst piosenek</a:t>
            </a:r>
            <a:endParaRPr lang="id-ID" sz="1200" dirty="0">
              <a:cs typeface="Segoe UI" panose="020B0502040204020203" pitchFamily="34" charset="0"/>
            </a:endParaRPr>
          </a:p>
        </p:txBody>
      </p:sp>
      <p:sp>
        <p:nvSpPr>
          <p:cNvPr id="25" name="Text Placeholder 4">
            <a:extLst>
              <a:ext uri="{FF2B5EF4-FFF2-40B4-BE49-F238E27FC236}">
                <a16:creationId xmlns:a16="http://schemas.microsoft.com/office/drawing/2014/main" id="{26E0401B-6DF7-4847-97D6-C9E7B12BE16D}"/>
              </a:ext>
            </a:extLst>
          </p:cNvPr>
          <p:cNvSpPr txBox="1">
            <a:spLocks/>
          </p:cNvSpPr>
          <p:nvPr/>
        </p:nvSpPr>
        <p:spPr>
          <a:xfrm>
            <a:off x="1398400" y="2331910"/>
            <a:ext cx="4922244" cy="1435522"/>
          </a:xfrm>
          <a:prstGeom prst="rect">
            <a:avLst/>
          </a:prstGeom>
        </p:spPr>
        <p:txBody>
          <a:bodyPr wrap="square" lIns="90000" tIns="46800" rIns="90000" bIns="4680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defRPr/>
            </a:pPr>
            <a:r>
              <a:rPr lang="en-US" sz="2000" b="1" dirty="0">
                <a:solidFill>
                  <a:schemeClr val="tx1">
                    <a:lumMod val="85000"/>
                    <a:lumOff val="15000"/>
                  </a:schemeClr>
                </a:solidFill>
                <a:cs typeface="Calibri"/>
              </a:rPr>
              <a:t>01. </a:t>
            </a:r>
            <a:r>
              <a:rPr lang="pl-PL" sz="1200" dirty="0">
                <a:solidFill>
                  <a:schemeClr val="tx1">
                    <a:lumMod val="85000"/>
                    <a:lumOff val="15000"/>
                  </a:schemeClr>
                </a:solidFill>
                <a:cs typeface="Calibri"/>
              </a:rPr>
              <a:t>Dostarczenie oprogramowaniu dużej ilości materiałów źródłowych, od hitów tanecznych po klasyki disco, które następnie są analizowane, aby znaleźć wzorce. Sieć wychwytuje takie rzeczy, jak akordy, tempo, długość i wzajemne relacje nut, ucząc się na podstawie wszystkich danych wejściowych, aby móc napisać własne melodie. </a:t>
            </a:r>
            <a:endParaRPr lang="id-ID" sz="1200" dirty="0">
              <a:solidFill>
                <a:schemeClr val="tx1">
                  <a:lumMod val="85000"/>
                  <a:lumOff val="15000"/>
                </a:schemeClr>
              </a:solidFill>
              <a:cs typeface="Calibri"/>
            </a:endParaRPr>
          </a:p>
        </p:txBody>
      </p:sp>
      <p:sp>
        <p:nvSpPr>
          <p:cNvPr id="26" name="Text Placeholder 4">
            <a:extLst>
              <a:ext uri="{FF2B5EF4-FFF2-40B4-BE49-F238E27FC236}">
                <a16:creationId xmlns:a16="http://schemas.microsoft.com/office/drawing/2014/main" id="{C7BA85CA-E576-4A44-8310-3E25F6C8664A}"/>
              </a:ext>
            </a:extLst>
          </p:cNvPr>
          <p:cNvSpPr txBox="1">
            <a:spLocks/>
          </p:cNvSpPr>
          <p:nvPr/>
        </p:nvSpPr>
        <p:spPr>
          <a:xfrm>
            <a:off x="1394580" y="3698310"/>
            <a:ext cx="3990020" cy="1435522"/>
          </a:xfrm>
          <a:prstGeom prst="rect">
            <a:avLst/>
          </a:prstGeom>
        </p:spPr>
        <p:txBody>
          <a:bodyPr lIns="90000" tIns="46800" rIns="90000" bIns="4680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defRPr/>
            </a:pPr>
            <a:r>
              <a:rPr lang="en-US" sz="2000" b="1" dirty="0">
                <a:solidFill>
                  <a:schemeClr val="tx1">
                    <a:lumMod val="85000"/>
                    <a:lumOff val="15000"/>
                  </a:schemeClr>
                </a:solidFill>
                <a:cs typeface="Calibri"/>
              </a:rPr>
              <a:t>02. </a:t>
            </a:r>
            <a:r>
              <a:rPr lang="pl-PL" sz="1200" dirty="0">
                <a:solidFill>
                  <a:schemeClr val="tx1">
                    <a:lumMod val="85000"/>
                    <a:lumOff val="15000"/>
                  </a:schemeClr>
                </a:solidFill>
                <a:cs typeface="Calibri"/>
              </a:rPr>
              <a:t>Istnieją różnice między platformami: niektóre dostarczają pliki MIDI, a inne audio. Niektóre uczą się wyłącznie poprzez badanie danych, podczas gdy inne opierają się na zakodowanych na sztywno regułach opartych na teorii muzyki, aby kierować swoimi wynikami.</a:t>
            </a:r>
            <a:endParaRPr lang="id-ID" sz="1200" dirty="0">
              <a:solidFill>
                <a:schemeClr val="tx1">
                  <a:lumMod val="85000"/>
                  <a:lumOff val="15000"/>
                </a:schemeClr>
              </a:solidFill>
              <a:cs typeface="Calibri"/>
            </a:endParaRPr>
          </a:p>
        </p:txBody>
      </p:sp>
      <p:pic>
        <p:nvPicPr>
          <p:cNvPr id="6" name="Picture Placeholder 5" descr="A picture containing orange, object, hand, close&#10;&#10;Description automatically generated">
            <a:extLst>
              <a:ext uri="{FF2B5EF4-FFF2-40B4-BE49-F238E27FC236}">
                <a16:creationId xmlns:a16="http://schemas.microsoft.com/office/drawing/2014/main" id="{A16B1403-C763-4CA6-AFB9-4C0A3EE1D613}"/>
              </a:ext>
            </a:extLst>
          </p:cNvPr>
          <p:cNvPicPr>
            <a:picLocks noGrp="1" noChangeAspect="1"/>
          </p:cNvPicPr>
          <p:nvPr>
            <p:ph type="pic" idx="10"/>
          </p:nvPr>
        </p:nvPicPr>
        <p:blipFill>
          <a:blip r:embed="rId2">
            <a:extLst>
              <a:ext uri="{28A0092B-C50C-407E-A947-70E740481C1C}">
                <a14:useLocalDpi xmlns:a14="http://schemas.microsoft.com/office/drawing/2010/main" val="0"/>
              </a:ext>
            </a:extLst>
          </a:blip>
          <a:srcRect t="9833" b="9833"/>
          <a:stretch>
            <a:fillRect/>
          </a:stretch>
        </p:blipFill>
        <p:spPr/>
      </p:pic>
      <p:sp>
        <p:nvSpPr>
          <p:cNvPr id="9" name="Rectangle: Rounded Corners 8">
            <a:extLst>
              <a:ext uri="{FF2B5EF4-FFF2-40B4-BE49-F238E27FC236}">
                <a16:creationId xmlns:a16="http://schemas.microsoft.com/office/drawing/2014/main" id="{A20DA423-0452-F850-F266-87B7FB0A525A}"/>
              </a:ext>
            </a:extLst>
          </p:cNvPr>
          <p:cNvSpPr/>
          <p:nvPr/>
        </p:nvSpPr>
        <p:spPr>
          <a:xfrm>
            <a:off x="4897218" y="5203134"/>
            <a:ext cx="1484082" cy="591175"/>
          </a:xfrm>
          <a:prstGeom prst="roundRect">
            <a:avLst>
              <a:gd name="adj" fmla="val 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200" dirty="0">
                <a:cs typeface="Segoe UI" panose="020B0502040204020203" pitchFamily="34" charset="0"/>
              </a:rPr>
              <a:t>Boty tworzące samą melodię</a:t>
            </a:r>
            <a:endParaRPr lang="id-ID" sz="1200" dirty="0">
              <a:cs typeface="Segoe UI" panose="020B0502040204020203" pitchFamily="34" charset="0"/>
            </a:endParaRPr>
          </a:p>
        </p:txBody>
      </p:sp>
    </p:spTree>
    <p:extLst>
      <p:ext uri="{BB962C8B-B14F-4D97-AF65-F5344CB8AC3E}">
        <p14:creationId xmlns:p14="http://schemas.microsoft.com/office/powerpoint/2010/main" val="167118906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Rectangle">
            <a:extLst>
              <a:ext uri="{FF2B5EF4-FFF2-40B4-BE49-F238E27FC236}">
                <a16:creationId xmlns:a16="http://schemas.microsoft.com/office/drawing/2014/main" id="{8E3F519D-D872-4B08-99A0-6FBF02510614}"/>
              </a:ext>
            </a:extLst>
          </p:cNvPr>
          <p:cNvSpPr/>
          <p:nvPr/>
        </p:nvSpPr>
        <p:spPr>
          <a:xfrm>
            <a:off x="3882079" y="3181257"/>
            <a:ext cx="4427857" cy="371513"/>
          </a:xfrm>
          <a:prstGeom prst="rect">
            <a:avLst/>
          </a:prstGeom>
          <a:ln>
            <a:noFill/>
          </a:ln>
        </p:spPr>
        <p:txBody>
          <a:bodyPr wrap="none" lIns="90000" tIns="46800" rIns="90000" bIns="46800">
            <a:spAutoFit/>
          </a:bodyPr>
          <a:lstStyle/>
          <a:p>
            <a:pPr algn="ctr" defTabSz="609585"/>
            <a:r>
              <a:rPr lang="pl-PL" altLang="zh-CN" dirty="0">
                <a:solidFill>
                  <a:schemeClr val="tx1">
                    <a:lumMod val="65000"/>
                    <a:lumOff val="35000"/>
                  </a:schemeClr>
                </a:solidFill>
                <a:cs typeface="+mn-ea"/>
                <a:sym typeface="+mn-lt"/>
              </a:rPr>
              <a:t>Jeden z najprostszych AI do tworzenia muzyki</a:t>
            </a:r>
            <a:endParaRPr lang="en-US" altLang="zh-CN" dirty="0">
              <a:solidFill>
                <a:schemeClr val="tx1">
                  <a:lumMod val="65000"/>
                  <a:lumOff val="35000"/>
                </a:schemeClr>
              </a:solidFill>
              <a:cs typeface="+mn-ea"/>
              <a:sym typeface="+mn-lt"/>
            </a:endParaRPr>
          </a:p>
        </p:txBody>
      </p:sp>
      <p:sp>
        <p:nvSpPr>
          <p:cNvPr id="32" name="3-Rectangle">
            <a:extLst>
              <a:ext uri="{FF2B5EF4-FFF2-40B4-BE49-F238E27FC236}">
                <a16:creationId xmlns:a16="http://schemas.microsoft.com/office/drawing/2014/main" id="{17A10D3C-094D-44EA-BE14-1F35A26A0B5D}"/>
              </a:ext>
            </a:extLst>
          </p:cNvPr>
          <p:cNvSpPr/>
          <p:nvPr/>
        </p:nvSpPr>
        <p:spPr>
          <a:xfrm>
            <a:off x="2950908" y="3551253"/>
            <a:ext cx="6290184" cy="1351588"/>
          </a:xfrm>
          <a:prstGeom prst="rect">
            <a:avLst/>
          </a:prstGeom>
        </p:spPr>
        <p:txBody>
          <a:bodyPr wrap="square">
            <a:spAutoFit/>
          </a:bodyPr>
          <a:lstStyle/>
          <a:p>
            <a:pPr algn="ctr" defTabSz="609585">
              <a:lnSpc>
                <a:spcPct val="150000"/>
              </a:lnSpc>
            </a:pPr>
            <a:r>
              <a:rPr lang="pl-PL" altLang="zh-CN" sz="1400" dirty="0">
                <a:solidFill>
                  <a:prstClr val="black">
                    <a:lumMod val="65000"/>
                    <a:lumOff val="35000"/>
                  </a:prstClr>
                </a:solidFill>
                <a:cs typeface="+mn-ea"/>
                <a:sym typeface="+mn-lt"/>
              </a:rPr>
              <a:t>Projekty IBM i Google wymagają pewnej znajomości kodowania oraz pobrania plików z repozytorium na GitHub. Dają również wyjście MIDI, a nie audio, więc potrzeba także posiadać trochę więcej wiedzy na temat produkcji muzycznej, aby ukształtować wyjście w rzeczywisty utwór.</a:t>
            </a:r>
            <a:endParaRPr lang="en-US" altLang="zh-CN" sz="1400" dirty="0">
              <a:solidFill>
                <a:prstClr val="black">
                  <a:lumMod val="65000"/>
                  <a:lumOff val="35000"/>
                </a:prstClr>
              </a:solidFill>
              <a:cs typeface="+mn-ea"/>
              <a:sym typeface="+mn-lt"/>
            </a:endParaRPr>
          </a:p>
        </p:txBody>
      </p:sp>
      <p:sp>
        <p:nvSpPr>
          <p:cNvPr id="11" name="4-RoundedRectangle">
            <a:extLst>
              <a:ext uri="{FF2B5EF4-FFF2-40B4-BE49-F238E27FC236}">
                <a16:creationId xmlns:a16="http://schemas.microsoft.com/office/drawing/2014/main" id="{45D4C660-0DD4-4F16-B710-576B70EF3ADA}"/>
              </a:ext>
            </a:extLst>
          </p:cNvPr>
          <p:cNvSpPr/>
          <p:nvPr/>
        </p:nvSpPr>
        <p:spPr>
          <a:xfrm>
            <a:off x="5196590" y="5109519"/>
            <a:ext cx="1798820" cy="349771"/>
          </a:xfrm>
          <a:prstGeom prst="roundRect">
            <a:avLst>
              <a:gd name="adj" fmla="val 50000"/>
            </a:avLst>
          </a:prstGeom>
          <a:solidFill>
            <a:srgbClr val="FEB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pl-PL" altLang="zh-CN" sz="1600" dirty="0">
                <a:solidFill>
                  <a:prstClr val="white"/>
                </a:solidFill>
                <a:cs typeface="+mn-ea"/>
                <a:sym typeface="+mn-lt"/>
              </a:rPr>
              <a:t>Część </a:t>
            </a:r>
            <a:r>
              <a:rPr lang="en-US" altLang="zh-CN" sz="1600" dirty="0">
                <a:solidFill>
                  <a:prstClr val="white"/>
                </a:solidFill>
                <a:cs typeface="+mn-ea"/>
                <a:sym typeface="+mn-lt"/>
              </a:rPr>
              <a:t>02</a:t>
            </a:r>
          </a:p>
        </p:txBody>
      </p:sp>
      <p:sp>
        <p:nvSpPr>
          <p:cNvPr id="3" name="5-Rectangle">
            <a:extLst>
              <a:ext uri="{FF2B5EF4-FFF2-40B4-BE49-F238E27FC236}">
                <a16:creationId xmlns:a16="http://schemas.microsoft.com/office/drawing/2014/main" id="{F2B877B0-BFF3-48C0-89FA-8B3834808B35}"/>
              </a:ext>
            </a:extLst>
          </p:cNvPr>
          <p:cNvSpPr/>
          <p:nvPr/>
        </p:nvSpPr>
        <p:spPr>
          <a:xfrm>
            <a:off x="1610436" y="1184354"/>
            <a:ext cx="8971128" cy="4420327"/>
          </a:xfrm>
          <a:prstGeom prst="rect">
            <a:avLst/>
          </a:prstGeom>
          <a:noFill/>
          <a:ln w="38100">
            <a:solidFill>
              <a:srgbClr val="FECA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 name="1-TextBox">
            <a:extLst>
              <a:ext uri="{FF2B5EF4-FFF2-40B4-BE49-F238E27FC236}">
                <a16:creationId xmlns:a16="http://schemas.microsoft.com/office/drawing/2014/main" id="{B6D8D121-0716-4A09-A3A3-6FE4A890ED24}"/>
              </a:ext>
            </a:extLst>
          </p:cNvPr>
          <p:cNvSpPr txBox="1"/>
          <p:nvPr/>
        </p:nvSpPr>
        <p:spPr>
          <a:xfrm>
            <a:off x="5065112" y="2222077"/>
            <a:ext cx="2061783" cy="830997"/>
          </a:xfrm>
          <a:prstGeom prst="rect">
            <a:avLst/>
          </a:prstGeom>
          <a:noFill/>
        </p:spPr>
        <p:txBody>
          <a:bodyPr wrap="none" rtlCol="0">
            <a:spAutoFit/>
          </a:bodyPr>
          <a:lstStyle/>
          <a:p>
            <a:pPr algn="ctr" defTabSz="609585"/>
            <a:r>
              <a:rPr lang="pl-PL" altLang="zh-CN" sz="4800" dirty="0">
                <a:solidFill>
                  <a:schemeClr val="tx1">
                    <a:lumMod val="75000"/>
                    <a:lumOff val="25000"/>
                  </a:schemeClr>
                </a:solidFill>
                <a:latin typeface="+mj-lt"/>
                <a:ea typeface="+mj-ea"/>
                <a:cs typeface="+mn-ea"/>
                <a:sym typeface="+mn-lt"/>
              </a:rPr>
              <a:t>Amper</a:t>
            </a:r>
            <a:endParaRPr lang="zh-CN" altLang="en-US" sz="4800" dirty="0">
              <a:solidFill>
                <a:schemeClr val="tx1">
                  <a:lumMod val="75000"/>
                  <a:lumOff val="25000"/>
                </a:schemeClr>
              </a:solidFill>
              <a:latin typeface="+mj-lt"/>
              <a:ea typeface="+mj-ea"/>
              <a:cs typeface="+mn-ea"/>
              <a:sym typeface="+mn-lt"/>
            </a:endParaRPr>
          </a:p>
        </p:txBody>
      </p:sp>
    </p:spTree>
    <p:extLst>
      <p:ext uri="{BB962C8B-B14F-4D97-AF65-F5344CB8AC3E}">
        <p14:creationId xmlns:p14="http://schemas.microsoft.com/office/powerpoint/2010/main" val="2821711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1-Placeholder">
            <a:extLst>
              <a:ext uri="{FF2B5EF4-FFF2-40B4-BE49-F238E27FC236}">
                <a16:creationId xmlns:a16="http://schemas.microsoft.com/office/drawing/2014/main" id="{1B71E5E7-9873-49D3-8979-BE36AB890B36}"/>
              </a:ext>
            </a:extLst>
          </p:cNvPr>
          <p:cNvPicPr>
            <a:picLocks noGrp="1" noChangeAspect="1"/>
          </p:cNvPicPr>
          <p:nvPr>
            <p:ph type="pic" idx="10"/>
          </p:nvPr>
        </p:nvPicPr>
        <p:blipFill rotWithShape="1">
          <a:blip r:embed="rId2">
            <a:extLst>
              <a:ext uri="{28A0092B-C50C-407E-A947-70E740481C1C}">
                <a14:useLocalDpi xmlns:a14="http://schemas.microsoft.com/office/drawing/2010/main" val="0"/>
              </a:ext>
            </a:extLst>
          </a:blip>
          <a:srcRect t="119" b="119"/>
          <a:stretch/>
        </p:blipFill>
        <p:spPr>
          <a:prstGeom prst="rect">
            <a:avLst/>
          </a:prstGeom>
        </p:spPr>
      </p:pic>
      <p:sp>
        <p:nvSpPr>
          <p:cNvPr id="14" name="2-Rectangle">
            <a:extLst>
              <a:ext uri="{FF2B5EF4-FFF2-40B4-BE49-F238E27FC236}">
                <a16:creationId xmlns:a16="http://schemas.microsoft.com/office/drawing/2014/main" id="{1C72E298-CA00-40DB-A106-C211A19C74B9}"/>
              </a:ext>
            </a:extLst>
          </p:cNvPr>
          <p:cNvSpPr/>
          <p:nvPr/>
        </p:nvSpPr>
        <p:spPr>
          <a:xfrm>
            <a:off x="6932849" y="2384243"/>
            <a:ext cx="4365284" cy="1028423"/>
          </a:xfrm>
          <a:prstGeom prst="rect">
            <a:avLst/>
          </a:prstGeom>
        </p:spPr>
        <p:txBody>
          <a:bodyPr wrap="square">
            <a:spAutoFit/>
          </a:bodyPr>
          <a:lstStyle/>
          <a:p>
            <a:pPr defTabSz="914377">
              <a:lnSpc>
                <a:spcPct val="150000"/>
              </a:lnSpc>
              <a:buClr>
                <a:srgbClr val="E7E6E6">
                  <a:lumMod val="10000"/>
                </a:srgbClr>
              </a:buClr>
              <a:defRPr/>
            </a:pPr>
            <a:r>
              <a:rPr lang="pl-PL" altLang="zh-CN" sz="1400" dirty="0">
                <a:solidFill>
                  <a:prstClr val="black">
                    <a:lumMod val="65000"/>
                    <a:lumOff val="35000"/>
                  </a:prstClr>
                </a:solidFill>
                <a:cs typeface="+mn-ea"/>
                <a:sym typeface="+mn-lt"/>
              </a:rPr>
              <a:t>Amper posiada interfejs, który jest śmiesznie prosty. Wystarczy wejść na stronę i wybrać gatunek muzyki i nastrój. </a:t>
            </a:r>
            <a:endParaRPr lang="en-US" altLang="zh-CN" sz="1400" dirty="0">
              <a:solidFill>
                <a:prstClr val="black">
                  <a:lumMod val="65000"/>
                  <a:lumOff val="35000"/>
                </a:prstClr>
              </a:solidFill>
              <a:cs typeface="+mn-ea"/>
              <a:sym typeface="+mn-lt"/>
            </a:endParaRPr>
          </a:p>
        </p:txBody>
      </p:sp>
      <p:sp>
        <p:nvSpPr>
          <p:cNvPr id="15" name="3-Rectangle">
            <a:extLst>
              <a:ext uri="{FF2B5EF4-FFF2-40B4-BE49-F238E27FC236}">
                <a16:creationId xmlns:a16="http://schemas.microsoft.com/office/drawing/2014/main" id="{15A16EC8-7C38-402B-A0FC-DE090C9618FE}"/>
              </a:ext>
            </a:extLst>
          </p:cNvPr>
          <p:cNvSpPr/>
          <p:nvPr/>
        </p:nvSpPr>
        <p:spPr>
          <a:xfrm>
            <a:off x="6907764" y="2106352"/>
            <a:ext cx="1827744" cy="369332"/>
          </a:xfrm>
          <a:prstGeom prst="rect">
            <a:avLst/>
          </a:prstGeom>
        </p:spPr>
        <p:txBody>
          <a:bodyPr wrap="none">
            <a:spAutoFit/>
          </a:bodyPr>
          <a:lstStyle/>
          <a:p>
            <a:pPr defTabSz="914377">
              <a:defRPr/>
            </a:pPr>
            <a:r>
              <a:rPr lang="pl-PL" altLang="zh-CN" b="1" dirty="0">
                <a:solidFill>
                  <a:prstClr val="black">
                    <a:lumMod val="65000"/>
                    <a:lumOff val="35000"/>
                  </a:prstClr>
                </a:solidFill>
                <a:latin typeface="+mj-lt"/>
                <a:ea typeface="+mj-ea"/>
                <a:cs typeface="+mn-ea"/>
                <a:sym typeface="+mn-lt"/>
              </a:rPr>
              <a:t>Prosty interfejs</a:t>
            </a:r>
            <a:endParaRPr lang="zh-CN" altLang="en-US" b="1" dirty="0">
              <a:solidFill>
                <a:prstClr val="black">
                  <a:lumMod val="65000"/>
                  <a:lumOff val="35000"/>
                </a:prstClr>
              </a:solidFill>
              <a:latin typeface="+mj-lt"/>
              <a:ea typeface="+mj-ea"/>
              <a:cs typeface="+mn-ea"/>
              <a:sym typeface="+mn-lt"/>
            </a:endParaRPr>
          </a:p>
        </p:txBody>
      </p:sp>
      <p:sp>
        <p:nvSpPr>
          <p:cNvPr id="16" name="4-Rectangle">
            <a:extLst>
              <a:ext uri="{FF2B5EF4-FFF2-40B4-BE49-F238E27FC236}">
                <a16:creationId xmlns:a16="http://schemas.microsoft.com/office/drawing/2014/main" id="{7AD9485A-744D-4374-B496-4E790F6676BC}"/>
              </a:ext>
            </a:extLst>
          </p:cNvPr>
          <p:cNvSpPr/>
          <p:nvPr/>
        </p:nvSpPr>
        <p:spPr>
          <a:xfrm>
            <a:off x="6907765" y="3777811"/>
            <a:ext cx="4365284" cy="705258"/>
          </a:xfrm>
          <a:prstGeom prst="rect">
            <a:avLst/>
          </a:prstGeom>
        </p:spPr>
        <p:txBody>
          <a:bodyPr wrap="square">
            <a:spAutoFit/>
          </a:bodyPr>
          <a:lstStyle/>
          <a:p>
            <a:pPr defTabSz="914377">
              <a:lnSpc>
                <a:spcPct val="150000"/>
              </a:lnSpc>
              <a:buClr>
                <a:srgbClr val="E7E6E6">
                  <a:lumMod val="10000"/>
                </a:srgbClr>
              </a:buClr>
              <a:defRPr/>
            </a:pPr>
            <a:r>
              <a:rPr lang="pl-PL" altLang="zh-CN" sz="1400" dirty="0">
                <a:solidFill>
                  <a:prstClr val="black">
                    <a:lumMod val="65000"/>
                    <a:lumOff val="35000"/>
                  </a:prstClr>
                </a:solidFill>
                <a:cs typeface="+mn-ea"/>
                <a:sym typeface="+mn-lt"/>
              </a:rPr>
              <a:t>Buduje ścieżki z nagranych próbek i wypluwa rzeczywisty dźwięk, a nie format MIDI. </a:t>
            </a:r>
            <a:endParaRPr lang="en-US" altLang="zh-CN" sz="1400" dirty="0">
              <a:solidFill>
                <a:prstClr val="black">
                  <a:lumMod val="65000"/>
                  <a:lumOff val="35000"/>
                </a:prstClr>
              </a:solidFill>
              <a:cs typeface="+mn-ea"/>
              <a:sym typeface="+mn-lt"/>
            </a:endParaRPr>
          </a:p>
        </p:txBody>
      </p:sp>
      <p:sp>
        <p:nvSpPr>
          <p:cNvPr id="18" name="5-Rectangle">
            <a:extLst>
              <a:ext uri="{FF2B5EF4-FFF2-40B4-BE49-F238E27FC236}">
                <a16:creationId xmlns:a16="http://schemas.microsoft.com/office/drawing/2014/main" id="{FF09DC8A-F0E1-421A-9CD5-9272E7BA7B69}"/>
              </a:ext>
            </a:extLst>
          </p:cNvPr>
          <p:cNvSpPr/>
          <p:nvPr/>
        </p:nvSpPr>
        <p:spPr>
          <a:xfrm>
            <a:off x="6907764" y="3429000"/>
            <a:ext cx="1656223" cy="369332"/>
          </a:xfrm>
          <a:prstGeom prst="rect">
            <a:avLst/>
          </a:prstGeom>
        </p:spPr>
        <p:txBody>
          <a:bodyPr wrap="none">
            <a:spAutoFit/>
          </a:bodyPr>
          <a:lstStyle/>
          <a:p>
            <a:pPr defTabSz="914377">
              <a:defRPr/>
            </a:pPr>
            <a:r>
              <a:rPr lang="pl-PL" altLang="zh-CN" b="1" dirty="0">
                <a:solidFill>
                  <a:prstClr val="black">
                    <a:lumMod val="65000"/>
                    <a:lumOff val="35000"/>
                  </a:prstClr>
                </a:solidFill>
                <a:latin typeface="+mj-lt"/>
                <a:ea typeface="+mj-ea"/>
                <a:cs typeface="+mn-ea"/>
                <a:sym typeface="+mn-lt"/>
              </a:rPr>
              <a:t>Format Audio</a:t>
            </a:r>
            <a:endParaRPr lang="zh-CN" altLang="en-US" b="1" dirty="0">
              <a:solidFill>
                <a:prstClr val="black">
                  <a:lumMod val="65000"/>
                  <a:lumOff val="35000"/>
                </a:prstClr>
              </a:solidFill>
              <a:latin typeface="+mj-lt"/>
              <a:ea typeface="+mj-ea"/>
              <a:cs typeface="+mn-ea"/>
              <a:sym typeface="+mn-lt"/>
            </a:endParaRPr>
          </a:p>
        </p:txBody>
      </p:sp>
      <p:sp>
        <p:nvSpPr>
          <p:cNvPr id="27" name="6-Rectangle">
            <a:extLst>
              <a:ext uri="{FF2B5EF4-FFF2-40B4-BE49-F238E27FC236}">
                <a16:creationId xmlns:a16="http://schemas.microsoft.com/office/drawing/2014/main" id="{DEB258D1-5592-4229-856F-7BC23F126A3E}"/>
              </a:ext>
            </a:extLst>
          </p:cNvPr>
          <p:cNvSpPr/>
          <p:nvPr/>
        </p:nvSpPr>
        <p:spPr>
          <a:xfrm>
            <a:off x="6889462" y="4865567"/>
            <a:ext cx="5039746" cy="1674754"/>
          </a:xfrm>
          <a:prstGeom prst="rect">
            <a:avLst/>
          </a:prstGeom>
        </p:spPr>
        <p:txBody>
          <a:bodyPr wrap="square">
            <a:spAutoFit/>
          </a:bodyPr>
          <a:lstStyle/>
          <a:p>
            <a:pPr defTabSz="914377">
              <a:lnSpc>
                <a:spcPct val="150000"/>
              </a:lnSpc>
              <a:buClr>
                <a:srgbClr val="E7E6E6">
                  <a:lumMod val="10000"/>
                </a:srgbClr>
              </a:buClr>
              <a:defRPr/>
            </a:pPr>
            <a:r>
              <a:rPr lang="pl-PL" altLang="zh-CN" sz="1400" dirty="0">
                <a:solidFill>
                  <a:prstClr val="black">
                    <a:lumMod val="65000"/>
                    <a:lumOff val="35000"/>
                  </a:prstClr>
                </a:solidFill>
                <a:cs typeface="+mn-ea"/>
                <a:sym typeface="+mn-lt"/>
              </a:rPr>
              <a:t>Można zmienić tempo, klucz, wyciszyć poszczególne instrumenty lub przełączyć całe zestawy instrumentów, aby zmienić nastrój tworzonej piosenki. Ten dźwięk można następnie wyeksportować jako całość lub jako pojedyncze warstwy instrumentów, którymi następnie można manipulować w dalszych programach.</a:t>
            </a:r>
            <a:endParaRPr lang="en-US" altLang="zh-CN" sz="1400" dirty="0">
              <a:solidFill>
                <a:prstClr val="black">
                  <a:lumMod val="65000"/>
                  <a:lumOff val="35000"/>
                </a:prstClr>
              </a:solidFill>
              <a:cs typeface="+mn-ea"/>
              <a:sym typeface="+mn-lt"/>
            </a:endParaRPr>
          </a:p>
        </p:txBody>
      </p:sp>
      <p:sp>
        <p:nvSpPr>
          <p:cNvPr id="28" name="7-Rectangle">
            <a:extLst>
              <a:ext uri="{FF2B5EF4-FFF2-40B4-BE49-F238E27FC236}">
                <a16:creationId xmlns:a16="http://schemas.microsoft.com/office/drawing/2014/main" id="{305213DE-257E-4451-95FC-89DE3B9D43E1}"/>
              </a:ext>
            </a:extLst>
          </p:cNvPr>
          <p:cNvSpPr/>
          <p:nvPr/>
        </p:nvSpPr>
        <p:spPr>
          <a:xfrm>
            <a:off x="6889462" y="4591922"/>
            <a:ext cx="3182281" cy="369332"/>
          </a:xfrm>
          <a:prstGeom prst="rect">
            <a:avLst/>
          </a:prstGeom>
        </p:spPr>
        <p:txBody>
          <a:bodyPr wrap="none">
            <a:spAutoFit/>
          </a:bodyPr>
          <a:lstStyle/>
          <a:p>
            <a:pPr defTabSz="914377">
              <a:defRPr/>
            </a:pPr>
            <a:r>
              <a:rPr lang="pl-PL" altLang="zh-CN" b="1" dirty="0">
                <a:solidFill>
                  <a:prstClr val="black">
                    <a:lumMod val="65000"/>
                    <a:lumOff val="35000"/>
                  </a:prstClr>
                </a:solidFill>
                <a:latin typeface="+mj-lt"/>
                <a:ea typeface="+mj-ea"/>
                <a:cs typeface="+mn-ea"/>
                <a:sym typeface="+mn-lt"/>
              </a:rPr>
              <a:t>Wybór różnych parametrów</a:t>
            </a:r>
            <a:endParaRPr lang="zh-CN" altLang="en-US" b="1" dirty="0">
              <a:solidFill>
                <a:prstClr val="black">
                  <a:lumMod val="65000"/>
                  <a:lumOff val="35000"/>
                </a:prstClr>
              </a:solidFill>
              <a:latin typeface="+mj-lt"/>
              <a:ea typeface="+mj-ea"/>
              <a:cs typeface="+mn-ea"/>
              <a:sym typeface="+mn-lt"/>
            </a:endParaRPr>
          </a:p>
        </p:txBody>
      </p:sp>
      <p:sp>
        <p:nvSpPr>
          <p:cNvPr id="2" name="8-Oval">
            <a:extLst>
              <a:ext uri="{FF2B5EF4-FFF2-40B4-BE49-F238E27FC236}">
                <a16:creationId xmlns:a16="http://schemas.microsoft.com/office/drawing/2014/main" id="{1149FD48-78D6-4211-BF6F-4D26CC30D9C5}"/>
              </a:ext>
            </a:extLst>
          </p:cNvPr>
          <p:cNvSpPr/>
          <p:nvPr/>
        </p:nvSpPr>
        <p:spPr>
          <a:xfrm>
            <a:off x="6231642" y="2179864"/>
            <a:ext cx="545900" cy="545900"/>
          </a:xfrm>
          <a:prstGeom prst="ellipse">
            <a:avLst/>
          </a:prstGeom>
          <a:solidFill>
            <a:srgbClr val="FBB5B5"/>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29" name="9-Oval">
            <a:extLst>
              <a:ext uri="{FF2B5EF4-FFF2-40B4-BE49-F238E27FC236}">
                <a16:creationId xmlns:a16="http://schemas.microsoft.com/office/drawing/2014/main" id="{AC059FCB-BE96-49B9-AD0F-4DAB7CE982C8}"/>
              </a:ext>
            </a:extLst>
          </p:cNvPr>
          <p:cNvSpPr/>
          <p:nvPr/>
        </p:nvSpPr>
        <p:spPr>
          <a:xfrm>
            <a:off x="6247258" y="3548930"/>
            <a:ext cx="545900" cy="545900"/>
          </a:xfrm>
          <a:prstGeom prst="ellipse">
            <a:avLst/>
          </a:prstGeom>
          <a:solidFill>
            <a:srgbClr val="FECA87"/>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sp>
        <p:nvSpPr>
          <p:cNvPr id="30" name="10-Oval">
            <a:extLst>
              <a:ext uri="{FF2B5EF4-FFF2-40B4-BE49-F238E27FC236}">
                <a16:creationId xmlns:a16="http://schemas.microsoft.com/office/drawing/2014/main" id="{30497698-0D1F-423E-A459-BE97BD90E4E9}"/>
              </a:ext>
            </a:extLst>
          </p:cNvPr>
          <p:cNvSpPr/>
          <p:nvPr/>
        </p:nvSpPr>
        <p:spPr>
          <a:xfrm>
            <a:off x="6249933" y="4678952"/>
            <a:ext cx="545900" cy="545900"/>
          </a:xfrm>
          <a:prstGeom prst="ellipse">
            <a:avLst/>
          </a:prstGeom>
          <a:solidFill>
            <a:srgbClr val="B9DFDE"/>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cs typeface="+mn-ea"/>
              <a:sym typeface="+mn-lt"/>
            </a:endParaRPr>
          </a:p>
        </p:txBody>
      </p:sp>
      <p:grpSp>
        <p:nvGrpSpPr>
          <p:cNvPr id="17" name="11-Group">
            <a:extLst>
              <a:ext uri="{FF2B5EF4-FFF2-40B4-BE49-F238E27FC236}">
                <a16:creationId xmlns:a16="http://schemas.microsoft.com/office/drawing/2014/main" id="{E26588FE-0AE5-4200-A58C-D1A66DA8F578}"/>
              </a:ext>
            </a:extLst>
          </p:cNvPr>
          <p:cNvGrpSpPr/>
          <p:nvPr/>
        </p:nvGrpSpPr>
        <p:grpSpPr>
          <a:xfrm>
            <a:off x="6343562" y="4790769"/>
            <a:ext cx="343984" cy="322265"/>
            <a:chOff x="5368132" y="3540125"/>
            <a:chExt cx="465138" cy="435769"/>
          </a:xfrm>
          <a:solidFill>
            <a:schemeClr val="bg1"/>
          </a:solidFill>
        </p:grpSpPr>
        <p:sp>
          <p:nvSpPr>
            <p:cNvPr id="19" name="11-1-Freeform">
              <a:extLst>
                <a:ext uri="{FF2B5EF4-FFF2-40B4-BE49-F238E27FC236}">
                  <a16:creationId xmlns:a16="http://schemas.microsoft.com/office/drawing/2014/main" id="{E8CA146B-B4F4-455E-86B6-BF7184D70723}"/>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20" name="11-2-Freeform">
              <a:extLst>
                <a:ext uri="{FF2B5EF4-FFF2-40B4-BE49-F238E27FC236}">
                  <a16:creationId xmlns:a16="http://schemas.microsoft.com/office/drawing/2014/main" id="{F718B9EE-79BA-4E05-BCC3-CED040A8CBC2}"/>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sp>
        <p:nvSpPr>
          <p:cNvPr id="21" name="12-Freeform">
            <a:extLst>
              <a:ext uri="{FF2B5EF4-FFF2-40B4-BE49-F238E27FC236}">
                <a16:creationId xmlns:a16="http://schemas.microsoft.com/office/drawing/2014/main" id="{D39B96FE-DBF3-4E4A-9BBF-EE04A99AC8C9}"/>
              </a:ext>
            </a:extLst>
          </p:cNvPr>
          <p:cNvSpPr>
            <a:spLocks/>
          </p:cNvSpPr>
          <p:nvPr/>
        </p:nvSpPr>
        <p:spPr bwMode="auto">
          <a:xfrm>
            <a:off x="6333647" y="2262885"/>
            <a:ext cx="344543" cy="34302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nvGrpSpPr>
          <p:cNvPr id="22" name="13-Group">
            <a:extLst>
              <a:ext uri="{FF2B5EF4-FFF2-40B4-BE49-F238E27FC236}">
                <a16:creationId xmlns:a16="http://schemas.microsoft.com/office/drawing/2014/main" id="{57FFFEC4-3506-47B8-8C0F-5C486C998EC7}"/>
              </a:ext>
            </a:extLst>
          </p:cNvPr>
          <p:cNvGrpSpPr/>
          <p:nvPr/>
        </p:nvGrpSpPr>
        <p:grpSpPr>
          <a:xfrm>
            <a:off x="6392284" y="3674388"/>
            <a:ext cx="235976" cy="343984"/>
            <a:chOff x="2528974" y="2863357"/>
            <a:chExt cx="246811" cy="359779"/>
          </a:xfrm>
          <a:solidFill>
            <a:schemeClr val="bg1"/>
          </a:solidFill>
        </p:grpSpPr>
        <p:sp>
          <p:nvSpPr>
            <p:cNvPr id="23" name="13-1-Freeform">
              <a:extLst>
                <a:ext uri="{FF2B5EF4-FFF2-40B4-BE49-F238E27FC236}">
                  <a16:creationId xmlns:a16="http://schemas.microsoft.com/office/drawing/2014/main" id="{37F9FD31-20E4-4863-B0B7-5E3D32657671}"/>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sp>
          <p:nvSpPr>
            <p:cNvPr id="24" name="13-2-Freeform">
              <a:extLst>
                <a:ext uri="{FF2B5EF4-FFF2-40B4-BE49-F238E27FC236}">
                  <a16:creationId xmlns:a16="http://schemas.microsoft.com/office/drawing/2014/main" id="{D4D56A10-2DC8-485E-A9EC-A8EEEE33D2DC}"/>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cs typeface="+mn-ea"/>
                <a:sym typeface="+mn-lt"/>
              </a:endParaRPr>
            </a:p>
          </p:txBody>
        </p:sp>
      </p:grpSp>
      <p:cxnSp>
        <p:nvCxnSpPr>
          <p:cNvPr id="25" name="14-Line">
            <a:extLst>
              <a:ext uri="{FF2B5EF4-FFF2-40B4-BE49-F238E27FC236}">
                <a16:creationId xmlns:a16="http://schemas.microsoft.com/office/drawing/2014/main" id="{289D79EC-CA8B-4E77-BFB6-F33DD4B2FE1A}"/>
              </a:ext>
            </a:extLst>
          </p:cNvPr>
          <p:cNvCxnSpPr/>
          <p:nvPr/>
        </p:nvCxnSpPr>
        <p:spPr>
          <a:xfrm>
            <a:off x="5943601" y="1319504"/>
            <a:ext cx="3048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15-Rectangle">
            <a:extLst>
              <a:ext uri="{FF2B5EF4-FFF2-40B4-BE49-F238E27FC236}">
                <a16:creationId xmlns:a16="http://schemas.microsoft.com/office/drawing/2014/main" id="{DFAC82FC-FC5B-4E6C-8322-06957C3EC68B}"/>
              </a:ext>
            </a:extLst>
          </p:cNvPr>
          <p:cNvSpPr/>
          <p:nvPr/>
        </p:nvSpPr>
        <p:spPr>
          <a:xfrm>
            <a:off x="5409413" y="975434"/>
            <a:ext cx="1380506" cy="276999"/>
          </a:xfrm>
          <a:prstGeom prst="rect">
            <a:avLst/>
          </a:prstGeom>
        </p:spPr>
        <p:txBody>
          <a:bodyPr wrap="none">
            <a:spAutoFit/>
          </a:bodyPr>
          <a:lstStyle/>
          <a:p>
            <a:pPr algn="ctr" defTabSz="609585" fontAlgn="base">
              <a:spcBef>
                <a:spcPct val="0"/>
              </a:spcBef>
              <a:spcAft>
                <a:spcPct val="0"/>
              </a:spcAft>
              <a:defRPr/>
            </a:pPr>
            <a:r>
              <a:rPr lang="pl-PL" altLang="zh-CN" sz="1200" dirty="0">
                <a:solidFill>
                  <a:schemeClr val="tx1">
                    <a:lumMod val="75000"/>
                    <a:lumOff val="25000"/>
                  </a:schemeClr>
                </a:solidFill>
                <a:cs typeface="+mn-ea"/>
                <a:sym typeface="+mn-lt"/>
              </a:rPr>
              <a:t>Podstawowe zalety</a:t>
            </a:r>
            <a:endParaRPr lang="en-US" altLang="zh-CN" sz="1200" dirty="0">
              <a:solidFill>
                <a:schemeClr val="tx1">
                  <a:lumMod val="75000"/>
                  <a:lumOff val="25000"/>
                </a:schemeClr>
              </a:solidFill>
              <a:cs typeface="+mn-ea"/>
              <a:sym typeface="+mn-lt"/>
            </a:endParaRPr>
          </a:p>
        </p:txBody>
      </p:sp>
      <p:sp>
        <p:nvSpPr>
          <p:cNvPr id="31" name="16-TextBox">
            <a:extLst>
              <a:ext uri="{FF2B5EF4-FFF2-40B4-BE49-F238E27FC236}">
                <a16:creationId xmlns:a16="http://schemas.microsoft.com/office/drawing/2014/main" id="{AE5E8464-1BF4-4EE8-AAFA-41FF61A29949}"/>
              </a:ext>
            </a:extLst>
          </p:cNvPr>
          <p:cNvSpPr txBox="1">
            <a:spLocks noChangeArrowheads="1"/>
          </p:cNvSpPr>
          <p:nvPr/>
        </p:nvSpPr>
        <p:spPr bwMode="auto">
          <a:xfrm>
            <a:off x="5456243" y="409363"/>
            <a:ext cx="12795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09585" fontAlgn="base">
              <a:spcBef>
                <a:spcPct val="0"/>
              </a:spcBef>
              <a:spcAft>
                <a:spcPct val="0"/>
              </a:spcAft>
              <a:defRPr/>
            </a:pPr>
            <a:r>
              <a:rPr lang="pl-PL" altLang="zh-CN" sz="2800" dirty="0">
                <a:solidFill>
                  <a:schemeClr val="tx1">
                    <a:lumMod val="85000"/>
                    <a:lumOff val="15000"/>
                  </a:schemeClr>
                </a:solidFill>
                <a:latin typeface="+mj-lt"/>
                <a:ea typeface="+mj-ea"/>
                <a:cs typeface="+mn-ea"/>
                <a:sym typeface="+mn-lt"/>
              </a:rPr>
              <a:t>Amper</a:t>
            </a:r>
            <a:endParaRPr lang="zh-CN" altLang="en-US" sz="2800" dirty="0">
              <a:solidFill>
                <a:schemeClr val="tx1">
                  <a:lumMod val="85000"/>
                  <a:lumOff val="15000"/>
                </a:schemeClr>
              </a:solidFill>
              <a:latin typeface="+mj-lt"/>
              <a:ea typeface="+mj-ea"/>
              <a:cs typeface="+mn-ea"/>
              <a:sym typeface="+mn-lt"/>
            </a:endParaRPr>
          </a:p>
        </p:txBody>
      </p:sp>
    </p:spTree>
    <p:extLst>
      <p:ext uri="{BB962C8B-B14F-4D97-AF65-F5344CB8AC3E}">
        <p14:creationId xmlns:p14="http://schemas.microsoft.com/office/powerpoint/2010/main" val="1947911735"/>
      </p:ext>
    </p:extLst>
  </p:cSld>
  <p:clrMapOvr>
    <a:masterClrMapping/>
  </p:clrMapOvr>
</p:sld>
</file>

<file path=ppt/theme/theme1.xml><?xml version="1.0" encoding="utf-8"?>
<a:theme xmlns:a="http://schemas.openxmlformats.org/drawingml/2006/main" name="Office Theme​​">
  <a:themeElements>
    <a:clrScheme name="Custom 48">
      <a:dk1>
        <a:sysClr val="windowText" lastClr="000000"/>
      </a:dk1>
      <a:lt1>
        <a:sysClr val="window" lastClr="FFFFFF"/>
      </a:lt1>
      <a:dk2>
        <a:srgbClr val="EEF2F5"/>
      </a:dk2>
      <a:lt2>
        <a:srgbClr val="E7E6E6"/>
      </a:lt2>
      <a:accent1>
        <a:srgbClr val="FBB5B5"/>
      </a:accent1>
      <a:accent2>
        <a:srgbClr val="B9DFDE"/>
      </a:accent2>
      <a:accent3>
        <a:srgbClr val="FED4E2"/>
      </a:accent3>
      <a:accent4>
        <a:srgbClr val="FECA87"/>
      </a:accent4>
      <a:accent5>
        <a:srgbClr val="F7B793"/>
      </a:accent5>
      <a:accent6>
        <a:srgbClr val="F4DBB2"/>
      </a:accent6>
      <a:hlink>
        <a:srgbClr val="000000"/>
      </a:hlink>
      <a:folHlink>
        <a:srgbClr val="954F72"/>
      </a:folHlink>
    </a:clrScheme>
    <a:fontScheme name="Custom 8">
      <a:majorFont>
        <a:latin typeface="Playfair Display"/>
        <a:ea typeface="等线"/>
        <a:cs typeface=""/>
      </a:majorFont>
      <a:minorFont>
        <a:latin typeface="Calibri"/>
        <a:ea typeface="等线"/>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1528</TotalTime>
  <Words>1394</Words>
  <Application>Microsoft Office PowerPoint</Application>
  <PresentationFormat>Widescreen</PresentationFormat>
  <Paragraphs>136</Paragraphs>
  <Slides>19</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fs w</dc:creator>
  <cp:lastModifiedBy>Dominika Bor</cp:lastModifiedBy>
  <cp:revision>10</cp:revision>
  <dcterms:created xsi:type="dcterms:W3CDTF">2020-08-23T03:01:18Z</dcterms:created>
  <dcterms:modified xsi:type="dcterms:W3CDTF">2022-05-22T12:19:05Z</dcterms:modified>
</cp:coreProperties>
</file>