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27"/>
  </p:notesMasterIdLst>
  <p:sldIdLst>
    <p:sldId id="256" r:id="rId2"/>
    <p:sldId id="28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Maven Pro" panose="020B0604020202020204" charset="-18"/>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4817330-CCEE-4700-9617-FE889969F623}">
  <a:tblStyle styleId="{D4817330-CCEE-4700-9617-FE889969F62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3" d="100"/>
          <a:sy n="113" d="100"/>
        </p:scale>
        <p:origin x="342"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1eeeba8e80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11eeeba8e8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11eeeba8e80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11eeeba8e80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1eeeba8e8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11eeeba8e8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11eeeba8e80_4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11eeeba8e80_4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11eeeba8e80_4_9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11eeeba8e80_4_9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11f092b726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11f092b726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11f092b7261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11f092b726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11f092b7261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11f092b726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11eeeba8e80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11eeeba8e80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11eeeba8e80_4_9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11eeeba8e80_4_9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11a81967dae_4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11a81967dae_4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11eeeba8e80_1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11eeeba8e80_1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11eeeba8e80_1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11eeeba8e80_1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11eeeba8e80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11eeeba8e80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11eeeba8e80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11eeeba8e80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11eeeba8e80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11eeeba8e80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11eeeba8e80_4_8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11eeeba8e80_4_8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11eeeba8e80_1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11eeeba8e80_1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11eeeba8e80_1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11eeeba8e80_1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1a81967da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11a81967da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11eeeba8e80_1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11eeeba8e80_1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1eeeba8e8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11eeeba8e8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11eeeba8e80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11eeeba8e8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ajd tytułowy" userDrawn="1">
  <p:cSld name="TITLE">
    <p:spTree>
      <p:nvGrpSpPr>
        <p:cNvPr id="1" name="Shape 11"/>
        <p:cNvGrpSpPr/>
        <p:nvPr/>
      </p:nvGrpSpPr>
      <p:grpSpPr>
        <a:xfrm>
          <a:off x="0" y="0"/>
          <a:ext cx="0" cy="0"/>
          <a:chOff x="0" y="0"/>
          <a:chExt cx="0" cy="0"/>
        </a:xfrm>
      </p:grpSpPr>
      <p:sp>
        <p:nvSpPr>
          <p:cNvPr id="13" name="Google Shape;13;p2"/>
          <p:cNvSpPr txBox="1">
            <a:spLocks noGrp="1"/>
          </p:cNvSpPr>
          <p:nvPr>
            <p:ph type="subTitle" idx="1"/>
          </p:nvPr>
        </p:nvSpPr>
        <p:spPr>
          <a:xfrm>
            <a:off x="4812031" y="4190168"/>
            <a:ext cx="3706200" cy="297600"/>
          </a:xfrm>
          <a:prstGeom prst="rect">
            <a:avLst/>
          </a:prstGeom>
          <a:noFill/>
          <a:ln>
            <a:noFill/>
          </a:ln>
        </p:spPr>
        <p:txBody>
          <a:bodyPr spcFirstLastPara="1" wrap="square" lIns="68575" tIns="34275" rIns="68575" bIns="34275" anchor="t" anchorCtr="0">
            <a:normAutofit/>
          </a:bodyPr>
          <a:lstStyle>
            <a:lvl1pPr lvl="0" algn="l">
              <a:lnSpc>
                <a:spcPct val="100000"/>
              </a:lnSpc>
              <a:spcBef>
                <a:spcPts val="800"/>
              </a:spcBef>
              <a:spcAft>
                <a:spcPts val="0"/>
              </a:spcAft>
              <a:buClr>
                <a:schemeClr val="dk1"/>
              </a:buClr>
              <a:buSzPts val="1200"/>
              <a:buNone/>
              <a:defRPr sz="12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14" name="Google Shape;14;p2"/>
          <p:cNvPicPr preferRelativeResize="0"/>
          <p:nvPr/>
        </p:nvPicPr>
        <p:blipFill rotWithShape="1">
          <a:blip r:embed="rId2">
            <a:alphaModFix/>
          </a:blip>
          <a:srcRect l="9358" t="23650" b="-1"/>
          <a:stretch/>
        </p:blipFill>
        <p:spPr>
          <a:xfrm>
            <a:off x="0" y="0"/>
            <a:ext cx="7116231" cy="3790744"/>
          </a:xfrm>
          <a:prstGeom prst="rect">
            <a:avLst/>
          </a:prstGeom>
          <a:noFill/>
          <a:ln>
            <a:noFill/>
          </a:ln>
        </p:spPr>
      </p:pic>
      <p:sp>
        <p:nvSpPr>
          <p:cNvPr id="11" name="Tytuł 10">
            <a:extLst>
              <a:ext uri="{FF2B5EF4-FFF2-40B4-BE49-F238E27FC236}">
                <a16:creationId xmlns:a16="http://schemas.microsoft.com/office/drawing/2014/main" id="{843C66D7-5D6F-43D5-926F-B50181DA8016}"/>
              </a:ext>
            </a:extLst>
          </p:cNvPr>
          <p:cNvSpPr>
            <a:spLocks noGrp="1"/>
          </p:cNvSpPr>
          <p:nvPr>
            <p:ph type="title"/>
          </p:nvPr>
        </p:nvSpPr>
        <p:spPr/>
        <p:txBody>
          <a:bodyPr/>
          <a:lstStyle/>
          <a:p>
            <a:r>
              <a:rPr lang="pl-PL"/>
              <a:t>Kliknij, aby edytować styl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Wstęp">
  <p:cSld name="Wstęp">
    <p:bg>
      <p:bgPr>
        <a:solidFill>
          <a:schemeClr val="accent1"/>
        </a:solidFill>
        <a:effectLst/>
      </p:bgPr>
    </p:bg>
    <p:spTree>
      <p:nvGrpSpPr>
        <p:cNvPr id="1" name="Shape 116"/>
        <p:cNvGrpSpPr/>
        <p:nvPr/>
      </p:nvGrpSpPr>
      <p:grpSpPr>
        <a:xfrm>
          <a:off x="0" y="0"/>
          <a:ext cx="0" cy="0"/>
          <a:chOff x="0" y="0"/>
          <a:chExt cx="0" cy="0"/>
        </a:xfrm>
      </p:grpSpPr>
      <p:sp>
        <p:nvSpPr>
          <p:cNvPr id="117" name="Google Shape;117;p11"/>
          <p:cNvSpPr txBox="1">
            <a:spLocks noGrp="1"/>
          </p:cNvSpPr>
          <p:nvPr>
            <p:ph type="title"/>
          </p:nvPr>
        </p:nvSpPr>
        <p:spPr>
          <a:xfrm>
            <a:off x="1021556" y="1253729"/>
            <a:ext cx="3833700" cy="903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100"/>
              <a:buFont typeface="Calibri"/>
              <a:buNone/>
              <a:defRPr sz="2100">
                <a:solidFill>
                  <a:schemeClr val="dk1"/>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8" name="Google Shape;118;p11"/>
          <p:cNvSpPr txBox="1">
            <a:spLocks noGrp="1"/>
          </p:cNvSpPr>
          <p:nvPr>
            <p:ph type="body" idx="1"/>
          </p:nvPr>
        </p:nvSpPr>
        <p:spPr>
          <a:xfrm>
            <a:off x="1021556" y="2745581"/>
            <a:ext cx="3833700" cy="1144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Clr>
                <a:schemeClr val="dk1"/>
              </a:buClr>
              <a:buSzPts val="1100"/>
              <a:buNone/>
              <a:defRPr sz="1100">
                <a:solidFill>
                  <a:schemeClr val="dk1"/>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cxnSp>
        <p:nvCxnSpPr>
          <p:cNvPr id="119" name="Google Shape;119;p11"/>
          <p:cNvCxnSpPr/>
          <p:nvPr/>
        </p:nvCxnSpPr>
        <p:spPr>
          <a:xfrm>
            <a:off x="6822281" y="1122759"/>
            <a:ext cx="2321700" cy="0"/>
          </a:xfrm>
          <a:prstGeom prst="straightConnector1">
            <a:avLst/>
          </a:prstGeom>
          <a:noFill/>
          <a:ln w="9525" cap="flat" cmpd="sng">
            <a:solidFill>
              <a:schemeClr val="dk1"/>
            </a:solidFill>
            <a:prstDash val="solid"/>
            <a:miter lim="800000"/>
            <a:headEnd type="none" w="sm" len="sm"/>
            <a:tailEnd type="none" w="sm" len="sm"/>
          </a:ln>
        </p:spPr>
      </p:cxnSp>
      <p:cxnSp>
        <p:nvCxnSpPr>
          <p:cNvPr id="120" name="Google Shape;120;p11"/>
          <p:cNvCxnSpPr/>
          <p:nvPr/>
        </p:nvCxnSpPr>
        <p:spPr>
          <a:xfrm flipH="1">
            <a:off x="5215050" y="-19051"/>
            <a:ext cx="2843100" cy="5176800"/>
          </a:xfrm>
          <a:prstGeom prst="straightConnector1">
            <a:avLst/>
          </a:prstGeom>
          <a:noFill/>
          <a:ln w="9525" cap="flat" cmpd="sng">
            <a:solidFill>
              <a:schemeClr val="dk1"/>
            </a:solidFill>
            <a:prstDash val="solid"/>
            <a:miter lim="800000"/>
            <a:headEnd type="none" w="sm" len="sm"/>
            <a:tailEnd type="none" w="sm" len="sm"/>
          </a:ln>
        </p:spPr>
      </p:cxnSp>
      <p:sp>
        <p:nvSpPr>
          <p:cNvPr id="121" name="Google Shape;121;p1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7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2" name="Google Shape;122;p11"/>
          <p:cNvSpPr txBox="1">
            <a:spLocks noGrp="1"/>
          </p:cNvSpPr>
          <p:nvPr>
            <p:ph type="ftr" idx="11"/>
          </p:nvPr>
        </p:nvSpPr>
        <p:spPr>
          <a:xfrm>
            <a:off x="3918347" y="4767263"/>
            <a:ext cx="13074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7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1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700">
                <a:solidFill>
                  <a:srgbClr val="888888"/>
                </a:solidFill>
                <a:latin typeface="Calibri"/>
                <a:ea typeface="Calibri"/>
                <a:cs typeface="Calibri"/>
                <a:sym typeface="Calibri"/>
              </a:defRPr>
            </a:lvl1pPr>
            <a:lvl2pPr marL="0" marR="0" lvl="1" indent="0" algn="r">
              <a:spcBef>
                <a:spcPts val="0"/>
              </a:spcBef>
              <a:buNone/>
              <a:defRPr sz="700">
                <a:solidFill>
                  <a:srgbClr val="888888"/>
                </a:solidFill>
                <a:latin typeface="Calibri"/>
                <a:ea typeface="Calibri"/>
                <a:cs typeface="Calibri"/>
                <a:sym typeface="Calibri"/>
              </a:defRPr>
            </a:lvl2pPr>
            <a:lvl3pPr marL="0" marR="0" lvl="2" indent="0" algn="r">
              <a:spcBef>
                <a:spcPts val="0"/>
              </a:spcBef>
              <a:buNone/>
              <a:defRPr sz="700">
                <a:solidFill>
                  <a:srgbClr val="888888"/>
                </a:solidFill>
                <a:latin typeface="Calibri"/>
                <a:ea typeface="Calibri"/>
                <a:cs typeface="Calibri"/>
                <a:sym typeface="Calibri"/>
              </a:defRPr>
            </a:lvl3pPr>
            <a:lvl4pPr marL="0" marR="0" lvl="3" indent="0" algn="r">
              <a:spcBef>
                <a:spcPts val="0"/>
              </a:spcBef>
              <a:buNone/>
              <a:defRPr sz="700">
                <a:solidFill>
                  <a:srgbClr val="888888"/>
                </a:solidFill>
                <a:latin typeface="Calibri"/>
                <a:ea typeface="Calibri"/>
                <a:cs typeface="Calibri"/>
                <a:sym typeface="Calibri"/>
              </a:defRPr>
            </a:lvl4pPr>
            <a:lvl5pPr marL="0" marR="0" lvl="4" indent="0" algn="r">
              <a:spcBef>
                <a:spcPts val="0"/>
              </a:spcBef>
              <a:buNone/>
              <a:defRPr sz="700">
                <a:solidFill>
                  <a:srgbClr val="888888"/>
                </a:solidFill>
                <a:latin typeface="Calibri"/>
                <a:ea typeface="Calibri"/>
                <a:cs typeface="Calibri"/>
                <a:sym typeface="Calibri"/>
              </a:defRPr>
            </a:lvl5pPr>
            <a:lvl6pPr marL="0" marR="0" lvl="5" indent="0" algn="r">
              <a:spcBef>
                <a:spcPts val="0"/>
              </a:spcBef>
              <a:buNone/>
              <a:defRPr sz="700">
                <a:solidFill>
                  <a:srgbClr val="888888"/>
                </a:solidFill>
                <a:latin typeface="Calibri"/>
                <a:ea typeface="Calibri"/>
                <a:cs typeface="Calibri"/>
                <a:sym typeface="Calibri"/>
              </a:defRPr>
            </a:lvl6pPr>
            <a:lvl7pPr marL="0" marR="0" lvl="6" indent="0" algn="r">
              <a:spcBef>
                <a:spcPts val="0"/>
              </a:spcBef>
              <a:buNone/>
              <a:defRPr sz="700">
                <a:solidFill>
                  <a:srgbClr val="888888"/>
                </a:solidFill>
                <a:latin typeface="Calibri"/>
                <a:ea typeface="Calibri"/>
                <a:cs typeface="Calibri"/>
                <a:sym typeface="Calibri"/>
              </a:defRPr>
            </a:lvl7pPr>
            <a:lvl8pPr marL="0" marR="0" lvl="7" indent="0" algn="r">
              <a:spcBef>
                <a:spcPts val="0"/>
              </a:spcBef>
              <a:buNone/>
              <a:defRPr sz="700">
                <a:solidFill>
                  <a:srgbClr val="888888"/>
                </a:solidFill>
                <a:latin typeface="Calibri"/>
                <a:ea typeface="Calibri"/>
                <a:cs typeface="Calibri"/>
                <a:sym typeface="Calibri"/>
              </a:defRPr>
            </a:lvl8pPr>
            <a:lvl9pPr marL="0" marR="0" lvl="8" indent="0" algn="r">
              <a:spcBef>
                <a:spcPts val="0"/>
              </a:spcBef>
              <a:buNone/>
              <a:defRPr sz="7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
              <a:t>‹#›</a:t>
            </a:fld>
            <a:endParaRPr/>
          </a:p>
        </p:txBody>
      </p:sp>
      <p:sp>
        <p:nvSpPr>
          <p:cNvPr id="9" name="Prostokąt 8">
            <a:extLst>
              <a:ext uri="{FF2B5EF4-FFF2-40B4-BE49-F238E27FC236}">
                <a16:creationId xmlns:a16="http://schemas.microsoft.com/office/drawing/2014/main" id="{E761B2EF-0DF0-4C3C-8477-6DB03DBC83FE}"/>
              </a:ext>
            </a:extLst>
          </p:cNvPr>
          <p:cNvSpPr/>
          <p:nvPr userDrawn="1"/>
        </p:nvSpPr>
        <p:spPr>
          <a:xfrm>
            <a:off x="8573482" y="4598363"/>
            <a:ext cx="442800" cy="442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odział sekcji">
  <p:cSld name="Podział sekcji">
    <p:bg>
      <p:bgPr>
        <a:solidFill>
          <a:schemeClr val="dk1"/>
        </a:solidFill>
        <a:effectLst/>
      </p:bgPr>
    </p:bg>
    <p:spTree>
      <p:nvGrpSpPr>
        <p:cNvPr id="1" name="Shape 124"/>
        <p:cNvGrpSpPr/>
        <p:nvPr/>
      </p:nvGrpSpPr>
      <p:grpSpPr>
        <a:xfrm>
          <a:off x="0" y="0"/>
          <a:ext cx="0" cy="0"/>
          <a:chOff x="0" y="0"/>
          <a:chExt cx="0" cy="0"/>
        </a:xfrm>
      </p:grpSpPr>
      <p:sp>
        <p:nvSpPr>
          <p:cNvPr id="125" name="Google Shape;125;p12"/>
          <p:cNvSpPr txBox="1">
            <a:spLocks noGrp="1"/>
          </p:cNvSpPr>
          <p:nvPr>
            <p:ph type="ctrTitle"/>
          </p:nvPr>
        </p:nvSpPr>
        <p:spPr>
          <a:xfrm>
            <a:off x="5243513" y="1928426"/>
            <a:ext cx="3134700" cy="12867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2700"/>
              <a:buFont typeface="Calibri"/>
              <a:buNone/>
              <a:defRPr sz="27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26" name="Google Shape;126;p12"/>
          <p:cNvPicPr preferRelativeResize="0"/>
          <p:nvPr/>
        </p:nvPicPr>
        <p:blipFill rotWithShape="1">
          <a:blip r:embed="rId2">
            <a:alphaModFix/>
          </a:blip>
          <a:srcRect/>
          <a:stretch/>
        </p:blipFill>
        <p:spPr>
          <a:xfrm>
            <a:off x="0" y="621506"/>
            <a:ext cx="4407694" cy="3900488"/>
          </a:xfrm>
          <a:prstGeom prst="rect">
            <a:avLst/>
          </a:prstGeom>
          <a:noFill/>
          <a:ln>
            <a:noFill/>
          </a:ln>
        </p:spPr>
      </p:pic>
      <p:sp>
        <p:nvSpPr>
          <p:cNvPr id="4" name="Prostokąt 3">
            <a:extLst>
              <a:ext uri="{FF2B5EF4-FFF2-40B4-BE49-F238E27FC236}">
                <a16:creationId xmlns:a16="http://schemas.microsoft.com/office/drawing/2014/main" id="{B4E567BA-5928-463A-B575-304E2C17AB50}"/>
              </a:ext>
            </a:extLst>
          </p:cNvPr>
          <p:cNvSpPr/>
          <p:nvPr userDrawn="1"/>
        </p:nvSpPr>
        <p:spPr>
          <a:xfrm>
            <a:off x="8573482" y="4598363"/>
            <a:ext cx="442800" cy="442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ytat">
  <p:cSld name="Cytat">
    <p:spTree>
      <p:nvGrpSpPr>
        <p:cNvPr id="1" name="Shape 127"/>
        <p:cNvGrpSpPr/>
        <p:nvPr/>
      </p:nvGrpSpPr>
      <p:grpSpPr>
        <a:xfrm>
          <a:off x="0" y="0"/>
          <a:ext cx="0" cy="0"/>
          <a:chOff x="0" y="0"/>
          <a:chExt cx="0" cy="0"/>
        </a:xfrm>
      </p:grpSpPr>
      <p:pic>
        <p:nvPicPr>
          <p:cNvPr id="128" name="Google Shape;128;p13"/>
          <p:cNvPicPr preferRelativeResize="0"/>
          <p:nvPr/>
        </p:nvPicPr>
        <p:blipFill rotWithShape="1">
          <a:blip r:embed="rId2">
            <a:alphaModFix/>
          </a:blip>
          <a:srcRect/>
          <a:stretch/>
        </p:blipFill>
        <p:spPr>
          <a:xfrm>
            <a:off x="0" y="0"/>
            <a:ext cx="4186236" cy="5143500"/>
          </a:xfrm>
          <a:prstGeom prst="rect">
            <a:avLst/>
          </a:prstGeom>
          <a:noFill/>
          <a:ln>
            <a:noFill/>
          </a:ln>
        </p:spPr>
      </p:pic>
      <p:sp>
        <p:nvSpPr>
          <p:cNvPr id="129" name="Google Shape;129;p13"/>
          <p:cNvSpPr txBox="1">
            <a:spLocks noGrp="1"/>
          </p:cNvSpPr>
          <p:nvPr>
            <p:ph type="title"/>
          </p:nvPr>
        </p:nvSpPr>
        <p:spPr>
          <a:xfrm>
            <a:off x="4440127" y="864578"/>
            <a:ext cx="4074000" cy="634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2100"/>
              <a:buFont typeface="Calibri"/>
              <a:buNone/>
              <a:defRPr sz="2100" cap="none">
                <a:solidFill>
                  <a:schemeClr val="dk1"/>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cxnSp>
        <p:nvCxnSpPr>
          <p:cNvPr id="130" name="Google Shape;130;p13"/>
          <p:cNvCxnSpPr/>
          <p:nvPr/>
        </p:nvCxnSpPr>
        <p:spPr>
          <a:xfrm rot="10800000" flipH="1">
            <a:off x="1657350" y="0"/>
            <a:ext cx="1828800" cy="5143500"/>
          </a:xfrm>
          <a:prstGeom prst="straightConnector1">
            <a:avLst/>
          </a:prstGeom>
          <a:noFill/>
          <a:ln w="9525" cap="flat" cmpd="sng">
            <a:solidFill>
              <a:schemeClr val="dk1"/>
            </a:solidFill>
            <a:prstDash val="solid"/>
            <a:miter lim="800000"/>
            <a:headEnd type="none" w="sm" len="sm"/>
            <a:tailEnd type="none" w="sm" len="sm"/>
          </a:ln>
        </p:spPr>
      </p:cxnSp>
      <p:sp>
        <p:nvSpPr>
          <p:cNvPr id="131" name="Google Shape;131;p13"/>
          <p:cNvSpPr txBox="1">
            <a:spLocks noGrp="1"/>
          </p:cNvSpPr>
          <p:nvPr>
            <p:ph type="body" idx="1"/>
          </p:nvPr>
        </p:nvSpPr>
        <p:spPr>
          <a:xfrm>
            <a:off x="4441691" y="1852136"/>
            <a:ext cx="4074900" cy="2739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500"/>
              <a:buNone/>
              <a:defRPr sz="1500" cap="none">
                <a:solidFill>
                  <a:schemeClr val="dk1"/>
                </a:solidFill>
                <a:latin typeface="Calibri"/>
                <a:ea typeface="Calibri"/>
                <a:cs typeface="Calibri"/>
                <a:sym typeface="Calibri"/>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2" name="Google Shape;132;p13"/>
          <p:cNvSpPr txBox="1">
            <a:spLocks noGrp="1"/>
          </p:cNvSpPr>
          <p:nvPr>
            <p:ph type="body" idx="2"/>
          </p:nvPr>
        </p:nvSpPr>
        <p:spPr>
          <a:xfrm>
            <a:off x="4441371" y="2099205"/>
            <a:ext cx="4074000" cy="4185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Clr>
                <a:schemeClr val="dk1"/>
              </a:buClr>
              <a:buSzPts val="1100"/>
              <a:buFont typeface="Arial"/>
              <a:buNone/>
              <a:defRPr sz="1100">
                <a:solidFill>
                  <a:schemeClr val="dk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3" name="Google Shape;133;p13"/>
          <p:cNvSpPr txBox="1">
            <a:spLocks noGrp="1"/>
          </p:cNvSpPr>
          <p:nvPr>
            <p:ph type="body" idx="3"/>
          </p:nvPr>
        </p:nvSpPr>
        <p:spPr>
          <a:xfrm>
            <a:off x="4441691" y="2676983"/>
            <a:ext cx="4074900" cy="2739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500"/>
              <a:buNone/>
              <a:defRPr sz="1500" cap="none">
                <a:solidFill>
                  <a:schemeClr val="dk1"/>
                </a:solidFill>
                <a:latin typeface="Calibri"/>
                <a:ea typeface="Calibri"/>
                <a:cs typeface="Calibri"/>
                <a:sym typeface="Calibri"/>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4" name="Google Shape;134;p13"/>
          <p:cNvSpPr txBox="1">
            <a:spLocks noGrp="1"/>
          </p:cNvSpPr>
          <p:nvPr>
            <p:ph type="body" idx="4"/>
          </p:nvPr>
        </p:nvSpPr>
        <p:spPr>
          <a:xfrm>
            <a:off x="4441371" y="2924052"/>
            <a:ext cx="4074000" cy="4185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Clr>
                <a:schemeClr val="dk1"/>
              </a:buClr>
              <a:buSzPts val="1100"/>
              <a:buFont typeface="Arial"/>
              <a:buNone/>
              <a:defRPr sz="1100">
                <a:solidFill>
                  <a:schemeClr val="dk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5" name="Google Shape;135;p13"/>
          <p:cNvSpPr txBox="1">
            <a:spLocks noGrp="1"/>
          </p:cNvSpPr>
          <p:nvPr>
            <p:ph type="body" idx="5"/>
          </p:nvPr>
        </p:nvSpPr>
        <p:spPr>
          <a:xfrm>
            <a:off x="4441691" y="3501830"/>
            <a:ext cx="4074900" cy="2739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500"/>
              <a:buNone/>
              <a:defRPr sz="1500" cap="none">
                <a:solidFill>
                  <a:schemeClr val="dk1"/>
                </a:solidFill>
                <a:latin typeface="Calibri"/>
                <a:ea typeface="Calibri"/>
                <a:cs typeface="Calibri"/>
                <a:sym typeface="Calibri"/>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6" name="Google Shape;136;p13"/>
          <p:cNvSpPr txBox="1">
            <a:spLocks noGrp="1"/>
          </p:cNvSpPr>
          <p:nvPr>
            <p:ph type="body" idx="6"/>
          </p:nvPr>
        </p:nvSpPr>
        <p:spPr>
          <a:xfrm>
            <a:off x="4441371" y="3748899"/>
            <a:ext cx="4074000" cy="4185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Clr>
                <a:schemeClr val="dk1"/>
              </a:buClr>
              <a:buSzPts val="1100"/>
              <a:buFont typeface="Arial"/>
              <a:buNone/>
              <a:defRPr sz="1100">
                <a:solidFill>
                  <a:schemeClr val="dk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7" name="Google Shape;137;p13"/>
          <p:cNvSpPr txBox="1">
            <a:spLocks noGrp="1"/>
          </p:cNvSpPr>
          <p:nvPr>
            <p:ph type="dt" idx="10"/>
          </p:nvPr>
        </p:nvSpPr>
        <p:spPr>
          <a:xfrm>
            <a:off x="4439760" y="4767263"/>
            <a:ext cx="7107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7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8" name="Google Shape;138;p13"/>
          <p:cNvSpPr txBox="1">
            <a:spLocks noGrp="1"/>
          </p:cNvSpPr>
          <p:nvPr>
            <p:ph type="ftr" idx="11"/>
          </p:nvPr>
        </p:nvSpPr>
        <p:spPr>
          <a:xfrm>
            <a:off x="5371466" y="4767263"/>
            <a:ext cx="24330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7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9" name="Google Shape;139;p13"/>
          <p:cNvSpPr txBox="1">
            <a:spLocks noGrp="1"/>
          </p:cNvSpPr>
          <p:nvPr>
            <p:ph type="sldNum" idx="12"/>
          </p:nvPr>
        </p:nvSpPr>
        <p:spPr>
          <a:xfrm>
            <a:off x="8025492" y="4767263"/>
            <a:ext cx="4899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700">
                <a:solidFill>
                  <a:srgbClr val="888888"/>
                </a:solidFill>
                <a:latin typeface="Calibri"/>
                <a:ea typeface="Calibri"/>
                <a:cs typeface="Calibri"/>
                <a:sym typeface="Calibri"/>
              </a:defRPr>
            </a:lvl1pPr>
            <a:lvl2pPr marL="0" marR="0" lvl="1" indent="0" algn="r">
              <a:spcBef>
                <a:spcPts val="0"/>
              </a:spcBef>
              <a:buNone/>
              <a:defRPr sz="700">
                <a:solidFill>
                  <a:srgbClr val="888888"/>
                </a:solidFill>
                <a:latin typeface="Calibri"/>
                <a:ea typeface="Calibri"/>
                <a:cs typeface="Calibri"/>
                <a:sym typeface="Calibri"/>
              </a:defRPr>
            </a:lvl2pPr>
            <a:lvl3pPr marL="0" marR="0" lvl="2" indent="0" algn="r">
              <a:spcBef>
                <a:spcPts val="0"/>
              </a:spcBef>
              <a:buNone/>
              <a:defRPr sz="700">
                <a:solidFill>
                  <a:srgbClr val="888888"/>
                </a:solidFill>
                <a:latin typeface="Calibri"/>
                <a:ea typeface="Calibri"/>
                <a:cs typeface="Calibri"/>
                <a:sym typeface="Calibri"/>
              </a:defRPr>
            </a:lvl3pPr>
            <a:lvl4pPr marL="0" marR="0" lvl="3" indent="0" algn="r">
              <a:spcBef>
                <a:spcPts val="0"/>
              </a:spcBef>
              <a:buNone/>
              <a:defRPr sz="700">
                <a:solidFill>
                  <a:srgbClr val="888888"/>
                </a:solidFill>
                <a:latin typeface="Calibri"/>
                <a:ea typeface="Calibri"/>
                <a:cs typeface="Calibri"/>
                <a:sym typeface="Calibri"/>
              </a:defRPr>
            </a:lvl4pPr>
            <a:lvl5pPr marL="0" marR="0" lvl="4" indent="0" algn="r">
              <a:spcBef>
                <a:spcPts val="0"/>
              </a:spcBef>
              <a:buNone/>
              <a:defRPr sz="700">
                <a:solidFill>
                  <a:srgbClr val="888888"/>
                </a:solidFill>
                <a:latin typeface="Calibri"/>
                <a:ea typeface="Calibri"/>
                <a:cs typeface="Calibri"/>
                <a:sym typeface="Calibri"/>
              </a:defRPr>
            </a:lvl5pPr>
            <a:lvl6pPr marL="0" marR="0" lvl="5" indent="0" algn="r">
              <a:spcBef>
                <a:spcPts val="0"/>
              </a:spcBef>
              <a:buNone/>
              <a:defRPr sz="700">
                <a:solidFill>
                  <a:srgbClr val="888888"/>
                </a:solidFill>
                <a:latin typeface="Calibri"/>
                <a:ea typeface="Calibri"/>
                <a:cs typeface="Calibri"/>
                <a:sym typeface="Calibri"/>
              </a:defRPr>
            </a:lvl6pPr>
            <a:lvl7pPr marL="0" marR="0" lvl="6" indent="0" algn="r">
              <a:spcBef>
                <a:spcPts val="0"/>
              </a:spcBef>
              <a:buNone/>
              <a:defRPr sz="700">
                <a:solidFill>
                  <a:srgbClr val="888888"/>
                </a:solidFill>
                <a:latin typeface="Calibri"/>
                <a:ea typeface="Calibri"/>
                <a:cs typeface="Calibri"/>
                <a:sym typeface="Calibri"/>
              </a:defRPr>
            </a:lvl7pPr>
            <a:lvl8pPr marL="0" marR="0" lvl="7" indent="0" algn="r">
              <a:spcBef>
                <a:spcPts val="0"/>
              </a:spcBef>
              <a:buNone/>
              <a:defRPr sz="700">
                <a:solidFill>
                  <a:srgbClr val="888888"/>
                </a:solidFill>
                <a:latin typeface="Calibri"/>
                <a:ea typeface="Calibri"/>
                <a:cs typeface="Calibri"/>
                <a:sym typeface="Calibri"/>
              </a:defRPr>
            </a:lvl8pPr>
            <a:lvl9pPr marL="0" marR="0" lvl="8" indent="0" algn="r">
              <a:spcBef>
                <a:spcPts val="0"/>
              </a:spcBef>
              <a:buNone/>
              <a:defRPr sz="7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
              <a:t>‹#›</a:t>
            </a:fld>
            <a:endParaRPr/>
          </a:p>
        </p:txBody>
      </p:sp>
      <p:sp>
        <p:nvSpPr>
          <p:cNvPr id="14" name="Prostokąt 13">
            <a:extLst>
              <a:ext uri="{FF2B5EF4-FFF2-40B4-BE49-F238E27FC236}">
                <a16:creationId xmlns:a16="http://schemas.microsoft.com/office/drawing/2014/main" id="{EB7FC44D-62B4-40A0-A89C-3AC7E89C5196}"/>
              </a:ext>
            </a:extLst>
          </p:cNvPr>
          <p:cNvSpPr/>
          <p:nvPr userDrawn="1"/>
        </p:nvSpPr>
        <p:spPr>
          <a:xfrm>
            <a:off x="8573482" y="4598363"/>
            <a:ext cx="442800" cy="442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Zawartość 3">
  <p:cSld name="Zawartość 3">
    <p:bg>
      <p:bgPr>
        <a:solidFill>
          <a:schemeClr val="dk1"/>
        </a:solidFill>
        <a:effectLst/>
      </p:bgPr>
    </p:bg>
    <p:spTree>
      <p:nvGrpSpPr>
        <p:cNvPr id="1" name="Shape 140"/>
        <p:cNvGrpSpPr/>
        <p:nvPr/>
      </p:nvGrpSpPr>
      <p:grpSpPr>
        <a:xfrm>
          <a:off x="0" y="0"/>
          <a:ext cx="0" cy="0"/>
          <a:chOff x="0" y="0"/>
          <a:chExt cx="0" cy="0"/>
        </a:xfrm>
      </p:grpSpPr>
      <p:sp>
        <p:nvSpPr>
          <p:cNvPr id="141" name="Google Shape;141;p14"/>
          <p:cNvSpPr txBox="1">
            <a:spLocks noGrp="1"/>
          </p:cNvSpPr>
          <p:nvPr>
            <p:ph type="title"/>
          </p:nvPr>
        </p:nvSpPr>
        <p:spPr>
          <a:xfrm>
            <a:off x="1413867" y="669133"/>
            <a:ext cx="6316200" cy="994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lt1"/>
              </a:buClr>
              <a:buSzPts val="2100"/>
              <a:buFont typeface="Calibri"/>
              <a:buNone/>
              <a:defRPr sz="2100" cap="none">
                <a:solidFill>
                  <a:schemeClr val="lt1"/>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42" name="Google Shape;142;p14"/>
          <p:cNvPicPr preferRelativeResize="0"/>
          <p:nvPr/>
        </p:nvPicPr>
        <p:blipFill rotWithShape="1">
          <a:blip r:embed="rId2">
            <a:alphaModFix/>
          </a:blip>
          <a:srcRect/>
          <a:stretch/>
        </p:blipFill>
        <p:spPr>
          <a:xfrm>
            <a:off x="1098856" y="1768505"/>
            <a:ext cx="1828800" cy="1514475"/>
          </a:xfrm>
          <a:prstGeom prst="rect">
            <a:avLst/>
          </a:prstGeom>
          <a:noFill/>
          <a:ln>
            <a:noFill/>
          </a:ln>
        </p:spPr>
      </p:pic>
      <p:pic>
        <p:nvPicPr>
          <p:cNvPr id="143" name="Google Shape;143;p14"/>
          <p:cNvPicPr preferRelativeResize="0"/>
          <p:nvPr/>
        </p:nvPicPr>
        <p:blipFill rotWithShape="1">
          <a:blip r:embed="rId3">
            <a:alphaModFix/>
          </a:blip>
          <a:srcRect/>
          <a:stretch/>
        </p:blipFill>
        <p:spPr>
          <a:xfrm>
            <a:off x="3750469" y="1898878"/>
            <a:ext cx="1643063" cy="1457325"/>
          </a:xfrm>
          <a:prstGeom prst="rect">
            <a:avLst/>
          </a:prstGeom>
          <a:noFill/>
          <a:ln>
            <a:noFill/>
          </a:ln>
        </p:spPr>
      </p:pic>
      <p:pic>
        <p:nvPicPr>
          <p:cNvPr id="144" name="Google Shape;144;p14"/>
          <p:cNvPicPr preferRelativeResize="0"/>
          <p:nvPr/>
        </p:nvPicPr>
        <p:blipFill rotWithShape="1">
          <a:blip r:embed="rId4">
            <a:alphaModFix/>
          </a:blip>
          <a:srcRect/>
          <a:stretch/>
        </p:blipFill>
        <p:spPr>
          <a:xfrm>
            <a:off x="6259206" y="1815792"/>
            <a:ext cx="1743075" cy="1543050"/>
          </a:xfrm>
          <a:prstGeom prst="rect">
            <a:avLst/>
          </a:prstGeom>
          <a:noFill/>
          <a:ln>
            <a:noFill/>
          </a:ln>
        </p:spPr>
      </p:pic>
      <p:sp>
        <p:nvSpPr>
          <p:cNvPr id="145" name="Google Shape;145;p14"/>
          <p:cNvSpPr txBox="1">
            <a:spLocks noGrp="1"/>
          </p:cNvSpPr>
          <p:nvPr>
            <p:ph type="body" idx="1"/>
          </p:nvPr>
        </p:nvSpPr>
        <p:spPr>
          <a:xfrm>
            <a:off x="1547891" y="2298461"/>
            <a:ext cx="930600" cy="618000"/>
          </a:xfrm>
          <a:prstGeom prst="rect">
            <a:avLst/>
          </a:prstGeom>
          <a:noFill/>
          <a:ln>
            <a:noFill/>
          </a:ln>
        </p:spPr>
        <p:txBody>
          <a:bodyPr spcFirstLastPara="1" wrap="square" lIns="68575" tIns="34275" rIns="68575" bIns="34275" anchor="ctr" anchorCtr="0">
            <a:noAutofit/>
          </a:bodyPr>
          <a:lstStyle>
            <a:lvl1pPr marL="457200" lvl="0" indent="-228600" algn="ctr">
              <a:lnSpc>
                <a:spcPct val="90000"/>
              </a:lnSpc>
              <a:spcBef>
                <a:spcPts val="800"/>
              </a:spcBef>
              <a:spcAft>
                <a:spcPts val="0"/>
              </a:spcAft>
              <a:buClr>
                <a:schemeClr val="lt1"/>
              </a:buClr>
              <a:buSzPts val="3000"/>
              <a:buNone/>
              <a:defRPr sz="3000" cap="none">
                <a:solidFill>
                  <a:schemeClr val="lt1"/>
                </a:solidFill>
                <a:latin typeface="Calibri"/>
                <a:ea typeface="Calibri"/>
                <a:cs typeface="Calibri"/>
                <a:sym typeface="Calibri"/>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46" name="Google Shape;146;p14"/>
          <p:cNvSpPr txBox="1">
            <a:spLocks noGrp="1"/>
          </p:cNvSpPr>
          <p:nvPr>
            <p:ph type="body" idx="2"/>
          </p:nvPr>
        </p:nvSpPr>
        <p:spPr>
          <a:xfrm>
            <a:off x="4106636" y="2298461"/>
            <a:ext cx="930600" cy="618000"/>
          </a:xfrm>
          <a:prstGeom prst="rect">
            <a:avLst/>
          </a:prstGeom>
          <a:noFill/>
          <a:ln>
            <a:noFill/>
          </a:ln>
        </p:spPr>
        <p:txBody>
          <a:bodyPr spcFirstLastPara="1" wrap="square" lIns="68575" tIns="34275" rIns="68575" bIns="34275" anchor="ctr" anchorCtr="0">
            <a:noAutofit/>
          </a:bodyPr>
          <a:lstStyle>
            <a:lvl1pPr marL="457200" lvl="0" indent="-228600" algn="ctr">
              <a:lnSpc>
                <a:spcPct val="90000"/>
              </a:lnSpc>
              <a:spcBef>
                <a:spcPts val="800"/>
              </a:spcBef>
              <a:spcAft>
                <a:spcPts val="0"/>
              </a:spcAft>
              <a:buClr>
                <a:schemeClr val="lt1"/>
              </a:buClr>
              <a:buSzPts val="3000"/>
              <a:buNone/>
              <a:defRPr sz="3000" cap="none">
                <a:solidFill>
                  <a:schemeClr val="lt1"/>
                </a:solidFill>
                <a:latin typeface="Calibri"/>
                <a:ea typeface="Calibri"/>
                <a:cs typeface="Calibri"/>
                <a:sym typeface="Calibri"/>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47" name="Google Shape;147;p14"/>
          <p:cNvSpPr txBox="1">
            <a:spLocks noGrp="1"/>
          </p:cNvSpPr>
          <p:nvPr>
            <p:ph type="body" idx="3"/>
          </p:nvPr>
        </p:nvSpPr>
        <p:spPr>
          <a:xfrm>
            <a:off x="6665380" y="2298461"/>
            <a:ext cx="930600" cy="618000"/>
          </a:xfrm>
          <a:prstGeom prst="rect">
            <a:avLst/>
          </a:prstGeom>
          <a:noFill/>
          <a:ln>
            <a:noFill/>
          </a:ln>
        </p:spPr>
        <p:txBody>
          <a:bodyPr spcFirstLastPara="1" wrap="square" lIns="68575" tIns="34275" rIns="68575" bIns="34275" anchor="ctr" anchorCtr="0">
            <a:noAutofit/>
          </a:bodyPr>
          <a:lstStyle>
            <a:lvl1pPr marL="457200" lvl="0" indent="-228600" algn="ctr">
              <a:lnSpc>
                <a:spcPct val="90000"/>
              </a:lnSpc>
              <a:spcBef>
                <a:spcPts val="800"/>
              </a:spcBef>
              <a:spcAft>
                <a:spcPts val="0"/>
              </a:spcAft>
              <a:buClr>
                <a:schemeClr val="lt1"/>
              </a:buClr>
              <a:buSzPts val="3000"/>
              <a:buNone/>
              <a:defRPr sz="3000" cap="none">
                <a:solidFill>
                  <a:schemeClr val="lt1"/>
                </a:solidFill>
                <a:latin typeface="Calibri"/>
                <a:ea typeface="Calibri"/>
                <a:cs typeface="Calibri"/>
                <a:sym typeface="Calibri"/>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48" name="Google Shape;148;p14"/>
          <p:cNvSpPr txBox="1">
            <a:spLocks noGrp="1"/>
          </p:cNvSpPr>
          <p:nvPr>
            <p:ph type="body" idx="4"/>
          </p:nvPr>
        </p:nvSpPr>
        <p:spPr>
          <a:xfrm>
            <a:off x="847274" y="3618141"/>
            <a:ext cx="2343000" cy="347100"/>
          </a:xfrm>
          <a:prstGeom prst="rect">
            <a:avLst/>
          </a:prstGeom>
          <a:noFill/>
          <a:ln>
            <a:noFill/>
          </a:ln>
        </p:spPr>
        <p:txBody>
          <a:bodyPr spcFirstLastPara="1" wrap="square" lIns="68575" tIns="34275" rIns="68575" bIns="34275" anchor="t" anchorCtr="0">
            <a:noAutofit/>
          </a:bodyPr>
          <a:lstStyle>
            <a:lvl1pPr marL="457200" lvl="0" indent="-228600" algn="ctr">
              <a:lnSpc>
                <a:spcPct val="100000"/>
              </a:lnSpc>
              <a:spcBef>
                <a:spcPts val="800"/>
              </a:spcBef>
              <a:spcAft>
                <a:spcPts val="0"/>
              </a:spcAft>
              <a:buClr>
                <a:schemeClr val="lt1"/>
              </a:buClr>
              <a:buSzPts val="1500"/>
              <a:buNone/>
              <a:defRPr sz="1500" cap="none">
                <a:solidFill>
                  <a:schemeClr val="lt1"/>
                </a:solidFill>
              </a:defRPr>
            </a:lvl1pPr>
            <a:lvl2pPr marL="914400" lvl="1" indent="-228600" algn="l">
              <a:lnSpc>
                <a:spcPct val="100000"/>
              </a:lnSpc>
              <a:spcBef>
                <a:spcPts val="400"/>
              </a:spcBef>
              <a:spcAft>
                <a:spcPts val="0"/>
              </a:spcAft>
              <a:buClr>
                <a:schemeClr val="lt1"/>
              </a:buClr>
              <a:buSzPts val="1100"/>
              <a:buNone/>
              <a:defRPr sz="1100">
                <a:solidFill>
                  <a:schemeClr val="lt1"/>
                </a:solidFill>
              </a:defRPr>
            </a:lvl2pPr>
            <a:lvl3pPr marL="1371600" lvl="2" indent="-228600" algn="l">
              <a:lnSpc>
                <a:spcPct val="100000"/>
              </a:lnSpc>
              <a:spcBef>
                <a:spcPts val="400"/>
              </a:spcBef>
              <a:spcAft>
                <a:spcPts val="0"/>
              </a:spcAft>
              <a:buClr>
                <a:schemeClr val="lt1"/>
              </a:buClr>
              <a:buSzPts val="1100"/>
              <a:buNone/>
              <a:defRPr sz="1100">
                <a:solidFill>
                  <a:schemeClr val="lt1"/>
                </a:solidFill>
              </a:defRPr>
            </a:lvl3pPr>
            <a:lvl4pPr marL="1828800" lvl="3" indent="-228600" algn="l">
              <a:lnSpc>
                <a:spcPct val="100000"/>
              </a:lnSpc>
              <a:spcBef>
                <a:spcPts val="400"/>
              </a:spcBef>
              <a:spcAft>
                <a:spcPts val="0"/>
              </a:spcAft>
              <a:buClr>
                <a:schemeClr val="lt1"/>
              </a:buClr>
              <a:buSzPts val="1100"/>
              <a:buNone/>
              <a:defRPr sz="1100">
                <a:solidFill>
                  <a:schemeClr val="lt1"/>
                </a:solidFill>
              </a:defRPr>
            </a:lvl4pPr>
            <a:lvl5pPr marL="2286000" lvl="4" indent="-228600" algn="l">
              <a:lnSpc>
                <a:spcPct val="100000"/>
              </a:lnSpc>
              <a:spcBef>
                <a:spcPts val="400"/>
              </a:spcBef>
              <a:spcAft>
                <a:spcPts val="0"/>
              </a:spcAft>
              <a:buClr>
                <a:schemeClr val="lt1"/>
              </a:buClr>
              <a:buSzPts val="1100"/>
              <a:buNone/>
              <a:defRPr sz="1100">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9" name="Google Shape;149;p14"/>
          <p:cNvSpPr txBox="1">
            <a:spLocks noGrp="1"/>
          </p:cNvSpPr>
          <p:nvPr>
            <p:ph type="body" idx="5"/>
          </p:nvPr>
        </p:nvSpPr>
        <p:spPr>
          <a:xfrm>
            <a:off x="847274" y="3960572"/>
            <a:ext cx="2343000" cy="347100"/>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800"/>
              </a:spcBef>
              <a:spcAft>
                <a:spcPts val="0"/>
              </a:spcAft>
              <a:buClr>
                <a:schemeClr val="lt1"/>
              </a:buClr>
              <a:buSzPts val="1100"/>
              <a:buNone/>
              <a:defRPr sz="1100" cap="none">
                <a:solidFill>
                  <a:schemeClr val="lt1"/>
                </a:solidFill>
              </a:defRPr>
            </a:lvl1pPr>
            <a:lvl2pPr marL="914400" lvl="1" indent="-228600" algn="l">
              <a:lnSpc>
                <a:spcPct val="100000"/>
              </a:lnSpc>
              <a:spcBef>
                <a:spcPts val="400"/>
              </a:spcBef>
              <a:spcAft>
                <a:spcPts val="0"/>
              </a:spcAft>
              <a:buClr>
                <a:schemeClr val="lt1"/>
              </a:buClr>
              <a:buSzPts val="1100"/>
              <a:buNone/>
              <a:defRPr sz="1100">
                <a:solidFill>
                  <a:schemeClr val="lt1"/>
                </a:solidFill>
              </a:defRPr>
            </a:lvl2pPr>
            <a:lvl3pPr marL="1371600" lvl="2" indent="-228600" algn="l">
              <a:lnSpc>
                <a:spcPct val="100000"/>
              </a:lnSpc>
              <a:spcBef>
                <a:spcPts val="400"/>
              </a:spcBef>
              <a:spcAft>
                <a:spcPts val="0"/>
              </a:spcAft>
              <a:buClr>
                <a:schemeClr val="lt1"/>
              </a:buClr>
              <a:buSzPts val="1100"/>
              <a:buNone/>
              <a:defRPr sz="1100">
                <a:solidFill>
                  <a:schemeClr val="lt1"/>
                </a:solidFill>
              </a:defRPr>
            </a:lvl3pPr>
            <a:lvl4pPr marL="1828800" lvl="3" indent="-228600" algn="l">
              <a:lnSpc>
                <a:spcPct val="100000"/>
              </a:lnSpc>
              <a:spcBef>
                <a:spcPts val="400"/>
              </a:spcBef>
              <a:spcAft>
                <a:spcPts val="0"/>
              </a:spcAft>
              <a:buClr>
                <a:schemeClr val="lt1"/>
              </a:buClr>
              <a:buSzPts val="1100"/>
              <a:buNone/>
              <a:defRPr sz="1100">
                <a:solidFill>
                  <a:schemeClr val="lt1"/>
                </a:solidFill>
              </a:defRPr>
            </a:lvl4pPr>
            <a:lvl5pPr marL="2286000" lvl="4" indent="-228600" algn="l">
              <a:lnSpc>
                <a:spcPct val="100000"/>
              </a:lnSpc>
              <a:spcBef>
                <a:spcPts val="400"/>
              </a:spcBef>
              <a:spcAft>
                <a:spcPts val="0"/>
              </a:spcAft>
              <a:buClr>
                <a:schemeClr val="lt1"/>
              </a:buClr>
              <a:buSzPts val="1100"/>
              <a:buNone/>
              <a:defRPr sz="1100">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0" name="Google Shape;150;p14"/>
          <p:cNvSpPr txBox="1">
            <a:spLocks noGrp="1"/>
          </p:cNvSpPr>
          <p:nvPr>
            <p:ph type="body" idx="6"/>
          </p:nvPr>
        </p:nvSpPr>
        <p:spPr>
          <a:xfrm>
            <a:off x="3394696" y="3618141"/>
            <a:ext cx="2354700" cy="347100"/>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800"/>
              </a:spcBef>
              <a:spcAft>
                <a:spcPts val="0"/>
              </a:spcAft>
              <a:buClr>
                <a:schemeClr val="lt1"/>
              </a:buClr>
              <a:buSzPts val="1500"/>
              <a:buNone/>
              <a:defRPr sz="1500" cap="none">
                <a:solidFill>
                  <a:schemeClr val="lt1"/>
                </a:solidFill>
              </a:defRPr>
            </a:lvl1pPr>
            <a:lvl2pPr marL="914400" lvl="1" indent="-228600" algn="l">
              <a:lnSpc>
                <a:spcPct val="100000"/>
              </a:lnSpc>
              <a:spcBef>
                <a:spcPts val="400"/>
              </a:spcBef>
              <a:spcAft>
                <a:spcPts val="0"/>
              </a:spcAft>
              <a:buClr>
                <a:schemeClr val="lt1"/>
              </a:buClr>
              <a:buSzPts val="1500"/>
              <a:buNone/>
              <a:defRPr sz="1500" cap="none">
                <a:solidFill>
                  <a:schemeClr val="lt1"/>
                </a:solidFill>
              </a:defRPr>
            </a:lvl2pPr>
            <a:lvl3pPr marL="1371600" lvl="2" indent="-228600" algn="l">
              <a:lnSpc>
                <a:spcPct val="100000"/>
              </a:lnSpc>
              <a:spcBef>
                <a:spcPts val="400"/>
              </a:spcBef>
              <a:spcAft>
                <a:spcPts val="0"/>
              </a:spcAft>
              <a:buClr>
                <a:schemeClr val="lt1"/>
              </a:buClr>
              <a:buSzPts val="1100"/>
              <a:buNone/>
              <a:defRPr sz="1100">
                <a:solidFill>
                  <a:schemeClr val="lt1"/>
                </a:solidFill>
              </a:defRPr>
            </a:lvl3pPr>
            <a:lvl4pPr marL="1828800" lvl="3" indent="-228600" algn="l">
              <a:lnSpc>
                <a:spcPct val="100000"/>
              </a:lnSpc>
              <a:spcBef>
                <a:spcPts val="400"/>
              </a:spcBef>
              <a:spcAft>
                <a:spcPts val="0"/>
              </a:spcAft>
              <a:buClr>
                <a:schemeClr val="lt1"/>
              </a:buClr>
              <a:buSzPts val="1100"/>
              <a:buNone/>
              <a:defRPr sz="1100">
                <a:solidFill>
                  <a:schemeClr val="lt1"/>
                </a:solidFill>
              </a:defRPr>
            </a:lvl4pPr>
            <a:lvl5pPr marL="2286000" lvl="4" indent="-228600" algn="l">
              <a:lnSpc>
                <a:spcPct val="100000"/>
              </a:lnSpc>
              <a:spcBef>
                <a:spcPts val="400"/>
              </a:spcBef>
              <a:spcAft>
                <a:spcPts val="0"/>
              </a:spcAft>
              <a:buClr>
                <a:schemeClr val="lt1"/>
              </a:buClr>
              <a:buSzPts val="1100"/>
              <a:buNone/>
              <a:defRPr sz="1100">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1" name="Google Shape;151;p14"/>
          <p:cNvSpPr txBox="1">
            <a:spLocks noGrp="1"/>
          </p:cNvSpPr>
          <p:nvPr>
            <p:ph type="body" idx="7"/>
          </p:nvPr>
        </p:nvSpPr>
        <p:spPr>
          <a:xfrm>
            <a:off x="3394696" y="3960572"/>
            <a:ext cx="2354700" cy="347100"/>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800"/>
              </a:spcBef>
              <a:spcAft>
                <a:spcPts val="0"/>
              </a:spcAft>
              <a:buClr>
                <a:schemeClr val="lt1"/>
              </a:buClr>
              <a:buSzPts val="1100"/>
              <a:buNone/>
              <a:defRPr sz="1100" cap="none">
                <a:solidFill>
                  <a:schemeClr val="lt1"/>
                </a:solidFill>
              </a:defRPr>
            </a:lvl1pPr>
            <a:lvl2pPr marL="914400" lvl="1" indent="-228600" algn="ctr">
              <a:lnSpc>
                <a:spcPct val="100000"/>
              </a:lnSpc>
              <a:spcBef>
                <a:spcPts val="400"/>
              </a:spcBef>
              <a:spcAft>
                <a:spcPts val="0"/>
              </a:spcAft>
              <a:buClr>
                <a:schemeClr val="lt1"/>
              </a:buClr>
              <a:buSzPts val="1100"/>
              <a:buNone/>
              <a:defRPr sz="1100" cap="none">
                <a:solidFill>
                  <a:schemeClr val="lt1"/>
                </a:solidFill>
              </a:defRPr>
            </a:lvl2pPr>
            <a:lvl3pPr marL="1371600" lvl="2" indent="-228600" algn="l">
              <a:lnSpc>
                <a:spcPct val="100000"/>
              </a:lnSpc>
              <a:spcBef>
                <a:spcPts val="400"/>
              </a:spcBef>
              <a:spcAft>
                <a:spcPts val="0"/>
              </a:spcAft>
              <a:buClr>
                <a:schemeClr val="lt1"/>
              </a:buClr>
              <a:buSzPts val="1100"/>
              <a:buNone/>
              <a:defRPr sz="1100">
                <a:solidFill>
                  <a:schemeClr val="lt1"/>
                </a:solidFill>
              </a:defRPr>
            </a:lvl3pPr>
            <a:lvl4pPr marL="1828800" lvl="3" indent="-228600" algn="l">
              <a:lnSpc>
                <a:spcPct val="100000"/>
              </a:lnSpc>
              <a:spcBef>
                <a:spcPts val="400"/>
              </a:spcBef>
              <a:spcAft>
                <a:spcPts val="0"/>
              </a:spcAft>
              <a:buClr>
                <a:schemeClr val="lt1"/>
              </a:buClr>
              <a:buSzPts val="1100"/>
              <a:buNone/>
              <a:defRPr sz="1100">
                <a:solidFill>
                  <a:schemeClr val="lt1"/>
                </a:solidFill>
              </a:defRPr>
            </a:lvl4pPr>
            <a:lvl5pPr marL="2286000" lvl="4" indent="-228600" algn="l">
              <a:lnSpc>
                <a:spcPct val="100000"/>
              </a:lnSpc>
              <a:spcBef>
                <a:spcPts val="400"/>
              </a:spcBef>
              <a:spcAft>
                <a:spcPts val="0"/>
              </a:spcAft>
              <a:buClr>
                <a:schemeClr val="lt1"/>
              </a:buClr>
              <a:buSzPts val="1100"/>
              <a:buNone/>
              <a:defRPr sz="1100">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2" name="Google Shape;152;p14"/>
          <p:cNvSpPr txBox="1">
            <a:spLocks noGrp="1"/>
          </p:cNvSpPr>
          <p:nvPr>
            <p:ph type="body" idx="8"/>
          </p:nvPr>
        </p:nvSpPr>
        <p:spPr>
          <a:xfrm>
            <a:off x="5953658" y="3618141"/>
            <a:ext cx="2343000" cy="347100"/>
          </a:xfrm>
          <a:prstGeom prst="rect">
            <a:avLst/>
          </a:prstGeom>
          <a:noFill/>
          <a:ln>
            <a:noFill/>
          </a:ln>
        </p:spPr>
        <p:txBody>
          <a:bodyPr spcFirstLastPara="1" wrap="square" lIns="68575" tIns="34275" rIns="68575" bIns="34275" anchor="t" anchorCtr="0">
            <a:noAutofit/>
          </a:bodyPr>
          <a:lstStyle>
            <a:lvl1pPr marL="457200" lvl="0" indent="-228600" algn="ctr">
              <a:lnSpc>
                <a:spcPct val="100000"/>
              </a:lnSpc>
              <a:spcBef>
                <a:spcPts val="800"/>
              </a:spcBef>
              <a:spcAft>
                <a:spcPts val="0"/>
              </a:spcAft>
              <a:buClr>
                <a:schemeClr val="lt1"/>
              </a:buClr>
              <a:buSzPts val="1500"/>
              <a:buNone/>
              <a:defRPr sz="1500" cap="none">
                <a:solidFill>
                  <a:schemeClr val="lt1"/>
                </a:solidFill>
              </a:defRPr>
            </a:lvl1pPr>
            <a:lvl2pPr marL="914400" lvl="1" indent="-228600" algn="l">
              <a:lnSpc>
                <a:spcPct val="100000"/>
              </a:lnSpc>
              <a:spcBef>
                <a:spcPts val="400"/>
              </a:spcBef>
              <a:spcAft>
                <a:spcPts val="0"/>
              </a:spcAft>
              <a:buClr>
                <a:schemeClr val="lt1"/>
              </a:buClr>
              <a:buSzPts val="1100"/>
              <a:buNone/>
              <a:defRPr sz="1100">
                <a:solidFill>
                  <a:schemeClr val="lt1"/>
                </a:solidFill>
              </a:defRPr>
            </a:lvl2pPr>
            <a:lvl3pPr marL="1371600" lvl="2" indent="-228600" algn="l">
              <a:lnSpc>
                <a:spcPct val="100000"/>
              </a:lnSpc>
              <a:spcBef>
                <a:spcPts val="400"/>
              </a:spcBef>
              <a:spcAft>
                <a:spcPts val="0"/>
              </a:spcAft>
              <a:buClr>
                <a:schemeClr val="lt1"/>
              </a:buClr>
              <a:buSzPts val="1100"/>
              <a:buNone/>
              <a:defRPr sz="1100">
                <a:solidFill>
                  <a:schemeClr val="lt1"/>
                </a:solidFill>
              </a:defRPr>
            </a:lvl3pPr>
            <a:lvl4pPr marL="1828800" lvl="3" indent="-228600" algn="l">
              <a:lnSpc>
                <a:spcPct val="100000"/>
              </a:lnSpc>
              <a:spcBef>
                <a:spcPts val="400"/>
              </a:spcBef>
              <a:spcAft>
                <a:spcPts val="0"/>
              </a:spcAft>
              <a:buClr>
                <a:schemeClr val="lt1"/>
              </a:buClr>
              <a:buSzPts val="1100"/>
              <a:buNone/>
              <a:defRPr sz="1100">
                <a:solidFill>
                  <a:schemeClr val="lt1"/>
                </a:solidFill>
              </a:defRPr>
            </a:lvl4pPr>
            <a:lvl5pPr marL="2286000" lvl="4" indent="-228600" algn="l">
              <a:lnSpc>
                <a:spcPct val="100000"/>
              </a:lnSpc>
              <a:spcBef>
                <a:spcPts val="400"/>
              </a:spcBef>
              <a:spcAft>
                <a:spcPts val="0"/>
              </a:spcAft>
              <a:buClr>
                <a:schemeClr val="lt1"/>
              </a:buClr>
              <a:buSzPts val="1100"/>
              <a:buNone/>
              <a:defRPr sz="1100">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3" name="Google Shape;153;p14"/>
          <p:cNvSpPr txBox="1">
            <a:spLocks noGrp="1"/>
          </p:cNvSpPr>
          <p:nvPr>
            <p:ph type="body" idx="9"/>
          </p:nvPr>
        </p:nvSpPr>
        <p:spPr>
          <a:xfrm>
            <a:off x="5953658" y="3960572"/>
            <a:ext cx="2343000" cy="347100"/>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800"/>
              </a:spcBef>
              <a:spcAft>
                <a:spcPts val="0"/>
              </a:spcAft>
              <a:buClr>
                <a:schemeClr val="lt1"/>
              </a:buClr>
              <a:buSzPts val="1100"/>
              <a:buNone/>
              <a:defRPr sz="1100" cap="none">
                <a:solidFill>
                  <a:schemeClr val="lt1"/>
                </a:solidFill>
              </a:defRPr>
            </a:lvl1pPr>
            <a:lvl2pPr marL="914400" lvl="1" indent="-228600" algn="l">
              <a:lnSpc>
                <a:spcPct val="100000"/>
              </a:lnSpc>
              <a:spcBef>
                <a:spcPts val="400"/>
              </a:spcBef>
              <a:spcAft>
                <a:spcPts val="0"/>
              </a:spcAft>
              <a:buClr>
                <a:schemeClr val="lt1"/>
              </a:buClr>
              <a:buSzPts val="1100"/>
              <a:buNone/>
              <a:defRPr sz="1100">
                <a:solidFill>
                  <a:schemeClr val="lt1"/>
                </a:solidFill>
              </a:defRPr>
            </a:lvl2pPr>
            <a:lvl3pPr marL="1371600" lvl="2" indent="-228600" algn="l">
              <a:lnSpc>
                <a:spcPct val="100000"/>
              </a:lnSpc>
              <a:spcBef>
                <a:spcPts val="400"/>
              </a:spcBef>
              <a:spcAft>
                <a:spcPts val="0"/>
              </a:spcAft>
              <a:buClr>
                <a:schemeClr val="lt1"/>
              </a:buClr>
              <a:buSzPts val="1100"/>
              <a:buNone/>
              <a:defRPr sz="1100">
                <a:solidFill>
                  <a:schemeClr val="lt1"/>
                </a:solidFill>
              </a:defRPr>
            </a:lvl3pPr>
            <a:lvl4pPr marL="1828800" lvl="3" indent="-228600" algn="l">
              <a:lnSpc>
                <a:spcPct val="100000"/>
              </a:lnSpc>
              <a:spcBef>
                <a:spcPts val="400"/>
              </a:spcBef>
              <a:spcAft>
                <a:spcPts val="0"/>
              </a:spcAft>
              <a:buClr>
                <a:schemeClr val="lt1"/>
              </a:buClr>
              <a:buSzPts val="1100"/>
              <a:buNone/>
              <a:defRPr sz="1100">
                <a:solidFill>
                  <a:schemeClr val="lt1"/>
                </a:solidFill>
              </a:defRPr>
            </a:lvl4pPr>
            <a:lvl5pPr marL="2286000" lvl="4" indent="-228600" algn="l">
              <a:lnSpc>
                <a:spcPct val="100000"/>
              </a:lnSpc>
              <a:spcBef>
                <a:spcPts val="400"/>
              </a:spcBef>
              <a:spcAft>
                <a:spcPts val="0"/>
              </a:spcAft>
              <a:buClr>
                <a:schemeClr val="lt1"/>
              </a:buClr>
              <a:buSzPts val="1100"/>
              <a:buNone/>
              <a:defRPr sz="1100">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4" name="Google Shape;154;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7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5" name="Google Shape;155;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7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6" name="Google Shape;156;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700">
                <a:solidFill>
                  <a:srgbClr val="888888"/>
                </a:solidFill>
                <a:latin typeface="Calibri"/>
                <a:ea typeface="Calibri"/>
                <a:cs typeface="Calibri"/>
                <a:sym typeface="Calibri"/>
              </a:defRPr>
            </a:lvl1pPr>
            <a:lvl2pPr marL="0" marR="0" lvl="1" indent="0" algn="r">
              <a:spcBef>
                <a:spcPts val="0"/>
              </a:spcBef>
              <a:buNone/>
              <a:defRPr sz="700">
                <a:solidFill>
                  <a:srgbClr val="888888"/>
                </a:solidFill>
                <a:latin typeface="Calibri"/>
                <a:ea typeface="Calibri"/>
                <a:cs typeface="Calibri"/>
                <a:sym typeface="Calibri"/>
              </a:defRPr>
            </a:lvl2pPr>
            <a:lvl3pPr marL="0" marR="0" lvl="2" indent="0" algn="r">
              <a:spcBef>
                <a:spcPts val="0"/>
              </a:spcBef>
              <a:buNone/>
              <a:defRPr sz="700">
                <a:solidFill>
                  <a:srgbClr val="888888"/>
                </a:solidFill>
                <a:latin typeface="Calibri"/>
                <a:ea typeface="Calibri"/>
                <a:cs typeface="Calibri"/>
                <a:sym typeface="Calibri"/>
              </a:defRPr>
            </a:lvl3pPr>
            <a:lvl4pPr marL="0" marR="0" lvl="3" indent="0" algn="r">
              <a:spcBef>
                <a:spcPts val="0"/>
              </a:spcBef>
              <a:buNone/>
              <a:defRPr sz="700">
                <a:solidFill>
                  <a:srgbClr val="888888"/>
                </a:solidFill>
                <a:latin typeface="Calibri"/>
                <a:ea typeface="Calibri"/>
                <a:cs typeface="Calibri"/>
                <a:sym typeface="Calibri"/>
              </a:defRPr>
            </a:lvl4pPr>
            <a:lvl5pPr marL="0" marR="0" lvl="4" indent="0" algn="r">
              <a:spcBef>
                <a:spcPts val="0"/>
              </a:spcBef>
              <a:buNone/>
              <a:defRPr sz="700">
                <a:solidFill>
                  <a:srgbClr val="888888"/>
                </a:solidFill>
                <a:latin typeface="Calibri"/>
                <a:ea typeface="Calibri"/>
                <a:cs typeface="Calibri"/>
                <a:sym typeface="Calibri"/>
              </a:defRPr>
            </a:lvl5pPr>
            <a:lvl6pPr marL="0" marR="0" lvl="5" indent="0" algn="r">
              <a:spcBef>
                <a:spcPts val="0"/>
              </a:spcBef>
              <a:buNone/>
              <a:defRPr sz="700">
                <a:solidFill>
                  <a:srgbClr val="888888"/>
                </a:solidFill>
                <a:latin typeface="Calibri"/>
                <a:ea typeface="Calibri"/>
                <a:cs typeface="Calibri"/>
                <a:sym typeface="Calibri"/>
              </a:defRPr>
            </a:lvl6pPr>
            <a:lvl7pPr marL="0" marR="0" lvl="6" indent="0" algn="r">
              <a:spcBef>
                <a:spcPts val="0"/>
              </a:spcBef>
              <a:buNone/>
              <a:defRPr sz="700">
                <a:solidFill>
                  <a:srgbClr val="888888"/>
                </a:solidFill>
                <a:latin typeface="Calibri"/>
                <a:ea typeface="Calibri"/>
                <a:cs typeface="Calibri"/>
                <a:sym typeface="Calibri"/>
              </a:defRPr>
            </a:lvl7pPr>
            <a:lvl8pPr marL="0" marR="0" lvl="7" indent="0" algn="r">
              <a:spcBef>
                <a:spcPts val="0"/>
              </a:spcBef>
              <a:buNone/>
              <a:defRPr sz="700">
                <a:solidFill>
                  <a:srgbClr val="888888"/>
                </a:solidFill>
                <a:latin typeface="Calibri"/>
                <a:ea typeface="Calibri"/>
                <a:cs typeface="Calibri"/>
                <a:sym typeface="Calibri"/>
              </a:defRPr>
            </a:lvl8pPr>
            <a:lvl9pPr marL="0" marR="0" lvl="8" indent="0" algn="r">
              <a:spcBef>
                <a:spcPts val="0"/>
              </a:spcBef>
              <a:buNone/>
              <a:defRPr sz="7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
              <a:t>‹#›</a:t>
            </a:fld>
            <a:endParaRPr/>
          </a:p>
        </p:txBody>
      </p:sp>
      <p:sp>
        <p:nvSpPr>
          <p:cNvPr id="18" name="Prostokąt 17">
            <a:extLst>
              <a:ext uri="{FF2B5EF4-FFF2-40B4-BE49-F238E27FC236}">
                <a16:creationId xmlns:a16="http://schemas.microsoft.com/office/drawing/2014/main" id="{ED6880D7-980C-4CBB-B145-D0B7D4A3643E}"/>
              </a:ext>
            </a:extLst>
          </p:cNvPr>
          <p:cNvSpPr/>
          <p:nvPr userDrawn="1"/>
        </p:nvSpPr>
        <p:spPr>
          <a:xfrm>
            <a:off x="8573482" y="4598363"/>
            <a:ext cx="442800" cy="442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wa elementy zawartości" type="twoTxTwoObj">
  <p:cSld name="TWO_OBJECTS_WITH_TEXT">
    <p:bg>
      <p:bgPr>
        <a:solidFill>
          <a:schemeClr val="accent1"/>
        </a:solidFill>
        <a:effectLst/>
      </p:bgPr>
    </p:bg>
    <p:spTree>
      <p:nvGrpSpPr>
        <p:cNvPr id="1" name="Shape 157"/>
        <p:cNvGrpSpPr/>
        <p:nvPr/>
      </p:nvGrpSpPr>
      <p:grpSpPr>
        <a:xfrm>
          <a:off x="0" y="0"/>
          <a:ext cx="0" cy="0"/>
          <a:chOff x="0" y="0"/>
          <a:chExt cx="0" cy="0"/>
        </a:xfrm>
      </p:grpSpPr>
      <p:sp>
        <p:nvSpPr>
          <p:cNvPr id="158" name="Google Shape;158;p15"/>
          <p:cNvSpPr txBox="1">
            <a:spLocks noGrp="1"/>
          </p:cNvSpPr>
          <p:nvPr>
            <p:ph type="title"/>
          </p:nvPr>
        </p:nvSpPr>
        <p:spPr>
          <a:xfrm>
            <a:off x="2200275" y="669133"/>
            <a:ext cx="63162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2100"/>
              <a:buFont typeface="Calibri"/>
              <a:buNone/>
              <a:defRPr sz="2100">
                <a:solidFill>
                  <a:schemeClr val="dk1"/>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9" name="Google Shape;159;p15"/>
          <p:cNvSpPr txBox="1">
            <a:spLocks noGrp="1"/>
          </p:cNvSpPr>
          <p:nvPr>
            <p:ph type="body" idx="1"/>
          </p:nvPr>
        </p:nvSpPr>
        <p:spPr>
          <a:xfrm>
            <a:off x="2200275" y="2082702"/>
            <a:ext cx="29433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500"/>
              <a:buNone/>
              <a:defRPr sz="1500">
                <a:solidFill>
                  <a:schemeClr val="dk1"/>
                </a:solidFill>
                <a:latin typeface="Calibri"/>
                <a:ea typeface="Calibri"/>
                <a:cs typeface="Calibri"/>
                <a:sym typeface="Calibri"/>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60" name="Google Shape;160;p15"/>
          <p:cNvSpPr txBox="1">
            <a:spLocks noGrp="1"/>
          </p:cNvSpPr>
          <p:nvPr>
            <p:ph type="body" idx="2"/>
          </p:nvPr>
        </p:nvSpPr>
        <p:spPr>
          <a:xfrm>
            <a:off x="2200275" y="2875955"/>
            <a:ext cx="2943300" cy="14985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Clr>
                <a:schemeClr val="dk1"/>
              </a:buClr>
              <a:buSzPts val="1100"/>
              <a:buNone/>
              <a:defRPr sz="1100"/>
            </a:lvl1pPr>
            <a:lvl2pPr marL="914400" lvl="1" indent="-228600" algn="l">
              <a:lnSpc>
                <a:spcPct val="100000"/>
              </a:lnSpc>
              <a:spcBef>
                <a:spcPts val="400"/>
              </a:spcBef>
              <a:spcAft>
                <a:spcPts val="0"/>
              </a:spcAft>
              <a:buClr>
                <a:schemeClr val="dk1"/>
              </a:buClr>
              <a:buSzPts val="1100"/>
              <a:buNone/>
              <a:defRPr sz="1100"/>
            </a:lvl2pPr>
            <a:lvl3pPr marL="1371600" lvl="2" indent="-228600" algn="l">
              <a:lnSpc>
                <a:spcPct val="100000"/>
              </a:lnSpc>
              <a:spcBef>
                <a:spcPts val="400"/>
              </a:spcBef>
              <a:spcAft>
                <a:spcPts val="0"/>
              </a:spcAft>
              <a:buClr>
                <a:schemeClr val="dk1"/>
              </a:buClr>
              <a:buSzPts val="1100"/>
              <a:buNone/>
              <a:defRPr sz="1100"/>
            </a:lvl3pPr>
            <a:lvl4pPr marL="1828800" lvl="3" indent="-228600" algn="l">
              <a:lnSpc>
                <a:spcPct val="100000"/>
              </a:lnSpc>
              <a:spcBef>
                <a:spcPts val="400"/>
              </a:spcBef>
              <a:spcAft>
                <a:spcPts val="0"/>
              </a:spcAft>
              <a:buClr>
                <a:schemeClr val="dk1"/>
              </a:buClr>
              <a:buSzPts val="1100"/>
              <a:buNone/>
              <a:defRPr sz="1100"/>
            </a:lvl4pPr>
            <a:lvl5pPr marL="2286000" lvl="4" indent="-228600" algn="l">
              <a:lnSpc>
                <a:spcPct val="100000"/>
              </a:lnSpc>
              <a:spcBef>
                <a:spcPts val="400"/>
              </a:spcBef>
              <a:spcAft>
                <a:spcPts val="0"/>
              </a:spcAft>
              <a:buClr>
                <a:schemeClr val="dk1"/>
              </a:buClr>
              <a:buSzPts val="1100"/>
              <a:buNone/>
              <a:defRPr sz="11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1" name="Google Shape;161;p15"/>
          <p:cNvSpPr txBox="1">
            <a:spLocks noGrp="1"/>
          </p:cNvSpPr>
          <p:nvPr>
            <p:ph type="body" idx="3"/>
          </p:nvPr>
        </p:nvSpPr>
        <p:spPr>
          <a:xfrm>
            <a:off x="5557630" y="2082702"/>
            <a:ext cx="29577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500"/>
              <a:buNone/>
              <a:defRPr sz="1500">
                <a:solidFill>
                  <a:schemeClr val="dk1"/>
                </a:solidFill>
                <a:latin typeface="Calibri"/>
                <a:ea typeface="Calibri"/>
                <a:cs typeface="Calibri"/>
                <a:sym typeface="Calibri"/>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62" name="Google Shape;162;p15"/>
          <p:cNvSpPr txBox="1">
            <a:spLocks noGrp="1"/>
          </p:cNvSpPr>
          <p:nvPr>
            <p:ph type="body" idx="4"/>
          </p:nvPr>
        </p:nvSpPr>
        <p:spPr>
          <a:xfrm>
            <a:off x="5557630" y="2875955"/>
            <a:ext cx="2957700" cy="14985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Clr>
                <a:schemeClr val="dk1"/>
              </a:buClr>
              <a:buSzPts val="1100"/>
              <a:buNone/>
              <a:defRPr sz="1100"/>
            </a:lvl1pPr>
            <a:lvl2pPr marL="914400" lvl="1" indent="-228600" algn="l">
              <a:lnSpc>
                <a:spcPct val="100000"/>
              </a:lnSpc>
              <a:spcBef>
                <a:spcPts val="400"/>
              </a:spcBef>
              <a:spcAft>
                <a:spcPts val="0"/>
              </a:spcAft>
              <a:buClr>
                <a:schemeClr val="dk1"/>
              </a:buClr>
              <a:buSzPts val="1100"/>
              <a:buNone/>
              <a:defRPr sz="1100"/>
            </a:lvl2pPr>
            <a:lvl3pPr marL="1371600" lvl="2" indent="-228600" algn="l">
              <a:lnSpc>
                <a:spcPct val="100000"/>
              </a:lnSpc>
              <a:spcBef>
                <a:spcPts val="400"/>
              </a:spcBef>
              <a:spcAft>
                <a:spcPts val="0"/>
              </a:spcAft>
              <a:buClr>
                <a:schemeClr val="dk1"/>
              </a:buClr>
              <a:buSzPts val="1100"/>
              <a:buNone/>
              <a:defRPr sz="1100"/>
            </a:lvl3pPr>
            <a:lvl4pPr marL="1828800" lvl="3" indent="-228600" algn="l">
              <a:lnSpc>
                <a:spcPct val="100000"/>
              </a:lnSpc>
              <a:spcBef>
                <a:spcPts val="400"/>
              </a:spcBef>
              <a:spcAft>
                <a:spcPts val="0"/>
              </a:spcAft>
              <a:buClr>
                <a:schemeClr val="dk1"/>
              </a:buClr>
              <a:buSzPts val="1100"/>
              <a:buNone/>
              <a:defRPr sz="1100"/>
            </a:lvl4pPr>
            <a:lvl5pPr marL="2286000" lvl="4" indent="-228600" algn="l">
              <a:lnSpc>
                <a:spcPct val="100000"/>
              </a:lnSpc>
              <a:spcBef>
                <a:spcPts val="400"/>
              </a:spcBef>
              <a:spcAft>
                <a:spcPts val="0"/>
              </a:spcAft>
              <a:buClr>
                <a:schemeClr val="dk1"/>
              </a:buClr>
              <a:buSzPts val="1100"/>
              <a:buNone/>
              <a:defRPr sz="11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3" name="Google Shape;163;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7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4" name="Google Shape;164;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7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5" name="Google Shape;165;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700">
                <a:solidFill>
                  <a:srgbClr val="888888"/>
                </a:solidFill>
                <a:latin typeface="Calibri"/>
                <a:ea typeface="Calibri"/>
                <a:cs typeface="Calibri"/>
                <a:sym typeface="Calibri"/>
              </a:defRPr>
            </a:lvl1pPr>
            <a:lvl2pPr marL="0" marR="0" lvl="1" indent="0" algn="r">
              <a:spcBef>
                <a:spcPts val="0"/>
              </a:spcBef>
              <a:buNone/>
              <a:defRPr sz="700">
                <a:solidFill>
                  <a:srgbClr val="888888"/>
                </a:solidFill>
                <a:latin typeface="Calibri"/>
                <a:ea typeface="Calibri"/>
                <a:cs typeface="Calibri"/>
                <a:sym typeface="Calibri"/>
              </a:defRPr>
            </a:lvl2pPr>
            <a:lvl3pPr marL="0" marR="0" lvl="2" indent="0" algn="r">
              <a:spcBef>
                <a:spcPts val="0"/>
              </a:spcBef>
              <a:buNone/>
              <a:defRPr sz="700">
                <a:solidFill>
                  <a:srgbClr val="888888"/>
                </a:solidFill>
                <a:latin typeface="Calibri"/>
                <a:ea typeface="Calibri"/>
                <a:cs typeface="Calibri"/>
                <a:sym typeface="Calibri"/>
              </a:defRPr>
            </a:lvl3pPr>
            <a:lvl4pPr marL="0" marR="0" lvl="3" indent="0" algn="r">
              <a:spcBef>
                <a:spcPts val="0"/>
              </a:spcBef>
              <a:buNone/>
              <a:defRPr sz="700">
                <a:solidFill>
                  <a:srgbClr val="888888"/>
                </a:solidFill>
                <a:latin typeface="Calibri"/>
                <a:ea typeface="Calibri"/>
                <a:cs typeface="Calibri"/>
                <a:sym typeface="Calibri"/>
              </a:defRPr>
            </a:lvl4pPr>
            <a:lvl5pPr marL="0" marR="0" lvl="4" indent="0" algn="r">
              <a:spcBef>
                <a:spcPts val="0"/>
              </a:spcBef>
              <a:buNone/>
              <a:defRPr sz="700">
                <a:solidFill>
                  <a:srgbClr val="888888"/>
                </a:solidFill>
                <a:latin typeface="Calibri"/>
                <a:ea typeface="Calibri"/>
                <a:cs typeface="Calibri"/>
                <a:sym typeface="Calibri"/>
              </a:defRPr>
            </a:lvl5pPr>
            <a:lvl6pPr marL="0" marR="0" lvl="5" indent="0" algn="r">
              <a:spcBef>
                <a:spcPts val="0"/>
              </a:spcBef>
              <a:buNone/>
              <a:defRPr sz="700">
                <a:solidFill>
                  <a:srgbClr val="888888"/>
                </a:solidFill>
                <a:latin typeface="Calibri"/>
                <a:ea typeface="Calibri"/>
                <a:cs typeface="Calibri"/>
                <a:sym typeface="Calibri"/>
              </a:defRPr>
            </a:lvl6pPr>
            <a:lvl7pPr marL="0" marR="0" lvl="6" indent="0" algn="r">
              <a:spcBef>
                <a:spcPts val="0"/>
              </a:spcBef>
              <a:buNone/>
              <a:defRPr sz="700">
                <a:solidFill>
                  <a:srgbClr val="888888"/>
                </a:solidFill>
                <a:latin typeface="Calibri"/>
                <a:ea typeface="Calibri"/>
                <a:cs typeface="Calibri"/>
                <a:sym typeface="Calibri"/>
              </a:defRPr>
            </a:lvl7pPr>
            <a:lvl8pPr marL="0" marR="0" lvl="7" indent="0" algn="r">
              <a:spcBef>
                <a:spcPts val="0"/>
              </a:spcBef>
              <a:buNone/>
              <a:defRPr sz="700">
                <a:solidFill>
                  <a:srgbClr val="888888"/>
                </a:solidFill>
                <a:latin typeface="Calibri"/>
                <a:ea typeface="Calibri"/>
                <a:cs typeface="Calibri"/>
                <a:sym typeface="Calibri"/>
              </a:defRPr>
            </a:lvl8pPr>
            <a:lvl9pPr marL="0" marR="0" lvl="8" indent="0" algn="r">
              <a:spcBef>
                <a:spcPts val="0"/>
              </a:spcBef>
              <a:buNone/>
              <a:defRPr sz="7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
              <a:t>‹#›</a:t>
            </a:fld>
            <a:endParaRPr/>
          </a:p>
        </p:txBody>
      </p:sp>
      <p:pic>
        <p:nvPicPr>
          <p:cNvPr id="166" name="Google Shape;166;p15"/>
          <p:cNvPicPr preferRelativeResize="0"/>
          <p:nvPr/>
        </p:nvPicPr>
        <p:blipFill rotWithShape="1">
          <a:blip r:embed="rId2">
            <a:alphaModFix/>
          </a:blip>
          <a:srcRect l="39434" t="20278" b="22673"/>
          <a:stretch/>
        </p:blipFill>
        <p:spPr>
          <a:xfrm>
            <a:off x="19339" y="0"/>
            <a:ext cx="3276025" cy="2934294"/>
          </a:xfrm>
          <a:prstGeom prst="rect">
            <a:avLst/>
          </a:prstGeom>
          <a:noFill/>
          <a:ln>
            <a:noFill/>
          </a:ln>
        </p:spPr>
      </p:pic>
      <p:sp>
        <p:nvSpPr>
          <p:cNvPr id="11" name="Prostokąt 10">
            <a:extLst>
              <a:ext uri="{FF2B5EF4-FFF2-40B4-BE49-F238E27FC236}">
                <a16:creationId xmlns:a16="http://schemas.microsoft.com/office/drawing/2014/main" id="{6F2C337E-B915-4CDE-A9C7-45B395B4AB1C}"/>
              </a:ext>
            </a:extLst>
          </p:cNvPr>
          <p:cNvSpPr/>
          <p:nvPr userDrawn="1"/>
        </p:nvSpPr>
        <p:spPr>
          <a:xfrm>
            <a:off x="8573482" y="4598363"/>
            <a:ext cx="442800" cy="442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Zawartość">
  <p:cSld name="Zawartość">
    <p:spTree>
      <p:nvGrpSpPr>
        <p:cNvPr id="1" name="Shape 167"/>
        <p:cNvGrpSpPr/>
        <p:nvPr/>
      </p:nvGrpSpPr>
      <p:grpSpPr>
        <a:xfrm>
          <a:off x="0" y="0"/>
          <a:ext cx="0" cy="0"/>
          <a:chOff x="0" y="0"/>
          <a:chExt cx="0" cy="0"/>
        </a:xfrm>
      </p:grpSpPr>
      <p:pic>
        <p:nvPicPr>
          <p:cNvPr id="168" name="Google Shape;168;p16"/>
          <p:cNvPicPr preferRelativeResize="0"/>
          <p:nvPr/>
        </p:nvPicPr>
        <p:blipFill rotWithShape="1">
          <a:blip r:embed="rId2">
            <a:alphaModFix/>
          </a:blip>
          <a:srcRect t="18301" r="41824" b="23070"/>
          <a:stretch/>
        </p:blipFill>
        <p:spPr>
          <a:xfrm flipH="1">
            <a:off x="0" y="0"/>
            <a:ext cx="4081416" cy="5143500"/>
          </a:xfrm>
          <a:custGeom>
            <a:avLst/>
            <a:gdLst/>
            <a:ahLst/>
            <a:cxnLst/>
            <a:rect l="l" t="t" r="r" b="b"/>
            <a:pathLst>
              <a:path w="5441888" h="6858000" extrusionOk="0">
                <a:moveTo>
                  <a:pt x="5441888" y="0"/>
                </a:moveTo>
                <a:lnTo>
                  <a:pt x="0" y="0"/>
                </a:lnTo>
                <a:lnTo>
                  <a:pt x="0" y="6858000"/>
                </a:lnTo>
                <a:lnTo>
                  <a:pt x="5441888" y="6858000"/>
                </a:lnTo>
                <a:close/>
              </a:path>
            </a:pathLst>
          </a:custGeom>
          <a:noFill/>
          <a:ln>
            <a:noFill/>
          </a:ln>
        </p:spPr>
      </p:pic>
      <p:sp>
        <p:nvSpPr>
          <p:cNvPr id="169" name="Google Shape;169;p16"/>
          <p:cNvSpPr txBox="1">
            <a:spLocks noGrp="1"/>
          </p:cNvSpPr>
          <p:nvPr>
            <p:ph type="title"/>
          </p:nvPr>
        </p:nvSpPr>
        <p:spPr>
          <a:xfrm>
            <a:off x="4440127" y="864578"/>
            <a:ext cx="4074000" cy="634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2100"/>
              <a:buFont typeface="Calibri"/>
              <a:buNone/>
              <a:defRPr sz="2100" cap="none">
                <a:solidFill>
                  <a:schemeClr val="dk1"/>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0" name="Google Shape;170;p16"/>
          <p:cNvSpPr txBox="1">
            <a:spLocks noGrp="1"/>
          </p:cNvSpPr>
          <p:nvPr>
            <p:ph type="body" idx="1"/>
          </p:nvPr>
        </p:nvSpPr>
        <p:spPr>
          <a:xfrm>
            <a:off x="4441691" y="1852136"/>
            <a:ext cx="4074900" cy="2739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500"/>
              <a:buNone/>
              <a:defRPr sz="1500" cap="none">
                <a:solidFill>
                  <a:schemeClr val="dk1"/>
                </a:solidFill>
                <a:latin typeface="Calibri"/>
                <a:ea typeface="Calibri"/>
                <a:cs typeface="Calibri"/>
                <a:sym typeface="Calibri"/>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1" name="Google Shape;171;p16"/>
          <p:cNvSpPr txBox="1">
            <a:spLocks noGrp="1"/>
          </p:cNvSpPr>
          <p:nvPr>
            <p:ph type="body" idx="2"/>
          </p:nvPr>
        </p:nvSpPr>
        <p:spPr>
          <a:xfrm>
            <a:off x="4441371" y="2099205"/>
            <a:ext cx="4074000" cy="4185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Clr>
                <a:schemeClr val="dk1"/>
              </a:buClr>
              <a:buSzPts val="1100"/>
              <a:buFont typeface="Arial"/>
              <a:buNone/>
              <a:defRPr sz="1100">
                <a:solidFill>
                  <a:schemeClr val="dk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2" name="Google Shape;172;p16"/>
          <p:cNvSpPr txBox="1">
            <a:spLocks noGrp="1"/>
          </p:cNvSpPr>
          <p:nvPr>
            <p:ph type="body" idx="3"/>
          </p:nvPr>
        </p:nvSpPr>
        <p:spPr>
          <a:xfrm>
            <a:off x="4441691" y="2676983"/>
            <a:ext cx="4074900" cy="2739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500"/>
              <a:buNone/>
              <a:defRPr sz="1500" cap="none">
                <a:solidFill>
                  <a:schemeClr val="dk1"/>
                </a:solidFill>
                <a:latin typeface="Calibri"/>
                <a:ea typeface="Calibri"/>
                <a:cs typeface="Calibri"/>
                <a:sym typeface="Calibri"/>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3" name="Google Shape;173;p16"/>
          <p:cNvSpPr txBox="1">
            <a:spLocks noGrp="1"/>
          </p:cNvSpPr>
          <p:nvPr>
            <p:ph type="body" idx="4"/>
          </p:nvPr>
        </p:nvSpPr>
        <p:spPr>
          <a:xfrm>
            <a:off x="4441371" y="2924052"/>
            <a:ext cx="4074000" cy="4185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Clr>
                <a:schemeClr val="dk1"/>
              </a:buClr>
              <a:buSzPts val="1100"/>
              <a:buFont typeface="Arial"/>
              <a:buNone/>
              <a:defRPr sz="1100">
                <a:solidFill>
                  <a:schemeClr val="dk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4" name="Google Shape;174;p16"/>
          <p:cNvSpPr txBox="1">
            <a:spLocks noGrp="1"/>
          </p:cNvSpPr>
          <p:nvPr>
            <p:ph type="body" idx="5"/>
          </p:nvPr>
        </p:nvSpPr>
        <p:spPr>
          <a:xfrm>
            <a:off x="4441691" y="3501830"/>
            <a:ext cx="4074900" cy="2739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500"/>
              <a:buNone/>
              <a:defRPr sz="1500" cap="none">
                <a:solidFill>
                  <a:schemeClr val="dk1"/>
                </a:solidFill>
                <a:latin typeface="Calibri"/>
                <a:ea typeface="Calibri"/>
                <a:cs typeface="Calibri"/>
                <a:sym typeface="Calibri"/>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5" name="Google Shape;175;p16"/>
          <p:cNvSpPr txBox="1">
            <a:spLocks noGrp="1"/>
          </p:cNvSpPr>
          <p:nvPr>
            <p:ph type="body" idx="6"/>
          </p:nvPr>
        </p:nvSpPr>
        <p:spPr>
          <a:xfrm>
            <a:off x="4441371" y="3748899"/>
            <a:ext cx="4074000" cy="4185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Clr>
                <a:schemeClr val="dk1"/>
              </a:buClr>
              <a:buSzPts val="1100"/>
              <a:buFont typeface="Arial"/>
              <a:buNone/>
              <a:defRPr sz="1100">
                <a:solidFill>
                  <a:schemeClr val="dk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6" name="Google Shape;176;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7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7" name="Google Shape;177;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7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8" name="Google Shape;178;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700">
                <a:solidFill>
                  <a:srgbClr val="888888"/>
                </a:solidFill>
                <a:latin typeface="Calibri"/>
                <a:ea typeface="Calibri"/>
                <a:cs typeface="Calibri"/>
                <a:sym typeface="Calibri"/>
              </a:defRPr>
            </a:lvl1pPr>
            <a:lvl2pPr marL="0" marR="0" lvl="1" indent="0" algn="r">
              <a:spcBef>
                <a:spcPts val="0"/>
              </a:spcBef>
              <a:buNone/>
              <a:defRPr sz="700">
                <a:solidFill>
                  <a:srgbClr val="888888"/>
                </a:solidFill>
                <a:latin typeface="Calibri"/>
                <a:ea typeface="Calibri"/>
                <a:cs typeface="Calibri"/>
                <a:sym typeface="Calibri"/>
              </a:defRPr>
            </a:lvl2pPr>
            <a:lvl3pPr marL="0" marR="0" lvl="2" indent="0" algn="r">
              <a:spcBef>
                <a:spcPts val="0"/>
              </a:spcBef>
              <a:buNone/>
              <a:defRPr sz="700">
                <a:solidFill>
                  <a:srgbClr val="888888"/>
                </a:solidFill>
                <a:latin typeface="Calibri"/>
                <a:ea typeface="Calibri"/>
                <a:cs typeface="Calibri"/>
                <a:sym typeface="Calibri"/>
              </a:defRPr>
            </a:lvl3pPr>
            <a:lvl4pPr marL="0" marR="0" lvl="3" indent="0" algn="r">
              <a:spcBef>
                <a:spcPts val="0"/>
              </a:spcBef>
              <a:buNone/>
              <a:defRPr sz="700">
                <a:solidFill>
                  <a:srgbClr val="888888"/>
                </a:solidFill>
                <a:latin typeface="Calibri"/>
                <a:ea typeface="Calibri"/>
                <a:cs typeface="Calibri"/>
                <a:sym typeface="Calibri"/>
              </a:defRPr>
            </a:lvl4pPr>
            <a:lvl5pPr marL="0" marR="0" lvl="4" indent="0" algn="r">
              <a:spcBef>
                <a:spcPts val="0"/>
              </a:spcBef>
              <a:buNone/>
              <a:defRPr sz="700">
                <a:solidFill>
                  <a:srgbClr val="888888"/>
                </a:solidFill>
                <a:latin typeface="Calibri"/>
                <a:ea typeface="Calibri"/>
                <a:cs typeface="Calibri"/>
                <a:sym typeface="Calibri"/>
              </a:defRPr>
            </a:lvl5pPr>
            <a:lvl6pPr marL="0" marR="0" lvl="5" indent="0" algn="r">
              <a:spcBef>
                <a:spcPts val="0"/>
              </a:spcBef>
              <a:buNone/>
              <a:defRPr sz="700">
                <a:solidFill>
                  <a:srgbClr val="888888"/>
                </a:solidFill>
                <a:latin typeface="Calibri"/>
                <a:ea typeface="Calibri"/>
                <a:cs typeface="Calibri"/>
                <a:sym typeface="Calibri"/>
              </a:defRPr>
            </a:lvl6pPr>
            <a:lvl7pPr marL="0" marR="0" lvl="6" indent="0" algn="r">
              <a:spcBef>
                <a:spcPts val="0"/>
              </a:spcBef>
              <a:buNone/>
              <a:defRPr sz="700">
                <a:solidFill>
                  <a:srgbClr val="888888"/>
                </a:solidFill>
                <a:latin typeface="Calibri"/>
                <a:ea typeface="Calibri"/>
                <a:cs typeface="Calibri"/>
                <a:sym typeface="Calibri"/>
              </a:defRPr>
            </a:lvl7pPr>
            <a:lvl8pPr marL="0" marR="0" lvl="7" indent="0" algn="r">
              <a:spcBef>
                <a:spcPts val="0"/>
              </a:spcBef>
              <a:buNone/>
              <a:defRPr sz="700">
                <a:solidFill>
                  <a:srgbClr val="888888"/>
                </a:solidFill>
                <a:latin typeface="Calibri"/>
                <a:ea typeface="Calibri"/>
                <a:cs typeface="Calibri"/>
                <a:sym typeface="Calibri"/>
              </a:defRPr>
            </a:lvl8pPr>
            <a:lvl9pPr marL="0" marR="0" lvl="8" indent="0" algn="r">
              <a:spcBef>
                <a:spcPts val="0"/>
              </a:spcBef>
              <a:buNone/>
              <a:defRPr sz="7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
              <a:t>‹#›</a:t>
            </a:fld>
            <a:endParaRPr/>
          </a:p>
        </p:txBody>
      </p:sp>
      <p:sp>
        <p:nvSpPr>
          <p:cNvPr id="13" name="Prostokąt 12">
            <a:extLst>
              <a:ext uri="{FF2B5EF4-FFF2-40B4-BE49-F238E27FC236}">
                <a16:creationId xmlns:a16="http://schemas.microsoft.com/office/drawing/2014/main" id="{62C5681C-1E76-4D95-8180-27DF0E538550}"/>
              </a:ext>
            </a:extLst>
          </p:cNvPr>
          <p:cNvSpPr/>
          <p:nvPr userDrawn="1"/>
        </p:nvSpPr>
        <p:spPr>
          <a:xfrm>
            <a:off x="8573482" y="4598363"/>
            <a:ext cx="442800" cy="442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extLst>
    <p:ext uri="{DCECCB84-F9BA-43D5-87BE-67443E8EF086}">
      <p15:sldGuideLst xmlns:p15="http://schemas.microsoft.com/office/powerpoint/2012/main">
        <p15:guide id="1" pos="225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Wykres">
  <p:cSld name="Wykres">
    <p:bg>
      <p:bgPr>
        <a:solidFill>
          <a:schemeClr val="accent1"/>
        </a:solidFill>
        <a:effectLst/>
      </p:bgPr>
    </p:bg>
    <p:spTree>
      <p:nvGrpSpPr>
        <p:cNvPr id="1" name="Shape 179"/>
        <p:cNvGrpSpPr/>
        <p:nvPr/>
      </p:nvGrpSpPr>
      <p:grpSpPr>
        <a:xfrm>
          <a:off x="0" y="0"/>
          <a:ext cx="0" cy="0"/>
          <a:chOff x="0" y="0"/>
          <a:chExt cx="0" cy="0"/>
        </a:xfrm>
      </p:grpSpPr>
      <p:sp>
        <p:nvSpPr>
          <p:cNvPr id="180" name="Google Shape;180;p1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2100"/>
              <a:buFont typeface="Calibri"/>
              <a:buNone/>
              <a:defRPr sz="2100">
                <a:solidFill>
                  <a:schemeClr val="dk1"/>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1" name="Google Shape;181;p17"/>
          <p:cNvSpPr txBox="1">
            <a:spLocks noGrp="1"/>
          </p:cNvSpPr>
          <p:nvPr>
            <p:ph type="body" idx="1"/>
          </p:nvPr>
        </p:nvSpPr>
        <p:spPr>
          <a:xfrm>
            <a:off x="561562" y="1021454"/>
            <a:ext cx="5074500" cy="3726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400"/>
              <a:buNone/>
              <a:defRPr sz="1400"/>
            </a:lvl1pPr>
            <a:lvl2pPr marL="914400" lvl="1" indent="-228600" algn="l">
              <a:lnSpc>
                <a:spcPct val="90000"/>
              </a:lnSpc>
              <a:spcBef>
                <a:spcPts val="400"/>
              </a:spcBef>
              <a:spcAft>
                <a:spcPts val="0"/>
              </a:spcAft>
              <a:buClr>
                <a:schemeClr val="dk1"/>
              </a:buClr>
              <a:buSzPts val="1400"/>
              <a:buNone/>
              <a:defRPr sz="1400"/>
            </a:lvl2pPr>
            <a:lvl3pPr marL="1371600" lvl="2" indent="-228600" algn="l">
              <a:lnSpc>
                <a:spcPct val="90000"/>
              </a:lnSpc>
              <a:spcBef>
                <a:spcPts val="400"/>
              </a:spcBef>
              <a:spcAft>
                <a:spcPts val="0"/>
              </a:spcAft>
              <a:buClr>
                <a:schemeClr val="dk1"/>
              </a:buClr>
              <a:buSzPts val="1200"/>
              <a:buNone/>
              <a:defRPr sz="1200"/>
            </a:lvl3pPr>
            <a:lvl4pPr marL="1828800" lvl="3" indent="-228600" algn="l">
              <a:lnSpc>
                <a:spcPct val="90000"/>
              </a:lnSpc>
              <a:spcBef>
                <a:spcPts val="400"/>
              </a:spcBef>
              <a:spcAft>
                <a:spcPts val="0"/>
              </a:spcAft>
              <a:buClr>
                <a:schemeClr val="dk1"/>
              </a:buClr>
              <a:buSzPts val="1100"/>
              <a:buNone/>
              <a:defRPr sz="1100"/>
            </a:lvl4pPr>
            <a:lvl5pPr marL="2286000" lvl="4" indent="-228600" algn="l">
              <a:lnSpc>
                <a:spcPct val="90000"/>
              </a:lnSpc>
              <a:spcBef>
                <a:spcPts val="400"/>
              </a:spcBef>
              <a:spcAft>
                <a:spcPts val="0"/>
              </a:spcAft>
              <a:buClr>
                <a:schemeClr val="dk1"/>
              </a:buClr>
              <a:buSzPts val="1100"/>
              <a:buNone/>
              <a:defRPr sz="11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2" name="Google Shape;182;p17"/>
          <p:cNvSpPr>
            <a:spLocks noGrp="1"/>
          </p:cNvSpPr>
          <p:nvPr>
            <p:ph type="chart" idx="2"/>
          </p:nvPr>
        </p:nvSpPr>
        <p:spPr>
          <a:xfrm>
            <a:off x="628650" y="1714502"/>
            <a:ext cx="4570800" cy="26565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83" name="Google Shape;183;p17"/>
          <p:cNvSpPr txBox="1">
            <a:spLocks noGrp="1"/>
          </p:cNvSpPr>
          <p:nvPr>
            <p:ph type="body" idx="3"/>
          </p:nvPr>
        </p:nvSpPr>
        <p:spPr>
          <a:xfrm>
            <a:off x="5893594" y="1713468"/>
            <a:ext cx="2360400" cy="2298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100"/>
              <a:buNone/>
              <a:defRPr sz="1100" cap="none">
                <a:solidFill>
                  <a:schemeClr val="dk1"/>
                </a:solidFill>
                <a:latin typeface="Calibri"/>
                <a:ea typeface="Calibri"/>
                <a:cs typeface="Calibri"/>
                <a:sym typeface="Calibri"/>
              </a:defRPr>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4" name="Google Shape;184;p17"/>
          <p:cNvSpPr txBox="1">
            <a:spLocks noGrp="1"/>
          </p:cNvSpPr>
          <p:nvPr>
            <p:ph type="body" idx="4"/>
          </p:nvPr>
        </p:nvSpPr>
        <p:spPr>
          <a:xfrm>
            <a:off x="5893594" y="2084785"/>
            <a:ext cx="2361000" cy="2321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595959"/>
              </a:buClr>
              <a:buSzPts val="900"/>
              <a:buNone/>
              <a:defRPr sz="900">
                <a:solidFill>
                  <a:srgbClr val="595959"/>
                </a:solidFill>
              </a:defRPr>
            </a:lvl1pPr>
            <a:lvl2pPr marL="914400" lvl="1" indent="-228600" algn="l">
              <a:lnSpc>
                <a:spcPct val="90000"/>
              </a:lnSpc>
              <a:spcBef>
                <a:spcPts val="400"/>
              </a:spcBef>
              <a:spcAft>
                <a:spcPts val="0"/>
              </a:spcAft>
              <a:buClr>
                <a:srgbClr val="595959"/>
              </a:buClr>
              <a:buSzPts val="800"/>
              <a:buNone/>
              <a:defRPr sz="800">
                <a:solidFill>
                  <a:srgbClr val="595959"/>
                </a:solidFill>
              </a:defRPr>
            </a:lvl2pPr>
            <a:lvl3pPr marL="1371600" lvl="2" indent="-228600" algn="l">
              <a:lnSpc>
                <a:spcPct val="90000"/>
              </a:lnSpc>
              <a:spcBef>
                <a:spcPts val="400"/>
              </a:spcBef>
              <a:spcAft>
                <a:spcPts val="0"/>
              </a:spcAft>
              <a:buClr>
                <a:srgbClr val="595959"/>
              </a:buClr>
              <a:buSzPts val="800"/>
              <a:buNone/>
              <a:defRPr sz="800">
                <a:solidFill>
                  <a:srgbClr val="595959"/>
                </a:solidFill>
              </a:defRPr>
            </a:lvl3pPr>
            <a:lvl4pPr marL="1828800" lvl="3" indent="-228600" algn="l">
              <a:lnSpc>
                <a:spcPct val="90000"/>
              </a:lnSpc>
              <a:spcBef>
                <a:spcPts val="400"/>
              </a:spcBef>
              <a:spcAft>
                <a:spcPts val="0"/>
              </a:spcAft>
              <a:buClr>
                <a:srgbClr val="595959"/>
              </a:buClr>
              <a:buSzPts val="800"/>
              <a:buNone/>
              <a:defRPr sz="800">
                <a:solidFill>
                  <a:srgbClr val="595959"/>
                </a:solidFill>
              </a:defRPr>
            </a:lvl4pPr>
            <a:lvl5pPr marL="2286000" lvl="4" indent="-228600" algn="l">
              <a:lnSpc>
                <a:spcPct val="90000"/>
              </a:lnSpc>
              <a:spcBef>
                <a:spcPts val="400"/>
              </a:spcBef>
              <a:spcAft>
                <a:spcPts val="0"/>
              </a:spcAft>
              <a:buClr>
                <a:srgbClr val="595959"/>
              </a:buClr>
              <a:buSzPts val="800"/>
              <a:buNone/>
              <a:defRPr sz="800">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5" name="Google Shape;185;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7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6" name="Google Shape;186;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7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7" name="Google Shape;187;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700">
                <a:solidFill>
                  <a:srgbClr val="888888"/>
                </a:solidFill>
                <a:latin typeface="Calibri"/>
                <a:ea typeface="Calibri"/>
                <a:cs typeface="Calibri"/>
                <a:sym typeface="Calibri"/>
              </a:defRPr>
            </a:lvl1pPr>
            <a:lvl2pPr marL="0" marR="0" lvl="1" indent="0" algn="r">
              <a:spcBef>
                <a:spcPts val="0"/>
              </a:spcBef>
              <a:buNone/>
              <a:defRPr sz="700">
                <a:solidFill>
                  <a:srgbClr val="888888"/>
                </a:solidFill>
                <a:latin typeface="Calibri"/>
                <a:ea typeface="Calibri"/>
                <a:cs typeface="Calibri"/>
                <a:sym typeface="Calibri"/>
              </a:defRPr>
            </a:lvl2pPr>
            <a:lvl3pPr marL="0" marR="0" lvl="2" indent="0" algn="r">
              <a:spcBef>
                <a:spcPts val="0"/>
              </a:spcBef>
              <a:buNone/>
              <a:defRPr sz="700">
                <a:solidFill>
                  <a:srgbClr val="888888"/>
                </a:solidFill>
                <a:latin typeface="Calibri"/>
                <a:ea typeface="Calibri"/>
                <a:cs typeface="Calibri"/>
                <a:sym typeface="Calibri"/>
              </a:defRPr>
            </a:lvl3pPr>
            <a:lvl4pPr marL="0" marR="0" lvl="3" indent="0" algn="r">
              <a:spcBef>
                <a:spcPts val="0"/>
              </a:spcBef>
              <a:buNone/>
              <a:defRPr sz="700">
                <a:solidFill>
                  <a:srgbClr val="888888"/>
                </a:solidFill>
                <a:latin typeface="Calibri"/>
                <a:ea typeface="Calibri"/>
                <a:cs typeface="Calibri"/>
                <a:sym typeface="Calibri"/>
              </a:defRPr>
            </a:lvl4pPr>
            <a:lvl5pPr marL="0" marR="0" lvl="4" indent="0" algn="r">
              <a:spcBef>
                <a:spcPts val="0"/>
              </a:spcBef>
              <a:buNone/>
              <a:defRPr sz="700">
                <a:solidFill>
                  <a:srgbClr val="888888"/>
                </a:solidFill>
                <a:latin typeface="Calibri"/>
                <a:ea typeface="Calibri"/>
                <a:cs typeface="Calibri"/>
                <a:sym typeface="Calibri"/>
              </a:defRPr>
            </a:lvl5pPr>
            <a:lvl6pPr marL="0" marR="0" lvl="5" indent="0" algn="r">
              <a:spcBef>
                <a:spcPts val="0"/>
              </a:spcBef>
              <a:buNone/>
              <a:defRPr sz="700">
                <a:solidFill>
                  <a:srgbClr val="888888"/>
                </a:solidFill>
                <a:latin typeface="Calibri"/>
                <a:ea typeface="Calibri"/>
                <a:cs typeface="Calibri"/>
                <a:sym typeface="Calibri"/>
              </a:defRPr>
            </a:lvl6pPr>
            <a:lvl7pPr marL="0" marR="0" lvl="6" indent="0" algn="r">
              <a:spcBef>
                <a:spcPts val="0"/>
              </a:spcBef>
              <a:buNone/>
              <a:defRPr sz="700">
                <a:solidFill>
                  <a:srgbClr val="888888"/>
                </a:solidFill>
                <a:latin typeface="Calibri"/>
                <a:ea typeface="Calibri"/>
                <a:cs typeface="Calibri"/>
                <a:sym typeface="Calibri"/>
              </a:defRPr>
            </a:lvl7pPr>
            <a:lvl8pPr marL="0" marR="0" lvl="7" indent="0" algn="r">
              <a:spcBef>
                <a:spcPts val="0"/>
              </a:spcBef>
              <a:buNone/>
              <a:defRPr sz="700">
                <a:solidFill>
                  <a:srgbClr val="888888"/>
                </a:solidFill>
                <a:latin typeface="Calibri"/>
                <a:ea typeface="Calibri"/>
                <a:cs typeface="Calibri"/>
                <a:sym typeface="Calibri"/>
              </a:defRPr>
            </a:lvl8pPr>
            <a:lvl9pPr marL="0" marR="0" lvl="8" indent="0" algn="r">
              <a:spcBef>
                <a:spcPts val="0"/>
              </a:spcBef>
              <a:buNone/>
              <a:defRPr sz="7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
              <a:t>‹#›</a:t>
            </a:fld>
            <a:endParaRPr/>
          </a:p>
        </p:txBody>
      </p:sp>
      <p:sp>
        <p:nvSpPr>
          <p:cNvPr id="10" name="Prostokąt 9">
            <a:extLst>
              <a:ext uri="{FF2B5EF4-FFF2-40B4-BE49-F238E27FC236}">
                <a16:creationId xmlns:a16="http://schemas.microsoft.com/office/drawing/2014/main" id="{72243269-4812-47E6-B505-DB2915D303C7}"/>
              </a:ext>
            </a:extLst>
          </p:cNvPr>
          <p:cNvSpPr/>
          <p:nvPr userDrawn="1"/>
        </p:nvSpPr>
        <p:spPr>
          <a:xfrm>
            <a:off x="8573482" y="4598363"/>
            <a:ext cx="442800" cy="442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ś czasu 2">
  <p:cSld name="Oś czasu 2">
    <p:spTree>
      <p:nvGrpSpPr>
        <p:cNvPr id="1" name="Shape 188"/>
        <p:cNvGrpSpPr/>
        <p:nvPr/>
      </p:nvGrpSpPr>
      <p:grpSpPr>
        <a:xfrm>
          <a:off x="0" y="0"/>
          <a:ext cx="0" cy="0"/>
          <a:chOff x="0" y="0"/>
          <a:chExt cx="0" cy="0"/>
        </a:xfrm>
      </p:grpSpPr>
      <p:sp>
        <p:nvSpPr>
          <p:cNvPr id="189" name="Google Shape;189;p18"/>
          <p:cNvSpPr/>
          <p:nvPr/>
        </p:nvSpPr>
        <p:spPr>
          <a:xfrm>
            <a:off x="0" y="2293262"/>
            <a:ext cx="9144000" cy="1507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0" name="Google Shape;190;p1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2100"/>
              <a:buFont typeface="Calibri"/>
              <a:buNone/>
              <a:defRPr sz="2100">
                <a:solidFill>
                  <a:schemeClr val="dk1"/>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1" name="Google Shape;191;p18"/>
          <p:cNvSpPr txBox="1">
            <a:spLocks noGrp="1"/>
          </p:cNvSpPr>
          <p:nvPr>
            <p:ph type="body" idx="1"/>
          </p:nvPr>
        </p:nvSpPr>
        <p:spPr>
          <a:xfrm>
            <a:off x="685799" y="2516034"/>
            <a:ext cx="548700" cy="342900"/>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Clr>
                <a:schemeClr val="dk1"/>
              </a:buClr>
              <a:buSzPts val="1100"/>
              <a:buNone/>
              <a:defRPr sz="1100" b="1">
                <a:solidFill>
                  <a:schemeClr val="dk1"/>
                </a:solidFill>
                <a:latin typeface="Calibri"/>
                <a:ea typeface="Calibri"/>
                <a:cs typeface="Calibri"/>
                <a:sym typeface="Calibri"/>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2" name="Google Shape;192;p18"/>
          <p:cNvSpPr txBox="1">
            <a:spLocks noGrp="1"/>
          </p:cNvSpPr>
          <p:nvPr>
            <p:ph type="body" idx="2"/>
          </p:nvPr>
        </p:nvSpPr>
        <p:spPr>
          <a:xfrm>
            <a:off x="1474470" y="2626614"/>
            <a:ext cx="480000" cy="151200"/>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chemeClr val="dk1"/>
              </a:buClr>
              <a:buSzPts val="800"/>
              <a:buNone/>
              <a:defRPr sz="800">
                <a:solidFill>
                  <a:schemeClr val="dk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3" name="Google Shape;193;p18"/>
          <p:cNvSpPr txBox="1">
            <a:spLocks noGrp="1"/>
          </p:cNvSpPr>
          <p:nvPr>
            <p:ph type="body" idx="3"/>
          </p:nvPr>
        </p:nvSpPr>
        <p:spPr>
          <a:xfrm>
            <a:off x="2065410" y="2626614"/>
            <a:ext cx="480000" cy="151200"/>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chemeClr val="dk1"/>
              </a:buClr>
              <a:buSzPts val="800"/>
              <a:buNone/>
              <a:defRPr sz="800">
                <a:solidFill>
                  <a:schemeClr val="dk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4" name="Google Shape;194;p18"/>
          <p:cNvSpPr txBox="1">
            <a:spLocks noGrp="1"/>
          </p:cNvSpPr>
          <p:nvPr>
            <p:ph type="body" idx="4"/>
          </p:nvPr>
        </p:nvSpPr>
        <p:spPr>
          <a:xfrm>
            <a:off x="2656350" y="2626614"/>
            <a:ext cx="480000" cy="151200"/>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chemeClr val="dk1"/>
              </a:buClr>
              <a:buSzPts val="800"/>
              <a:buNone/>
              <a:defRPr sz="800">
                <a:solidFill>
                  <a:schemeClr val="dk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5" name="Google Shape;195;p18"/>
          <p:cNvSpPr txBox="1">
            <a:spLocks noGrp="1"/>
          </p:cNvSpPr>
          <p:nvPr>
            <p:ph type="body" idx="5"/>
          </p:nvPr>
        </p:nvSpPr>
        <p:spPr>
          <a:xfrm>
            <a:off x="3247290" y="2626614"/>
            <a:ext cx="480000" cy="151200"/>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chemeClr val="dk1"/>
              </a:buClr>
              <a:buSzPts val="800"/>
              <a:buNone/>
              <a:defRPr sz="800">
                <a:solidFill>
                  <a:schemeClr val="dk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6" name="Google Shape;196;p18"/>
          <p:cNvSpPr txBox="1">
            <a:spLocks noGrp="1"/>
          </p:cNvSpPr>
          <p:nvPr>
            <p:ph type="body" idx="6"/>
          </p:nvPr>
        </p:nvSpPr>
        <p:spPr>
          <a:xfrm>
            <a:off x="3838230" y="2626614"/>
            <a:ext cx="480000" cy="151200"/>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chemeClr val="dk1"/>
              </a:buClr>
              <a:buSzPts val="800"/>
              <a:buNone/>
              <a:defRPr sz="800">
                <a:solidFill>
                  <a:schemeClr val="dk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7" name="Google Shape;197;p18"/>
          <p:cNvSpPr txBox="1">
            <a:spLocks noGrp="1"/>
          </p:cNvSpPr>
          <p:nvPr>
            <p:ph type="body" idx="7"/>
          </p:nvPr>
        </p:nvSpPr>
        <p:spPr>
          <a:xfrm>
            <a:off x="4429170" y="2626614"/>
            <a:ext cx="480000" cy="151200"/>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chemeClr val="dk1"/>
              </a:buClr>
              <a:buSzPts val="800"/>
              <a:buNone/>
              <a:defRPr sz="800">
                <a:solidFill>
                  <a:schemeClr val="dk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8" name="Google Shape;198;p18"/>
          <p:cNvSpPr txBox="1">
            <a:spLocks noGrp="1"/>
          </p:cNvSpPr>
          <p:nvPr>
            <p:ph type="body" idx="8"/>
          </p:nvPr>
        </p:nvSpPr>
        <p:spPr>
          <a:xfrm>
            <a:off x="5020110" y="2626614"/>
            <a:ext cx="480000" cy="151200"/>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chemeClr val="dk1"/>
              </a:buClr>
              <a:buSzPts val="800"/>
              <a:buNone/>
              <a:defRPr sz="800">
                <a:solidFill>
                  <a:schemeClr val="dk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9" name="Google Shape;199;p18"/>
          <p:cNvSpPr txBox="1">
            <a:spLocks noGrp="1"/>
          </p:cNvSpPr>
          <p:nvPr>
            <p:ph type="body" idx="9"/>
          </p:nvPr>
        </p:nvSpPr>
        <p:spPr>
          <a:xfrm>
            <a:off x="5611050" y="2626614"/>
            <a:ext cx="480000" cy="151200"/>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chemeClr val="dk1"/>
              </a:buClr>
              <a:buSzPts val="800"/>
              <a:buNone/>
              <a:defRPr sz="800">
                <a:solidFill>
                  <a:schemeClr val="dk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0" name="Google Shape;200;p18"/>
          <p:cNvSpPr txBox="1">
            <a:spLocks noGrp="1"/>
          </p:cNvSpPr>
          <p:nvPr>
            <p:ph type="body" idx="13"/>
          </p:nvPr>
        </p:nvSpPr>
        <p:spPr>
          <a:xfrm>
            <a:off x="6201990" y="2626614"/>
            <a:ext cx="480000" cy="151200"/>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chemeClr val="dk1"/>
              </a:buClr>
              <a:buSzPts val="800"/>
              <a:buNone/>
              <a:defRPr sz="800">
                <a:solidFill>
                  <a:schemeClr val="dk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1" name="Google Shape;201;p18"/>
          <p:cNvSpPr txBox="1">
            <a:spLocks noGrp="1"/>
          </p:cNvSpPr>
          <p:nvPr>
            <p:ph type="body" idx="14"/>
          </p:nvPr>
        </p:nvSpPr>
        <p:spPr>
          <a:xfrm>
            <a:off x="6792930" y="2626614"/>
            <a:ext cx="480000" cy="151200"/>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chemeClr val="dk1"/>
              </a:buClr>
              <a:buSzPts val="800"/>
              <a:buNone/>
              <a:defRPr sz="800">
                <a:solidFill>
                  <a:schemeClr val="dk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2" name="Google Shape;202;p18"/>
          <p:cNvSpPr txBox="1">
            <a:spLocks noGrp="1"/>
          </p:cNvSpPr>
          <p:nvPr>
            <p:ph type="body" idx="15"/>
          </p:nvPr>
        </p:nvSpPr>
        <p:spPr>
          <a:xfrm>
            <a:off x="7383870" y="2626614"/>
            <a:ext cx="480000" cy="151200"/>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chemeClr val="dk1"/>
              </a:buClr>
              <a:buSzPts val="800"/>
              <a:buNone/>
              <a:defRPr sz="800">
                <a:solidFill>
                  <a:schemeClr val="dk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3" name="Google Shape;203;p18"/>
          <p:cNvSpPr txBox="1">
            <a:spLocks noGrp="1"/>
          </p:cNvSpPr>
          <p:nvPr>
            <p:ph type="body" idx="16"/>
          </p:nvPr>
        </p:nvSpPr>
        <p:spPr>
          <a:xfrm>
            <a:off x="7974814" y="2626614"/>
            <a:ext cx="480000" cy="151200"/>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chemeClr val="dk1"/>
              </a:buClr>
              <a:buSzPts val="800"/>
              <a:buNone/>
              <a:defRPr sz="800">
                <a:solidFill>
                  <a:schemeClr val="dk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4" name="Google Shape;204;p18"/>
          <p:cNvSpPr txBox="1">
            <a:spLocks noGrp="1"/>
          </p:cNvSpPr>
          <p:nvPr>
            <p:ph type="body" idx="17"/>
          </p:nvPr>
        </p:nvSpPr>
        <p:spPr>
          <a:xfrm>
            <a:off x="685800" y="3219351"/>
            <a:ext cx="548700" cy="342900"/>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Clr>
                <a:schemeClr val="dk1"/>
              </a:buClr>
              <a:buSzPts val="1100"/>
              <a:buNone/>
              <a:defRPr sz="1100" b="1">
                <a:solidFill>
                  <a:schemeClr val="dk1"/>
                </a:solidFill>
                <a:latin typeface="Calibri"/>
                <a:ea typeface="Calibri"/>
                <a:cs typeface="Calibri"/>
                <a:sym typeface="Calibri"/>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5" name="Google Shape;205;p18"/>
          <p:cNvSpPr txBox="1">
            <a:spLocks noGrp="1"/>
          </p:cNvSpPr>
          <p:nvPr>
            <p:ph type="body" idx="18"/>
          </p:nvPr>
        </p:nvSpPr>
        <p:spPr>
          <a:xfrm>
            <a:off x="1477436" y="3319272"/>
            <a:ext cx="480000" cy="151200"/>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chemeClr val="dk1"/>
              </a:buClr>
              <a:buSzPts val="800"/>
              <a:buNone/>
              <a:defRPr sz="800">
                <a:solidFill>
                  <a:schemeClr val="dk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6" name="Google Shape;206;p18"/>
          <p:cNvSpPr txBox="1">
            <a:spLocks noGrp="1"/>
          </p:cNvSpPr>
          <p:nvPr>
            <p:ph type="body" idx="19"/>
          </p:nvPr>
        </p:nvSpPr>
        <p:spPr>
          <a:xfrm>
            <a:off x="2068202" y="3319272"/>
            <a:ext cx="480000" cy="151200"/>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chemeClr val="dk1"/>
              </a:buClr>
              <a:buSzPts val="800"/>
              <a:buNone/>
              <a:defRPr sz="800">
                <a:solidFill>
                  <a:schemeClr val="dk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7" name="Google Shape;207;p18"/>
          <p:cNvSpPr txBox="1">
            <a:spLocks noGrp="1"/>
          </p:cNvSpPr>
          <p:nvPr>
            <p:ph type="body" idx="20"/>
          </p:nvPr>
        </p:nvSpPr>
        <p:spPr>
          <a:xfrm>
            <a:off x="2658967" y="3319272"/>
            <a:ext cx="480000" cy="151200"/>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chemeClr val="dk1"/>
              </a:buClr>
              <a:buSzPts val="800"/>
              <a:buNone/>
              <a:defRPr sz="800">
                <a:solidFill>
                  <a:schemeClr val="dk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8" name="Google Shape;208;p18"/>
          <p:cNvSpPr txBox="1">
            <a:spLocks noGrp="1"/>
          </p:cNvSpPr>
          <p:nvPr>
            <p:ph type="body" idx="21"/>
          </p:nvPr>
        </p:nvSpPr>
        <p:spPr>
          <a:xfrm>
            <a:off x="3249732" y="3319272"/>
            <a:ext cx="480000" cy="151200"/>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chemeClr val="dk1"/>
              </a:buClr>
              <a:buSzPts val="800"/>
              <a:buNone/>
              <a:defRPr sz="800">
                <a:solidFill>
                  <a:schemeClr val="dk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9" name="Google Shape;209;p18"/>
          <p:cNvSpPr txBox="1">
            <a:spLocks noGrp="1"/>
          </p:cNvSpPr>
          <p:nvPr>
            <p:ph type="body" idx="22"/>
          </p:nvPr>
        </p:nvSpPr>
        <p:spPr>
          <a:xfrm>
            <a:off x="3840497" y="3319272"/>
            <a:ext cx="480000" cy="151200"/>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chemeClr val="dk1"/>
              </a:buClr>
              <a:buSzPts val="800"/>
              <a:buNone/>
              <a:defRPr sz="800">
                <a:solidFill>
                  <a:schemeClr val="dk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0" name="Google Shape;210;p18"/>
          <p:cNvSpPr txBox="1">
            <a:spLocks noGrp="1"/>
          </p:cNvSpPr>
          <p:nvPr>
            <p:ph type="body" idx="23"/>
          </p:nvPr>
        </p:nvSpPr>
        <p:spPr>
          <a:xfrm>
            <a:off x="4431263" y="3319272"/>
            <a:ext cx="480000" cy="151200"/>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chemeClr val="dk1"/>
              </a:buClr>
              <a:buSzPts val="800"/>
              <a:buNone/>
              <a:defRPr sz="800">
                <a:solidFill>
                  <a:schemeClr val="dk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1" name="Google Shape;211;p18"/>
          <p:cNvSpPr txBox="1">
            <a:spLocks noGrp="1"/>
          </p:cNvSpPr>
          <p:nvPr>
            <p:ph type="body" idx="24"/>
          </p:nvPr>
        </p:nvSpPr>
        <p:spPr>
          <a:xfrm>
            <a:off x="5022028" y="3319272"/>
            <a:ext cx="480000" cy="151200"/>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chemeClr val="dk1"/>
              </a:buClr>
              <a:buSzPts val="800"/>
              <a:buNone/>
              <a:defRPr sz="800">
                <a:solidFill>
                  <a:schemeClr val="dk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2" name="Google Shape;212;p18"/>
          <p:cNvSpPr txBox="1">
            <a:spLocks noGrp="1"/>
          </p:cNvSpPr>
          <p:nvPr>
            <p:ph type="body" idx="25"/>
          </p:nvPr>
        </p:nvSpPr>
        <p:spPr>
          <a:xfrm>
            <a:off x="5612793" y="3319272"/>
            <a:ext cx="480000" cy="151200"/>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chemeClr val="dk1"/>
              </a:buClr>
              <a:buSzPts val="800"/>
              <a:buNone/>
              <a:defRPr sz="800">
                <a:solidFill>
                  <a:schemeClr val="dk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3" name="Google Shape;213;p18"/>
          <p:cNvSpPr txBox="1">
            <a:spLocks noGrp="1"/>
          </p:cNvSpPr>
          <p:nvPr>
            <p:ph type="body" idx="26"/>
          </p:nvPr>
        </p:nvSpPr>
        <p:spPr>
          <a:xfrm>
            <a:off x="6203558" y="3319272"/>
            <a:ext cx="480000" cy="151200"/>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chemeClr val="dk1"/>
              </a:buClr>
              <a:buSzPts val="800"/>
              <a:buNone/>
              <a:defRPr sz="800">
                <a:solidFill>
                  <a:schemeClr val="dk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4" name="Google Shape;214;p18"/>
          <p:cNvSpPr txBox="1">
            <a:spLocks noGrp="1"/>
          </p:cNvSpPr>
          <p:nvPr>
            <p:ph type="body" idx="27"/>
          </p:nvPr>
        </p:nvSpPr>
        <p:spPr>
          <a:xfrm>
            <a:off x="6794324" y="3319272"/>
            <a:ext cx="480000" cy="151200"/>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chemeClr val="dk1"/>
              </a:buClr>
              <a:buSzPts val="800"/>
              <a:buNone/>
              <a:defRPr sz="800">
                <a:solidFill>
                  <a:schemeClr val="dk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5" name="Google Shape;215;p18"/>
          <p:cNvSpPr txBox="1">
            <a:spLocks noGrp="1"/>
          </p:cNvSpPr>
          <p:nvPr>
            <p:ph type="body" idx="28"/>
          </p:nvPr>
        </p:nvSpPr>
        <p:spPr>
          <a:xfrm>
            <a:off x="7385089" y="3319272"/>
            <a:ext cx="480000" cy="151200"/>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chemeClr val="dk1"/>
              </a:buClr>
              <a:buSzPts val="800"/>
              <a:buNone/>
              <a:defRPr sz="800">
                <a:solidFill>
                  <a:schemeClr val="dk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6" name="Google Shape;216;p18"/>
          <p:cNvSpPr txBox="1">
            <a:spLocks noGrp="1"/>
          </p:cNvSpPr>
          <p:nvPr>
            <p:ph type="body" idx="29"/>
          </p:nvPr>
        </p:nvSpPr>
        <p:spPr>
          <a:xfrm>
            <a:off x="7975854" y="3319272"/>
            <a:ext cx="480000" cy="151200"/>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chemeClr val="dk1"/>
              </a:buClr>
              <a:buSzPts val="800"/>
              <a:buNone/>
              <a:defRPr sz="800">
                <a:solidFill>
                  <a:schemeClr val="dk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7" name="Google Shape;217;p18"/>
          <p:cNvSpPr/>
          <p:nvPr/>
        </p:nvSpPr>
        <p:spPr>
          <a:xfrm>
            <a:off x="697230" y="3026089"/>
            <a:ext cx="7749600" cy="342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3F3F3F"/>
              </a:solidFill>
              <a:latin typeface="Calibri"/>
              <a:ea typeface="Calibri"/>
              <a:cs typeface="Calibri"/>
              <a:sym typeface="Calibri"/>
            </a:endParaRPr>
          </a:p>
        </p:txBody>
      </p:sp>
      <p:sp>
        <p:nvSpPr>
          <p:cNvPr id="218" name="Google Shape;218;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7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9" name="Google Shape;219;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7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20" name="Google Shape;220;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700">
                <a:solidFill>
                  <a:srgbClr val="888888"/>
                </a:solidFill>
                <a:latin typeface="Calibri"/>
                <a:ea typeface="Calibri"/>
                <a:cs typeface="Calibri"/>
                <a:sym typeface="Calibri"/>
              </a:defRPr>
            </a:lvl1pPr>
            <a:lvl2pPr marL="0" marR="0" lvl="1" indent="0" algn="r">
              <a:spcBef>
                <a:spcPts val="0"/>
              </a:spcBef>
              <a:buNone/>
              <a:defRPr sz="700">
                <a:solidFill>
                  <a:srgbClr val="888888"/>
                </a:solidFill>
                <a:latin typeface="Calibri"/>
                <a:ea typeface="Calibri"/>
                <a:cs typeface="Calibri"/>
                <a:sym typeface="Calibri"/>
              </a:defRPr>
            </a:lvl2pPr>
            <a:lvl3pPr marL="0" marR="0" lvl="2" indent="0" algn="r">
              <a:spcBef>
                <a:spcPts val="0"/>
              </a:spcBef>
              <a:buNone/>
              <a:defRPr sz="700">
                <a:solidFill>
                  <a:srgbClr val="888888"/>
                </a:solidFill>
                <a:latin typeface="Calibri"/>
                <a:ea typeface="Calibri"/>
                <a:cs typeface="Calibri"/>
                <a:sym typeface="Calibri"/>
              </a:defRPr>
            </a:lvl3pPr>
            <a:lvl4pPr marL="0" marR="0" lvl="3" indent="0" algn="r">
              <a:spcBef>
                <a:spcPts val="0"/>
              </a:spcBef>
              <a:buNone/>
              <a:defRPr sz="700">
                <a:solidFill>
                  <a:srgbClr val="888888"/>
                </a:solidFill>
                <a:latin typeface="Calibri"/>
                <a:ea typeface="Calibri"/>
                <a:cs typeface="Calibri"/>
                <a:sym typeface="Calibri"/>
              </a:defRPr>
            </a:lvl4pPr>
            <a:lvl5pPr marL="0" marR="0" lvl="4" indent="0" algn="r">
              <a:spcBef>
                <a:spcPts val="0"/>
              </a:spcBef>
              <a:buNone/>
              <a:defRPr sz="700">
                <a:solidFill>
                  <a:srgbClr val="888888"/>
                </a:solidFill>
                <a:latin typeface="Calibri"/>
                <a:ea typeface="Calibri"/>
                <a:cs typeface="Calibri"/>
                <a:sym typeface="Calibri"/>
              </a:defRPr>
            </a:lvl5pPr>
            <a:lvl6pPr marL="0" marR="0" lvl="5" indent="0" algn="r">
              <a:spcBef>
                <a:spcPts val="0"/>
              </a:spcBef>
              <a:buNone/>
              <a:defRPr sz="700">
                <a:solidFill>
                  <a:srgbClr val="888888"/>
                </a:solidFill>
                <a:latin typeface="Calibri"/>
                <a:ea typeface="Calibri"/>
                <a:cs typeface="Calibri"/>
                <a:sym typeface="Calibri"/>
              </a:defRPr>
            </a:lvl6pPr>
            <a:lvl7pPr marL="0" marR="0" lvl="6" indent="0" algn="r">
              <a:spcBef>
                <a:spcPts val="0"/>
              </a:spcBef>
              <a:buNone/>
              <a:defRPr sz="700">
                <a:solidFill>
                  <a:srgbClr val="888888"/>
                </a:solidFill>
                <a:latin typeface="Calibri"/>
                <a:ea typeface="Calibri"/>
                <a:cs typeface="Calibri"/>
                <a:sym typeface="Calibri"/>
              </a:defRPr>
            </a:lvl7pPr>
            <a:lvl8pPr marL="0" marR="0" lvl="7" indent="0" algn="r">
              <a:spcBef>
                <a:spcPts val="0"/>
              </a:spcBef>
              <a:buNone/>
              <a:defRPr sz="700">
                <a:solidFill>
                  <a:srgbClr val="888888"/>
                </a:solidFill>
                <a:latin typeface="Calibri"/>
                <a:ea typeface="Calibri"/>
                <a:cs typeface="Calibri"/>
                <a:sym typeface="Calibri"/>
              </a:defRPr>
            </a:lvl8pPr>
            <a:lvl9pPr marL="0" marR="0" lvl="8" indent="0" algn="r">
              <a:spcBef>
                <a:spcPts val="0"/>
              </a:spcBef>
              <a:buNone/>
              <a:defRPr sz="7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
              <a:t>‹#›</a:t>
            </a:fld>
            <a:endParaRPr/>
          </a:p>
        </p:txBody>
      </p:sp>
      <p:sp>
        <p:nvSpPr>
          <p:cNvPr id="34" name="Prostokąt 33">
            <a:extLst>
              <a:ext uri="{FF2B5EF4-FFF2-40B4-BE49-F238E27FC236}">
                <a16:creationId xmlns:a16="http://schemas.microsoft.com/office/drawing/2014/main" id="{C9DE9A8F-6573-47FB-8BDA-DDCB79DB88EF}"/>
              </a:ext>
            </a:extLst>
          </p:cNvPr>
          <p:cNvSpPr/>
          <p:nvPr userDrawn="1"/>
        </p:nvSpPr>
        <p:spPr>
          <a:xfrm>
            <a:off x="8573482" y="4598363"/>
            <a:ext cx="442800" cy="442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martArt">
  <p:cSld name="SmartArt">
    <p:bg>
      <p:bgPr>
        <a:solidFill>
          <a:schemeClr val="lt1"/>
        </a:solidFill>
        <a:effectLst/>
      </p:bgPr>
    </p:bg>
    <p:spTree>
      <p:nvGrpSpPr>
        <p:cNvPr id="1" name="Shape 221"/>
        <p:cNvGrpSpPr/>
        <p:nvPr/>
      </p:nvGrpSpPr>
      <p:grpSpPr>
        <a:xfrm>
          <a:off x="0" y="0"/>
          <a:ext cx="0" cy="0"/>
          <a:chOff x="0" y="0"/>
          <a:chExt cx="0" cy="0"/>
        </a:xfrm>
      </p:grpSpPr>
      <p:sp>
        <p:nvSpPr>
          <p:cNvPr id="222" name="Google Shape;222;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dk1"/>
              </a:buClr>
              <a:buSzPts val="2100"/>
              <a:buFont typeface="Calibri"/>
              <a:buNone/>
              <a:defRPr sz="2100">
                <a:solidFill>
                  <a:schemeClr val="dk1"/>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3" name="Google Shape;223;p19"/>
          <p:cNvSpPr>
            <a:spLocks noGrp="1"/>
          </p:cNvSpPr>
          <p:nvPr>
            <p:ph type="dgm" idx="2"/>
          </p:nvPr>
        </p:nvSpPr>
        <p:spPr>
          <a:xfrm>
            <a:off x="628650" y="1604313"/>
            <a:ext cx="7886700" cy="2771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24" name="Google Shape;224;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7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25" name="Google Shape;225;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7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cxnSp>
        <p:nvCxnSpPr>
          <p:cNvPr id="226" name="Google Shape;226;p19"/>
          <p:cNvCxnSpPr/>
          <p:nvPr/>
        </p:nvCxnSpPr>
        <p:spPr>
          <a:xfrm rot="10800000" flipH="1">
            <a:off x="0" y="0"/>
            <a:ext cx="1943100" cy="571500"/>
          </a:xfrm>
          <a:prstGeom prst="straightConnector1">
            <a:avLst/>
          </a:prstGeom>
          <a:noFill/>
          <a:ln w="9525" cap="flat" cmpd="sng">
            <a:solidFill>
              <a:schemeClr val="dk1"/>
            </a:solidFill>
            <a:prstDash val="solid"/>
            <a:miter lim="800000"/>
            <a:headEnd type="none" w="sm" len="sm"/>
            <a:tailEnd type="none" w="sm" len="sm"/>
          </a:ln>
        </p:spPr>
      </p:cxnSp>
      <p:cxnSp>
        <p:nvCxnSpPr>
          <p:cNvPr id="227" name="Google Shape;227;p19"/>
          <p:cNvCxnSpPr/>
          <p:nvPr/>
        </p:nvCxnSpPr>
        <p:spPr>
          <a:xfrm flipH="1">
            <a:off x="38" y="0"/>
            <a:ext cx="528600" cy="771000"/>
          </a:xfrm>
          <a:prstGeom prst="straightConnector1">
            <a:avLst/>
          </a:prstGeom>
          <a:noFill/>
          <a:ln w="9525" cap="flat" cmpd="sng">
            <a:solidFill>
              <a:schemeClr val="dk1"/>
            </a:solidFill>
            <a:prstDash val="solid"/>
            <a:miter lim="800000"/>
            <a:headEnd type="none" w="sm" len="sm"/>
            <a:tailEnd type="none" w="sm" len="sm"/>
          </a:ln>
        </p:spPr>
      </p:cxnSp>
      <p:sp>
        <p:nvSpPr>
          <p:cNvPr id="228" name="Google Shape;228;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700">
                <a:solidFill>
                  <a:srgbClr val="888888"/>
                </a:solidFill>
                <a:latin typeface="Calibri"/>
                <a:ea typeface="Calibri"/>
                <a:cs typeface="Calibri"/>
                <a:sym typeface="Calibri"/>
              </a:defRPr>
            </a:lvl1pPr>
            <a:lvl2pPr marL="0" marR="0" lvl="1" indent="0" algn="r">
              <a:spcBef>
                <a:spcPts val="0"/>
              </a:spcBef>
              <a:buNone/>
              <a:defRPr sz="700">
                <a:solidFill>
                  <a:srgbClr val="888888"/>
                </a:solidFill>
                <a:latin typeface="Calibri"/>
                <a:ea typeface="Calibri"/>
                <a:cs typeface="Calibri"/>
                <a:sym typeface="Calibri"/>
              </a:defRPr>
            </a:lvl2pPr>
            <a:lvl3pPr marL="0" marR="0" lvl="2" indent="0" algn="r">
              <a:spcBef>
                <a:spcPts val="0"/>
              </a:spcBef>
              <a:buNone/>
              <a:defRPr sz="700">
                <a:solidFill>
                  <a:srgbClr val="888888"/>
                </a:solidFill>
                <a:latin typeface="Calibri"/>
                <a:ea typeface="Calibri"/>
                <a:cs typeface="Calibri"/>
                <a:sym typeface="Calibri"/>
              </a:defRPr>
            </a:lvl3pPr>
            <a:lvl4pPr marL="0" marR="0" lvl="3" indent="0" algn="r">
              <a:spcBef>
                <a:spcPts val="0"/>
              </a:spcBef>
              <a:buNone/>
              <a:defRPr sz="700">
                <a:solidFill>
                  <a:srgbClr val="888888"/>
                </a:solidFill>
                <a:latin typeface="Calibri"/>
                <a:ea typeface="Calibri"/>
                <a:cs typeface="Calibri"/>
                <a:sym typeface="Calibri"/>
              </a:defRPr>
            </a:lvl4pPr>
            <a:lvl5pPr marL="0" marR="0" lvl="4" indent="0" algn="r">
              <a:spcBef>
                <a:spcPts val="0"/>
              </a:spcBef>
              <a:buNone/>
              <a:defRPr sz="700">
                <a:solidFill>
                  <a:srgbClr val="888888"/>
                </a:solidFill>
                <a:latin typeface="Calibri"/>
                <a:ea typeface="Calibri"/>
                <a:cs typeface="Calibri"/>
                <a:sym typeface="Calibri"/>
              </a:defRPr>
            </a:lvl5pPr>
            <a:lvl6pPr marL="0" marR="0" lvl="5" indent="0" algn="r">
              <a:spcBef>
                <a:spcPts val="0"/>
              </a:spcBef>
              <a:buNone/>
              <a:defRPr sz="700">
                <a:solidFill>
                  <a:srgbClr val="888888"/>
                </a:solidFill>
                <a:latin typeface="Calibri"/>
                <a:ea typeface="Calibri"/>
                <a:cs typeface="Calibri"/>
                <a:sym typeface="Calibri"/>
              </a:defRPr>
            </a:lvl6pPr>
            <a:lvl7pPr marL="0" marR="0" lvl="6" indent="0" algn="r">
              <a:spcBef>
                <a:spcPts val="0"/>
              </a:spcBef>
              <a:buNone/>
              <a:defRPr sz="700">
                <a:solidFill>
                  <a:srgbClr val="888888"/>
                </a:solidFill>
                <a:latin typeface="Calibri"/>
                <a:ea typeface="Calibri"/>
                <a:cs typeface="Calibri"/>
                <a:sym typeface="Calibri"/>
              </a:defRPr>
            </a:lvl7pPr>
            <a:lvl8pPr marL="0" marR="0" lvl="7" indent="0" algn="r">
              <a:spcBef>
                <a:spcPts val="0"/>
              </a:spcBef>
              <a:buNone/>
              <a:defRPr sz="700">
                <a:solidFill>
                  <a:srgbClr val="888888"/>
                </a:solidFill>
                <a:latin typeface="Calibri"/>
                <a:ea typeface="Calibri"/>
                <a:cs typeface="Calibri"/>
                <a:sym typeface="Calibri"/>
              </a:defRPr>
            </a:lvl8pPr>
            <a:lvl9pPr marL="0" marR="0" lvl="8" indent="0" algn="r">
              <a:spcBef>
                <a:spcPts val="0"/>
              </a:spcBef>
              <a:buNone/>
              <a:defRPr sz="7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
              <a:t>‹#›</a:t>
            </a:fld>
            <a:endParaRPr/>
          </a:p>
        </p:txBody>
      </p:sp>
      <p:sp>
        <p:nvSpPr>
          <p:cNvPr id="9" name="Prostokąt 8">
            <a:extLst>
              <a:ext uri="{FF2B5EF4-FFF2-40B4-BE49-F238E27FC236}">
                <a16:creationId xmlns:a16="http://schemas.microsoft.com/office/drawing/2014/main" id="{F433281B-B314-405E-A8A5-B2AE1F51E483}"/>
              </a:ext>
            </a:extLst>
          </p:cNvPr>
          <p:cNvSpPr/>
          <p:nvPr userDrawn="1"/>
        </p:nvSpPr>
        <p:spPr>
          <a:xfrm>
            <a:off x="8573482" y="4598363"/>
            <a:ext cx="442800" cy="442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lajd zespołu — 8 osób">
  <p:cSld name="Slajd zespołu — 8 osób">
    <p:bg>
      <p:bgPr>
        <a:solidFill>
          <a:schemeClr val="dk1"/>
        </a:solidFill>
        <a:effectLst/>
      </p:bgPr>
    </p:bg>
    <p:spTree>
      <p:nvGrpSpPr>
        <p:cNvPr id="1" name="Shape 229"/>
        <p:cNvGrpSpPr/>
        <p:nvPr/>
      </p:nvGrpSpPr>
      <p:grpSpPr>
        <a:xfrm>
          <a:off x="0" y="0"/>
          <a:ext cx="0" cy="0"/>
          <a:chOff x="0" y="0"/>
          <a:chExt cx="0" cy="0"/>
        </a:xfrm>
      </p:grpSpPr>
      <p:sp>
        <p:nvSpPr>
          <p:cNvPr id="230" name="Google Shape;230;p20"/>
          <p:cNvSpPr txBox="1">
            <a:spLocks noGrp="1"/>
          </p:cNvSpPr>
          <p:nvPr>
            <p:ph type="title"/>
          </p:nvPr>
        </p:nvSpPr>
        <p:spPr>
          <a:xfrm>
            <a:off x="1413867" y="669133"/>
            <a:ext cx="6316200" cy="994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1" name="Google Shape;231;p20"/>
          <p:cNvSpPr>
            <a:spLocks noGrp="1"/>
          </p:cNvSpPr>
          <p:nvPr>
            <p:ph type="pic" idx="2"/>
          </p:nvPr>
        </p:nvSpPr>
        <p:spPr>
          <a:xfrm>
            <a:off x="1407882" y="1821656"/>
            <a:ext cx="800100" cy="800100"/>
          </a:xfrm>
          <a:prstGeom prst="rect">
            <a:avLst/>
          </a:prstGeom>
          <a:solidFill>
            <a:schemeClr val="lt1"/>
          </a:solidFill>
          <a:ln>
            <a:noFill/>
          </a:ln>
        </p:spPr>
      </p:sp>
      <p:sp>
        <p:nvSpPr>
          <p:cNvPr id="232" name="Google Shape;232;p20"/>
          <p:cNvSpPr txBox="1">
            <a:spLocks noGrp="1"/>
          </p:cNvSpPr>
          <p:nvPr>
            <p:ph type="body" idx="1"/>
          </p:nvPr>
        </p:nvSpPr>
        <p:spPr>
          <a:xfrm>
            <a:off x="1125126" y="2740784"/>
            <a:ext cx="1371600" cy="257400"/>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chemeClr val="lt1"/>
              </a:buClr>
              <a:buSzPts val="800"/>
              <a:buNone/>
              <a:defRPr sz="800">
                <a:solidFill>
                  <a:schemeClr val="lt1"/>
                </a:solidFill>
                <a:latin typeface="Calibri"/>
                <a:ea typeface="Calibri"/>
                <a:cs typeface="Calibri"/>
                <a:sym typeface="Calibri"/>
              </a:defRPr>
            </a:lvl1pPr>
            <a:lvl2pPr marL="914400" lvl="1" indent="-228600" algn="l">
              <a:lnSpc>
                <a:spcPct val="90000"/>
              </a:lnSpc>
              <a:spcBef>
                <a:spcPts val="400"/>
              </a:spcBef>
              <a:spcAft>
                <a:spcPts val="0"/>
              </a:spcAft>
              <a:buClr>
                <a:schemeClr val="lt1"/>
              </a:buClr>
              <a:buSzPts val="1500"/>
              <a:buNone/>
              <a:defRPr sz="1500" b="1"/>
            </a:lvl2pPr>
            <a:lvl3pPr marL="1371600" lvl="2" indent="-228600" algn="l">
              <a:lnSpc>
                <a:spcPct val="90000"/>
              </a:lnSpc>
              <a:spcBef>
                <a:spcPts val="400"/>
              </a:spcBef>
              <a:spcAft>
                <a:spcPts val="0"/>
              </a:spcAft>
              <a:buClr>
                <a:schemeClr val="lt1"/>
              </a:buClr>
              <a:buSzPts val="1400"/>
              <a:buNone/>
              <a:defRPr sz="1400" b="1"/>
            </a:lvl3pPr>
            <a:lvl4pPr marL="1828800" lvl="3" indent="-228600" algn="l">
              <a:lnSpc>
                <a:spcPct val="90000"/>
              </a:lnSpc>
              <a:spcBef>
                <a:spcPts val="400"/>
              </a:spcBef>
              <a:spcAft>
                <a:spcPts val="0"/>
              </a:spcAft>
              <a:buClr>
                <a:schemeClr val="lt1"/>
              </a:buClr>
              <a:buSzPts val="1200"/>
              <a:buNone/>
              <a:defRPr sz="1200" b="1"/>
            </a:lvl4pPr>
            <a:lvl5pPr marL="2286000" lvl="4" indent="-228600" algn="l">
              <a:lnSpc>
                <a:spcPct val="90000"/>
              </a:lnSpc>
              <a:spcBef>
                <a:spcPts val="400"/>
              </a:spcBef>
              <a:spcAft>
                <a:spcPts val="0"/>
              </a:spcAft>
              <a:buClr>
                <a:schemeClr val="lt1"/>
              </a:buClr>
              <a:buSzPts val="1200"/>
              <a:buNone/>
              <a:defRPr sz="1200" b="1"/>
            </a:lvl5pPr>
            <a:lvl6pPr marL="2743200" lvl="5" indent="-228600" algn="l">
              <a:lnSpc>
                <a:spcPct val="90000"/>
              </a:lnSpc>
              <a:spcBef>
                <a:spcPts val="400"/>
              </a:spcBef>
              <a:spcAft>
                <a:spcPts val="0"/>
              </a:spcAft>
              <a:buClr>
                <a:schemeClr val="lt1"/>
              </a:buClr>
              <a:buSzPts val="1200"/>
              <a:buNone/>
              <a:defRPr sz="1200" b="1"/>
            </a:lvl6pPr>
            <a:lvl7pPr marL="3200400" lvl="6" indent="-228600" algn="l">
              <a:lnSpc>
                <a:spcPct val="90000"/>
              </a:lnSpc>
              <a:spcBef>
                <a:spcPts val="400"/>
              </a:spcBef>
              <a:spcAft>
                <a:spcPts val="0"/>
              </a:spcAft>
              <a:buClr>
                <a:schemeClr val="lt1"/>
              </a:buClr>
              <a:buSzPts val="1200"/>
              <a:buNone/>
              <a:defRPr sz="1200" b="1"/>
            </a:lvl7pPr>
            <a:lvl8pPr marL="3657600" lvl="7" indent="-228600" algn="l">
              <a:lnSpc>
                <a:spcPct val="90000"/>
              </a:lnSpc>
              <a:spcBef>
                <a:spcPts val="400"/>
              </a:spcBef>
              <a:spcAft>
                <a:spcPts val="0"/>
              </a:spcAft>
              <a:buClr>
                <a:schemeClr val="lt1"/>
              </a:buClr>
              <a:buSzPts val="1200"/>
              <a:buNone/>
              <a:defRPr sz="1200" b="1"/>
            </a:lvl8pPr>
            <a:lvl9pPr marL="4114800" lvl="8" indent="-228600" algn="l">
              <a:lnSpc>
                <a:spcPct val="90000"/>
              </a:lnSpc>
              <a:spcBef>
                <a:spcPts val="400"/>
              </a:spcBef>
              <a:spcAft>
                <a:spcPts val="0"/>
              </a:spcAft>
              <a:buClr>
                <a:schemeClr val="lt1"/>
              </a:buClr>
              <a:buSzPts val="1200"/>
              <a:buNone/>
              <a:defRPr sz="1200" b="1"/>
            </a:lvl9pPr>
          </a:lstStyle>
          <a:p>
            <a:endParaRPr/>
          </a:p>
        </p:txBody>
      </p:sp>
      <p:sp>
        <p:nvSpPr>
          <p:cNvPr id="233" name="Google Shape;233;p20"/>
          <p:cNvSpPr txBox="1">
            <a:spLocks noGrp="1"/>
          </p:cNvSpPr>
          <p:nvPr>
            <p:ph type="body" idx="3"/>
          </p:nvPr>
        </p:nvSpPr>
        <p:spPr>
          <a:xfrm>
            <a:off x="1042590" y="2836529"/>
            <a:ext cx="1543200" cy="257400"/>
          </a:xfrm>
          <a:prstGeom prst="rect">
            <a:avLst/>
          </a:prstGeom>
          <a:noFill/>
          <a:ln>
            <a:noFill/>
          </a:ln>
        </p:spPr>
        <p:txBody>
          <a:bodyPr spcFirstLastPara="1" wrap="square" lIns="68575" tIns="34275" rIns="68575" bIns="34275" anchor="ctr" anchorCtr="0">
            <a:noAutofit/>
          </a:bodyPr>
          <a:lstStyle>
            <a:lvl1pPr marL="457200" lvl="0" indent="-228600" algn="ctr">
              <a:lnSpc>
                <a:spcPct val="90000"/>
              </a:lnSpc>
              <a:spcBef>
                <a:spcPts val="800"/>
              </a:spcBef>
              <a:spcAft>
                <a:spcPts val="0"/>
              </a:spcAft>
              <a:buClr>
                <a:schemeClr val="accent1"/>
              </a:buClr>
              <a:buSzPts val="700"/>
              <a:buNone/>
              <a:defRPr sz="700">
                <a:solidFill>
                  <a:schemeClr val="accent1"/>
                </a:solidFill>
                <a:latin typeface="Calibri"/>
                <a:ea typeface="Calibri"/>
                <a:cs typeface="Calibri"/>
                <a:sym typeface="Calibri"/>
              </a:defRPr>
            </a:lvl1pPr>
            <a:lvl2pPr marL="914400" lvl="1" indent="-228600" algn="l">
              <a:lnSpc>
                <a:spcPct val="90000"/>
              </a:lnSpc>
              <a:spcBef>
                <a:spcPts val="400"/>
              </a:spcBef>
              <a:spcAft>
                <a:spcPts val="0"/>
              </a:spcAft>
              <a:buClr>
                <a:schemeClr val="lt1"/>
              </a:buClr>
              <a:buSzPts val="1500"/>
              <a:buNone/>
              <a:defRPr sz="1500" b="1"/>
            </a:lvl2pPr>
            <a:lvl3pPr marL="1371600" lvl="2" indent="-228600" algn="l">
              <a:lnSpc>
                <a:spcPct val="90000"/>
              </a:lnSpc>
              <a:spcBef>
                <a:spcPts val="400"/>
              </a:spcBef>
              <a:spcAft>
                <a:spcPts val="0"/>
              </a:spcAft>
              <a:buClr>
                <a:schemeClr val="lt1"/>
              </a:buClr>
              <a:buSzPts val="1400"/>
              <a:buNone/>
              <a:defRPr sz="1400" b="1"/>
            </a:lvl3pPr>
            <a:lvl4pPr marL="1828800" lvl="3" indent="-228600" algn="l">
              <a:lnSpc>
                <a:spcPct val="90000"/>
              </a:lnSpc>
              <a:spcBef>
                <a:spcPts val="400"/>
              </a:spcBef>
              <a:spcAft>
                <a:spcPts val="0"/>
              </a:spcAft>
              <a:buClr>
                <a:schemeClr val="lt1"/>
              </a:buClr>
              <a:buSzPts val="1200"/>
              <a:buNone/>
              <a:defRPr sz="1200" b="1"/>
            </a:lvl4pPr>
            <a:lvl5pPr marL="2286000" lvl="4" indent="-228600" algn="l">
              <a:lnSpc>
                <a:spcPct val="90000"/>
              </a:lnSpc>
              <a:spcBef>
                <a:spcPts val="400"/>
              </a:spcBef>
              <a:spcAft>
                <a:spcPts val="0"/>
              </a:spcAft>
              <a:buClr>
                <a:schemeClr val="lt1"/>
              </a:buClr>
              <a:buSzPts val="1200"/>
              <a:buNone/>
              <a:defRPr sz="1200" b="1"/>
            </a:lvl5pPr>
            <a:lvl6pPr marL="2743200" lvl="5" indent="-228600" algn="l">
              <a:lnSpc>
                <a:spcPct val="90000"/>
              </a:lnSpc>
              <a:spcBef>
                <a:spcPts val="400"/>
              </a:spcBef>
              <a:spcAft>
                <a:spcPts val="0"/>
              </a:spcAft>
              <a:buClr>
                <a:schemeClr val="lt1"/>
              </a:buClr>
              <a:buSzPts val="1200"/>
              <a:buNone/>
              <a:defRPr sz="1200" b="1"/>
            </a:lvl6pPr>
            <a:lvl7pPr marL="3200400" lvl="6" indent="-228600" algn="l">
              <a:lnSpc>
                <a:spcPct val="90000"/>
              </a:lnSpc>
              <a:spcBef>
                <a:spcPts val="400"/>
              </a:spcBef>
              <a:spcAft>
                <a:spcPts val="0"/>
              </a:spcAft>
              <a:buClr>
                <a:schemeClr val="lt1"/>
              </a:buClr>
              <a:buSzPts val="1200"/>
              <a:buNone/>
              <a:defRPr sz="1200" b="1"/>
            </a:lvl7pPr>
            <a:lvl8pPr marL="3657600" lvl="7" indent="-228600" algn="l">
              <a:lnSpc>
                <a:spcPct val="90000"/>
              </a:lnSpc>
              <a:spcBef>
                <a:spcPts val="400"/>
              </a:spcBef>
              <a:spcAft>
                <a:spcPts val="0"/>
              </a:spcAft>
              <a:buClr>
                <a:schemeClr val="lt1"/>
              </a:buClr>
              <a:buSzPts val="1200"/>
              <a:buNone/>
              <a:defRPr sz="1200" b="1"/>
            </a:lvl8pPr>
            <a:lvl9pPr marL="4114800" lvl="8" indent="-228600" algn="l">
              <a:lnSpc>
                <a:spcPct val="90000"/>
              </a:lnSpc>
              <a:spcBef>
                <a:spcPts val="400"/>
              </a:spcBef>
              <a:spcAft>
                <a:spcPts val="0"/>
              </a:spcAft>
              <a:buClr>
                <a:schemeClr val="lt1"/>
              </a:buClr>
              <a:buSzPts val="1200"/>
              <a:buNone/>
              <a:defRPr sz="1200" b="1"/>
            </a:lvl9pPr>
          </a:lstStyle>
          <a:p>
            <a:endParaRPr/>
          </a:p>
        </p:txBody>
      </p:sp>
      <p:sp>
        <p:nvSpPr>
          <p:cNvPr id="234" name="Google Shape;234;p20"/>
          <p:cNvSpPr>
            <a:spLocks noGrp="1"/>
          </p:cNvSpPr>
          <p:nvPr>
            <p:ph type="pic" idx="4"/>
          </p:nvPr>
        </p:nvSpPr>
        <p:spPr>
          <a:xfrm>
            <a:off x="3169703" y="1821656"/>
            <a:ext cx="800100" cy="800100"/>
          </a:xfrm>
          <a:prstGeom prst="rect">
            <a:avLst/>
          </a:prstGeom>
          <a:solidFill>
            <a:schemeClr val="lt1"/>
          </a:solidFill>
          <a:ln>
            <a:noFill/>
          </a:ln>
        </p:spPr>
      </p:sp>
      <p:sp>
        <p:nvSpPr>
          <p:cNvPr id="235" name="Google Shape;235;p20"/>
          <p:cNvSpPr txBox="1">
            <a:spLocks noGrp="1"/>
          </p:cNvSpPr>
          <p:nvPr>
            <p:ph type="body" idx="5"/>
          </p:nvPr>
        </p:nvSpPr>
        <p:spPr>
          <a:xfrm>
            <a:off x="2886946" y="2751795"/>
            <a:ext cx="1371600" cy="257400"/>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chemeClr val="lt1"/>
              </a:buClr>
              <a:buSzPts val="800"/>
              <a:buNone/>
              <a:defRPr sz="800">
                <a:solidFill>
                  <a:schemeClr val="lt1"/>
                </a:solidFill>
                <a:latin typeface="Calibri"/>
                <a:ea typeface="Calibri"/>
                <a:cs typeface="Calibri"/>
                <a:sym typeface="Calibri"/>
              </a:defRPr>
            </a:lvl1pPr>
            <a:lvl2pPr marL="914400" lvl="1" indent="-228600" algn="l">
              <a:lnSpc>
                <a:spcPct val="90000"/>
              </a:lnSpc>
              <a:spcBef>
                <a:spcPts val="400"/>
              </a:spcBef>
              <a:spcAft>
                <a:spcPts val="0"/>
              </a:spcAft>
              <a:buClr>
                <a:schemeClr val="lt1"/>
              </a:buClr>
              <a:buSzPts val="1500"/>
              <a:buNone/>
              <a:defRPr sz="1500" b="1"/>
            </a:lvl2pPr>
            <a:lvl3pPr marL="1371600" lvl="2" indent="-228600" algn="l">
              <a:lnSpc>
                <a:spcPct val="90000"/>
              </a:lnSpc>
              <a:spcBef>
                <a:spcPts val="400"/>
              </a:spcBef>
              <a:spcAft>
                <a:spcPts val="0"/>
              </a:spcAft>
              <a:buClr>
                <a:schemeClr val="lt1"/>
              </a:buClr>
              <a:buSzPts val="1400"/>
              <a:buNone/>
              <a:defRPr sz="1400" b="1"/>
            </a:lvl3pPr>
            <a:lvl4pPr marL="1828800" lvl="3" indent="-228600" algn="l">
              <a:lnSpc>
                <a:spcPct val="90000"/>
              </a:lnSpc>
              <a:spcBef>
                <a:spcPts val="400"/>
              </a:spcBef>
              <a:spcAft>
                <a:spcPts val="0"/>
              </a:spcAft>
              <a:buClr>
                <a:schemeClr val="lt1"/>
              </a:buClr>
              <a:buSzPts val="1200"/>
              <a:buNone/>
              <a:defRPr sz="1200" b="1"/>
            </a:lvl4pPr>
            <a:lvl5pPr marL="2286000" lvl="4" indent="-228600" algn="l">
              <a:lnSpc>
                <a:spcPct val="90000"/>
              </a:lnSpc>
              <a:spcBef>
                <a:spcPts val="400"/>
              </a:spcBef>
              <a:spcAft>
                <a:spcPts val="0"/>
              </a:spcAft>
              <a:buClr>
                <a:schemeClr val="lt1"/>
              </a:buClr>
              <a:buSzPts val="1200"/>
              <a:buNone/>
              <a:defRPr sz="1200" b="1"/>
            </a:lvl5pPr>
            <a:lvl6pPr marL="2743200" lvl="5" indent="-228600" algn="l">
              <a:lnSpc>
                <a:spcPct val="90000"/>
              </a:lnSpc>
              <a:spcBef>
                <a:spcPts val="400"/>
              </a:spcBef>
              <a:spcAft>
                <a:spcPts val="0"/>
              </a:spcAft>
              <a:buClr>
                <a:schemeClr val="lt1"/>
              </a:buClr>
              <a:buSzPts val="1200"/>
              <a:buNone/>
              <a:defRPr sz="1200" b="1"/>
            </a:lvl6pPr>
            <a:lvl7pPr marL="3200400" lvl="6" indent="-228600" algn="l">
              <a:lnSpc>
                <a:spcPct val="90000"/>
              </a:lnSpc>
              <a:spcBef>
                <a:spcPts val="400"/>
              </a:spcBef>
              <a:spcAft>
                <a:spcPts val="0"/>
              </a:spcAft>
              <a:buClr>
                <a:schemeClr val="lt1"/>
              </a:buClr>
              <a:buSzPts val="1200"/>
              <a:buNone/>
              <a:defRPr sz="1200" b="1"/>
            </a:lvl7pPr>
            <a:lvl8pPr marL="3657600" lvl="7" indent="-228600" algn="l">
              <a:lnSpc>
                <a:spcPct val="90000"/>
              </a:lnSpc>
              <a:spcBef>
                <a:spcPts val="400"/>
              </a:spcBef>
              <a:spcAft>
                <a:spcPts val="0"/>
              </a:spcAft>
              <a:buClr>
                <a:schemeClr val="lt1"/>
              </a:buClr>
              <a:buSzPts val="1200"/>
              <a:buNone/>
              <a:defRPr sz="1200" b="1"/>
            </a:lvl8pPr>
            <a:lvl9pPr marL="4114800" lvl="8" indent="-228600" algn="l">
              <a:lnSpc>
                <a:spcPct val="90000"/>
              </a:lnSpc>
              <a:spcBef>
                <a:spcPts val="400"/>
              </a:spcBef>
              <a:spcAft>
                <a:spcPts val="0"/>
              </a:spcAft>
              <a:buClr>
                <a:schemeClr val="lt1"/>
              </a:buClr>
              <a:buSzPts val="1200"/>
              <a:buNone/>
              <a:defRPr sz="1200" b="1"/>
            </a:lvl9pPr>
          </a:lstStyle>
          <a:p>
            <a:endParaRPr/>
          </a:p>
        </p:txBody>
      </p:sp>
      <p:sp>
        <p:nvSpPr>
          <p:cNvPr id="236" name="Google Shape;236;p20"/>
          <p:cNvSpPr txBox="1">
            <a:spLocks noGrp="1"/>
          </p:cNvSpPr>
          <p:nvPr>
            <p:ph type="body" idx="6"/>
          </p:nvPr>
        </p:nvSpPr>
        <p:spPr>
          <a:xfrm>
            <a:off x="2804410" y="2847541"/>
            <a:ext cx="1543200" cy="257400"/>
          </a:xfrm>
          <a:prstGeom prst="rect">
            <a:avLst/>
          </a:prstGeom>
          <a:noFill/>
          <a:ln>
            <a:noFill/>
          </a:ln>
        </p:spPr>
        <p:txBody>
          <a:bodyPr spcFirstLastPara="1" wrap="square" lIns="68575" tIns="34275" rIns="68575" bIns="34275" anchor="ctr" anchorCtr="0">
            <a:noAutofit/>
          </a:bodyPr>
          <a:lstStyle>
            <a:lvl1pPr marL="457200" lvl="0" indent="-228600" algn="ctr">
              <a:lnSpc>
                <a:spcPct val="90000"/>
              </a:lnSpc>
              <a:spcBef>
                <a:spcPts val="800"/>
              </a:spcBef>
              <a:spcAft>
                <a:spcPts val="0"/>
              </a:spcAft>
              <a:buClr>
                <a:schemeClr val="accent1"/>
              </a:buClr>
              <a:buSzPts val="700"/>
              <a:buNone/>
              <a:defRPr sz="700">
                <a:solidFill>
                  <a:schemeClr val="accent1"/>
                </a:solidFill>
                <a:latin typeface="Calibri"/>
                <a:ea typeface="Calibri"/>
                <a:cs typeface="Calibri"/>
                <a:sym typeface="Calibri"/>
              </a:defRPr>
            </a:lvl1pPr>
            <a:lvl2pPr marL="914400" lvl="1" indent="-228600" algn="l">
              <a:lnSpc>
                <a:spcPct val="90000"/>
              </a:lnSpc>
              <a:spcBef>
                <a:spcPts val="400"/>
              </a:spcBef>
              <a:spcAft>
                <a:spcPts val="0"/>
              </a:spcAft>
              <a:buClr>
                <a:schemeClr val="lt1"/>
              </a:buClr>
              <a:buSzPts val="1500"/>
              <a:buNone/>
              <a:defRPr sz="1500" b="1"/>
            </a:lvl2pPr>
            <a:lvl3pPr marL="1371600" lvl="2" indent="-228600" algn="l">
              <a:lnSpc>
                <a:spcPct val="90000"/>
              </a:lnSpc>
              <a:spcBef>
                <a:spcPts val="400"/>
              </a:spcBef>
              <a:spcAft>
                <a:spcPts val="0"/>
              </a:spcAft>
              <a:buClr>
                <a:schemeClr val="lt1"/>
              </a:buClr>
              <a:buSzPts val="1400"/>
              <a:buNone/>
              <a:defRPr sz="1400" b="1"/>
            </a:lvl3pPr>
            <a:lvl4pPr marL="1828800" lvl="3" indent="-228600" algn="l">
              <a:lnSpc>
                <a:spcPct val="90000"/>
              </a:lnSpc>
              <a:spcBef>
                <a:spcPts val="400"/>
              </a:spcBef>
              <a:spcAft>
                <a:spcPts val="0"/>
              </a:spcAft>
              <a:buClr>
                <a:schemeClr val="lt1"/>
              </a:buClr>
              <a:buSzPts val="1200"/>
              <a:buNone/>
              <a:defRPr sz="1200" b="1"/>
            </a:lvl4pPr>
            <a:lvl5pPr marL="2286000" lvl="4" indent="-228600" algn="l">
              <a:lnSpc>
                <a:spcPct val="90000"/>
              </a:lnSpc>
              <a:spcBef>
                <a:spcPts val="400"/>
              </a:spcBef>
              <a:spcAft>
                <a:spcPts val="0"/>
              </a:spcAft>
              <a:buClr>
                <a:schemeClr val="lt1"/>
              </a:buClr>
              <a:buSzPts val="1200"/>
              <a:buNone/>
              <a:defRPr sz="1200" b="1"/>
            </a:lvl5pPr>
            <a:lvl6pPr marL="2743200" lvl="5" indent="-228600" algn="l">
              <a:lnSpc>
                <a:spcPct val="90000"/>
              </a:lnSpc>
              <a:spcBef>
                <a:spcPts val="400"/>
              </a:spcBef>
              <a:spcAft>
                <a:spcPts val="0"/>
              </a:spcAft>
              <a:buClr>
                <a:schemeClr val="lt1"/>
              </a:buClr>
              <a:buSzPts val="1200"/>
              <a:buNone/>
              <a:defRPr sz="1200" b="1"/>
            </a:lvl6pPr>
            <a:lvl7pPr marL="3200400" lvl="6" indent="-228600" algn="l">
              <a:lnSpc>
                <a:spcPct val="90000"/>
              </a:lnSpc>
              <a:spcBef>
                <a:spcPts val="400"/>
              </a:spcBef>
              <a:spcAft>
                <a:spcPts val="0"/>
              </a:spcAft>
              <a:buClr>
                <a:schemeClr val="lt1"/>
              </a:buClr>
              <a:buSzPts val="1200"/>
              <a:buNone/>
              <a:defRPr sz="1200" b="1"/>
            </a:lvl7pPr>
            <a:lvl8pPr marL="3657600" lvl="7" indent="-228600" algn="l">
              <a:lnSpc>
                <a:spcPct val="90000"/>
              </a:lnSpc>
              <a:spcBef>
                <a:spcPts val="400"/>
              </a:spcBef>
              <a:spcAft>
                <a:spcPts val="0"/>
              </a:spcAft>
              <a:buClr>
                <a:schemeClr val="lt1"/>
              </a:buClr>
              <a:buSzPts val="1200"/>
              <a:buNone/>
              <a:defRPr sz="1200" b="1"/>
            </a:lvl8pPr>
            <a:lvl9pPr marL="4114800" lvl="8" indent="-228600" algn="l">
              <a:lnSpc>
                <a:spcPct val="90000"/>
              </a:lnSpc>
              <a:spcBef>
                <a:spcPts val="400"/>
              </a:spcBef>
              <a:spcAft>
                <a:spcPts val="0"/>
              </a:spcAft>
              <a:buClr>
                <a:schemeClr val="lt1"/>
              </a:buClr>
              <a:buSzPts val="1200"/>
              <a:buNone/>
              <a:defRPr sz="1200" b="1"/>
            </a:lvl9pPr>
          </a:lstStyle>
          <a:p>
            <a:endParaRPr/>
          </a:p>
        </p:txBody>
      </p:sp>
      <p:sp>
        <p:nvSpPr>
          <p:cNvPr id="237" name="Google Shape;237;p20"/>
          <p:cNvSpPr>
            <a:spLocks noGrp="1"/>
          </p:cNvSpPr>
          <p:nvPr>
            <p:ph type="pic" idx="7"/>
          </p:nvPr>
        </p:nvSpPr>
        <p:spPr>
          <a:xfrm>
            <a:off x="5037701" y="1821656"/>
            <a:ext cx="800100" cy="800100"/>
          </a:xfrm>
          <a:prstGeom prst="rect">
            <a:avLst/>
          </a:prstGeom>
          <a:solidFill>
            <a:schemeClr val="lt1"/>
          </a:solidFill>
          <a:ln>
            <a:noFill/>
          </a:ln>
        </p:spPr>
      </p:sp>
      <p:sp>
        <p:nvSpPr>
          <p:cNvPr id="238" name="Google Shape;238;p20"/>
          <p:cNvSpPr txBox="1">
            <a:spLocks noGrp="1"/>
          </p:cNvSpPr>
          <p:nvPr>
            <p:ph type="body" idx="8"/>
          </p:nvPr>
        </p:nvSpPr>
        <p:spPr>
          <a:xfrm>
            <a:off x="4754945" y="2751795"/>
            <a:ext cx="1371600" cy="257400"/>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chemeClr val="lt1"/>
              </a:buClr>
              <a:buSzPts val="800"/>
              <a:buNone/>
              <a:defRPr sz="800">
                <a:solidFill>
                  <a:schemeClr val="lt1"/>
                </a:solidFill>
                <a:latin typeface="Calibri"/>
                <a:ea typeface="Calibri"/>
                <a:cs typeface="Calibri"/>
                <a:sym typeface="Calibri"/>
              </a:defRPr>
            </a:lvl1pPr>
            <a:lvl2pPr marL="914400" lvl="1" indent="-228600" algn="l">
              <a:lnSpc>
                <a:spcPct val="90000"/>
              </a:lnSpc>
              <a:spcBef>
                <a:spcPts val="400"/>
              </a:spcBef>
              <a:spcAft>
                <a:spcPts val="0"/>
              </a:spcAft>
              <a:buClr>
                <a:schemeClr val="lt1"/>
              </a:buClr>
              <a:buSzPts val="1500"/>
              <a:buNone/>
              <a:defRPr sz="1500" b="1"/>
            </a:lvl2pPr>
            <a:lvl3pPr marL="1371600" lvl="2" indent="-228600" algn="l">
              <a:lnSpc>
                <a:spcPct val="90000"/>
              </a:lnSpc>
              <a:spcBef>
                <a:spcPts val="400"/>
              </a:spcBef>
              <a:spcAft>
                <a:spcPts val="0"/>
              </a:spcAft>
              <a:buClr>
                <a:schemeClr val="lt1"/>
              </a:buClr>
              <a:buSzPts val="1400"/>
              <a:buNone/>
              <a:defRPr sz="1400" b="1"/>
            </a:lvl3pPr>
            <a:lvl4pPr marL="1828800" lvl="3" indent="-228600" algn="l">
              <a:lnSpc>
                <a:spcPct val="90000"/>
              </a:lnSpc>
              <a:spcBef>
                <a:spcPts val="400"/>
              </a:spcBef>
              <a:spcAft>
                <a:spcPts val="0"/>
              </a:spcAft>
              <a:buClr>
                <a:schemeClr val="lt1"/>
              </a:buClr>
              <a:buSzPts val="1200"/>
              <a:buNone/>
              <a:defRPr sz="1200" b="1"/>
            </a:lvl4pPr>
            <a:lvl5pPr marL="2286000" lvl="4" indent="-228600" algn="l">
              <a:lnSpc>
                <a:spcPct val="90000"/>
              </a:lnSpc>
              <a:spcBef>
                <a:spcPts val="400"/>
              </a:spcBef>
              <a:spcAft>
                <a:spcPts val="0"/>
              </a:spcAft>
              <a:buClr>
                <a:schemeClr val="lt1"/>
              </a:buClr>
              <a:buSzPts val="1200"/>
              <a:buNone/>
              <a:defRPr sz="1200" b="1"/>
            </a:lvl5pPr>
            <a:lvl6pPr marL="2743200" lvl="5" indent="-228600" algn="l">
              <a:lnSpc>
                <a:spcPct val="90000"/>
              </a:lnSpc>
              <a:spcBef>
                <a:spcPts val="400"/>
              </a:spcBef>
              <a:spcAft>
                <a:spcPts val="0"/>
              </a:spcAft>
              <a:buClr>
                <a:schemeClr val="lt1"/>
              </a:buClr>
              <a:buSzPts val="1200"/>
              <a:buNone/>
              <a:defRPr sz="1200" b="1"/>
            </a:lvl6pPr>
            <a:lvl7pPr marL="3200400" lvl="6" indent="-228600" algn="l">
              <a:lnSpc>
                <a:spcPct val="90000"/>
              </a:lnSpc>
              <a:spcBef>
                <a:spcPts val="400"/>
              </a:spcBef>
              <a:spcAft>
                <a:spcPts val="0"/>
              </a:spcAft>
              <a:buClr>
                <a:schemeClr val="lt1"/>
              </a:buClr>
              <a:buSzPts val="1200"/>
              <a:buNone/>
              <a:defRPr sz="1200" b="1"/>
            </a:lvl7pPr>
            <a:lvl8pPr marL="3657600" lvl="7" indent="-228600" algn="l">
              <a:lnSpc>
                <a:spcPct val="90000"/>
              </a:lnSpc>
              <a:spcBef>
                <a:spcPts val="400"/>
              </a:spcBef>
              <a:spcAft>
                <a:spcPts val="0"/>
              </a:spcAft>
              <a:buClr>
                <a:schemeClr val="lt1"/>
              </a:buClr>
              <a:buSzPts val="1200"/>
              <a:buNone/>
              <a:defRPr sz="1200" b="1"/>
            </a:lvl8pPr>
            <a:lvl9pPr marL="4114800" lvl="8" indent="-228600" algn="l">
              <a:lnSpc>
                <a:spcPct val="90000"/>
              </a:lnSpc>
              <a:spcBef>
                <a:spcPts val="400"/>
              </a:spcBef>
              <a:spcAft>
                <a:spcPts val="0"/>
              </a:spcAft>
              <a:buClr>
                <a:schemeClr val="lt1"/>
              </a:buClr>
              <a:buSzPts val="1200"/>
              <a:buNone/>
              <a:defRPr sz="1200" b="1"/>
            </a:lvl9pPr>
          </a:lstStyle>
          <a:p>
            <a:endParaRPr/>
          </a:p>
        </p:txBody>
      </p:sp>
      <p:sp>
        <p:nvSpPr>
          <p:cNvPr id="239" name="Google Shape;239;p20"/>
          <p:cNvSpPr txBox="1">
            <a:spLocks noGrp="1"/>
          </p:cNvSpPr>
          <p:nvPr>
            <p:ph type="body" idx="9"/>
          </p:nvPr>
        </p:nvSpPr>
        <p:spPr>
          <a:xfrm>
            <a:off x="4663472" y="2847541"/>
            <a:ext cx="1543200" cy="257400"/>
          </a:xfrm>
          <a:prstGeom prst="rect">
            <a:avLst/>
          </a:prstGeom>
          <a:noFill/>
          <a:ln>
            <a:noFill/>
          </a:ln>
        </p:spPr>
        <p:txBody>
          <a:bodyPr spcFirstLastPara="1" wrap="square" lIns="68575" tIns="34275" rIns="68575" bIns="34275" anchor="ctr" anchorCtr="0">
            <a:noAutofit/>
          </a:bodyPr>
          <a:lstStyle>
            <a:lvl1pPr marL="457200" lvl="0" indent="-228600" algn="ctr">
              <a:lnSpc>
                <a:spcPct val="90000"/>
              </a:lnSpc>
              <a:spcBef>
                <a:spcPts val="800"/>
              </a:spcBef>
              <a:spcAft>
                <a:spcPts val="0"/>
              </a:spcAft>
              <a:buClr>
                <a:schemeClr val="accent1"/>
              </a:buClr>
              <a:buSzPts val="700"/>
              <a:buNone/>
              <a:defRPr sz="700">
                <a:solidFill>
                  <a:schemeClr val="accent1"/>
                </a:solidFill>
                <a:latin typeface="Calibri"/>
                <a:ea typeface="Calibri"/>
                <a:cs typeface="Calibri"/>
                <a:sym typeface="Calibri"/>
              </a:defRPr>
            </a:lvl1pPr>
            <a:lvl2pPr marL="914400" lvl="1" indent="-228600" algn="l">
              <a:lnSpc>
                <a:spcPct val="90000"/>
              </a:lnSpc>
              <a:spcBef>
                <a:spcPts val="400"/>
              </a:spcBef>
              <a:spcAft>
                <a:spcPts val="0"/>
              </a:spcAft>
              <a:buClr>
                <a:schemeClr val="lt1"/>
              </a:buClr>
              <a:buSzPts val="1500"/>
              <a:buNone/>
              <a:defRPr sz="1500" b="1"/>
            </a:lvl2pPr>
            <a:lvl3pPr marL="1371600" lvl="2" indent="-228600" algn="l">
              <a:lnSpc>
                <a:spcPct val="90000"/>
              </a:lnSpc>
              <a:spcBef>
                <a:spcPts val="400"/>
              </a:spcBef>
              <a:spcAft>
                <a:spcPts val="0"/>
              </a:spcAft>
              <a:buClr>
                <a:schemeClr val="lt1"/>
              </a:buClr>
              <a:buSzPts val="1400"/>
              <a:buNone/>
              <a:defRPr sz="1400" b="1"/>
            </a:lvl3pPr>
            <a:lvl4pPr marL="1828800" lvl="3" indent="-228600" algn="l">
              <a:lnSpc>
                <a:spcPct val="90000"/>
              </a:lnSpc>
              <a:spcBef>
                <a:spcPts val="400"/>
              </a:spcBef>
              <a:spcAft>
                <a:spcPts val="0"/>
              </a:spcAft>
              <a:buClr>
                <a:schemeClr val="lt1"/>
              </a:buClr>
              <a:buSzPts val="1200"/>
              <a:buNone/>
              <a:defRPr sz="1200" b="1"/>
            </a:lvl4pPr>
            <a:lvl5pPr marL="2286000" lvl="4" indent="-228600" algn="l">
              <a:lnSpc>
                <a:spcPct val="90000"/>
              </a:lnSpc>
              <a:spcBef>
                <a:spcPts val="400"/>
              </a:spcBef>
              <a:spcAft>
                <a:spcPts val="0"/>
              </a:spcAft>
              <a:buClr>
                <a:schemeClr val="lt1"/>
              </a:buClr>
              <a:buSzPts val="1200"/>
              <a:buNone/>
              <a:defRPr sz="1200" b="1"/>
            </a:lvl5pPr>
            <a:lvl6pPr marL="2743200" lvl="5" indent="-228600" algn="l">
              <a:lnSpc>
                <a:spcPct val="90000"/>
              </a:lnSpc>
              <a:spcBef>
                <a:spcPts val="400"/>
              </a:spcBef>
              <a:spcAft>
                <a:spcPts val="0"/>
              </a:spcAft>
              <a:buClr>
                <a:schemeClr val="lt1"/>
              </a:buClr>
              <a:buSzPts val="1200"/>
              <a:buNone/>
              <a:defRPr sz="1200" b="1"/>
            </a:lvl6pPr>
            <a:lvl7pPr marL="3200400" lvl="6" indent="-228600" algn="l">
              <a:lnSpc>
                <a:spcPct val="90000"/>
              </a:lnSpc>
              <a:spcBef>
                <a:spcPts val="400"/>
              </a:spcBef>
              <a:spcAft>
                <a:spcPts val="0"/>
              </a:spcAft>
              <a:buClr>
                <a:schemeClr val="lt1"/>
              </a:buClr>
              <a:buSzPts val="1200"/>
              <a:buNone/>
              <a:defRPr sz="1200" b="1"/>
            </a:lvl7pPr>
            <a:lvl8pPr marL="3657600" lvl="7" indent="-228600" algn="l">
              <a:lnSpc>
                <a:spcPct val="90000"/>
              </a:lnSpc>
              <a:spcBef>
                <a:spcPts val="400"/>
              </a:spcBef>
              <a:spcAft>
                <a:spcPts val="0"/>
              </a:spcAft>
              <a:buClr>
                <a:schemeClr val="lt1"/>
              </a:buClr>
              <a:buSzPts val="1200"/>
              <a:buNone/>
              <a:defRPr sz="1200" b="1"/>
            </a:lvl8pPr>
            <a:lvl9pPr marL="4114800" lvl="8" indent="-228600" algn="l">
              <a:lnSpc>
                <a:spcPct val="90000"/>
              </a:lnSpc>
              <a:spcBef>
                <a:spcPts val="400"/>
              </a:spcBef>
              <a:spcAft>
                <a:spcPts val="0"/>
              </a:spcAft>
              <a:buClr>
                <a:schemeClr val="lt1"/>
              </a:buClr>
              <a:buSzPts val="1200"/>
              <a:buNone/>
              <a:defRPr sz="1200" b="1"/>
            </a:lvl9pPr>
          </a:lstStyle>
          <a:p>
            <a:endParaRPr/>
          </a:p>
        </p:txBody>
      </p:sp>
      <p:sp>
        <p:nvSpPr>
          <p:cNvPr id="240" name="Google Shape;240;p20"/>
          <p:cNvSpPr>
            <a:spLocks noGrp="1"/>
          </p:cNvSpPr>
          <p:nvPr>
            <p:ph type="pic" idx="13"/>
          </p:nvPr>
        </p:nvSpPr>
        <p:spPr>
          <a:xfrm>
            <a:off x="6852611" y="1821656"/>
            <a:ext cx="800100" cy="800100"/>
          </a:xfrm>
          <a:prstGeom prst="rect">
            <a:avLst/>
          </a:prstGeom>
          <a:solidFill>
            <a:schemeClr val="lt1"/>
          </a:solidFill>
          <a:ln>
            <a:noFill/>
          </a:ln>
        </p:spPr>
      </p:sp>
      <p:sp>
        <p:nvSpPr>
          <p:cNvPr id="241" name="Google Shape;241;p20"/>
          <p:cNvSpPr txBox="1">
            <a:spLocks noGrp="1"/>
          </p:cNvSpPr>
          <p:nvPr>
            <p:ph type="body" idx="14"/>
          </p:nvPr>
        </p:nvSpPr>
        <p:spPr>
          <a:xfrm>
            <a:off x="6569855" y="2740784"/>
            <a:ext cx="1371600" cy="257400"/>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chemeClr val="lt1"/>
              </a:buClr>
              <a:buSzPts val="800"/>
              <a:buNone/>
              <a:defRPr sz="800">
                <a:solidFill>
                  <a:schemeClr val="lt1"/>
                </a:solidFill>
                <a:latin typeface="Calibri"/>
                <a:ea typeface="Calibri"/>
                <a:cs typeface="Calibri"/>
                <a:sym typeface="Calibri"/>
              </a:defRPr>
            </a:lvl1pPr>
            <a:lvl2pPr marL="914400" lvl="1" indent="-228600" algn="l">
              <a:lnSpc>
                <a:spcPct val="90000"/>
              </a:lnSpc>
              <a:spcBef>
                <a:spcPts val="400"/>
              </a:spcBef>
              <a:spcAft>
                <a:spcPts val="0"/>
              </a:spcAft>
              <a:buClr>
                <a:schemeClr val="lt1"/>
              </a:buClr>
              <a:buSzPts val="1500"/>
              <a:buNone/>
              <a:defRPr sz="1500" b="1"/>
            </a:lvl2pPr>
            <a:lvl3pPr marL="1371600" lvl="2" indent="-228600" algn="l">
              <a:lnSpc>
                <a:spcPct val="90000"/>
              </a:lnSpc>
              <a:spcBef>
                <a:spcPts val="400"/>
              </a:spcBef>
              <a:spcAft>
                <a:spcPts val="0"/>
              </a:spcAft>
              <a:buClr>
                <a:schemeClr val="lt1"/>
              </a:buClr>
              <a:buSzPts val="1400"/>
              <a:buNone/>
              <a:defRPr sz="1400" b="1"/>
            </a:lvl3pPr>
            <a:lvl4pPr marL="1828800" lvl="3" indent="-228600" algn="l">
              <a:lnSpc>
                <a:spcPct val="90000"/>
              </a:lnSpc>
              <a:spcBef>
                <a:spcPts val="400"/>
              </a:spcBef>
              <a:spcAft>
                <a:spcPts val="0"/>
              </a:spcAft>
              <a:buClr>
                <a:schemeClr val="lt1"/>
              </a:buClr>
              <a:buSzPts val="1200"/>
              <a:buNone/>
              <a:defRPr sz="1200" b="1"/>
            </a:lvl4pPr>
            <a:lvl5pPr marL="2286000" lvl="4" indent="-228600" algn="l">
              <a:lnSpc>
                <a:spcPct val="90000"/>
              </a:lnSpc>
              <a:spcBef>
                <a:spcPts val="400"/>
              </a:spcBef>
              <a:spcAft>
                <a:spcPts val="0"/>
              </a:spcAft>
              <a:buClr>
                <a:schemeClr val="lt1"/>
              </a:buClr>
              <a:buSzPts val="1200"/>
              <a:buNone/>
              <a:defRPr sz="1200" b="1"/>
            </a:lvl5pPr>
            <a:lvl6pPr marL="2743200" lvl="5" indent="-228600" algn="l">
              <a:lnSpc>
                <a:spcPct val="90000"/>
              </a:lnSpc>
              <a:spcBef>
                <a:spcPts val="400"/>
              </a:spcBef>
              <a:spcAft>
                <a:spcPts val="0"/>
              </a:spcAft>
              <a:buClr>
                <a:schemeClr val="lt1"/>
              </a:buClr>
              <a:buSzPts val="1200"/>
              <a:buNone/>
              <a:defRPr sz="1200" b="1"/>
            </a:lvl6pPr>
            <a:lvl7pPr marL="3200400" lvl="6" indent="-228600" algn="l">
              <a:lnSpc>
                <a:spcPct val="90000"/>
              </a:lnSpc>
              <a:spcBef>
                <a:spcPts val="400"/>
              </a:spcBef>
              <a:spcAft>
                <a:spcPts val="0"/>
              </a:spcAft>
              <a:buClr>
                <a:schemeClr val="lt1"/>
              </a:buClr>
              <a:buSzPts val="1200"/>
              <a:buNone/>
              <a:defRPr sz="1200" b="1"/>
            </a:lvl7pPr>
            <a:lvl8pPr marL="3657600" lvl="7" indent="-228600" algn="l">
              <a:lnSpc>
                <a:spcPct val="90000"/>
              </a:lnSpc>
              <a:spcBef>
                <a:spcPts val="400"/>
              </a:spcBef>
              <a:spcAft>
                <a:spcPts val="0"/>
              </a:spcAft>
              <a:buClr>
                <a:schemeClr val="lt1"/>
              </a:buClr>
              <a:buSzPts val="1200"/>
              <a:buNone/>
              <a:defRPr sz="1200" b="1"/>
            </a:lvl8pPr>
            <a:lvl9pPr marL="4114800" lvl="8" indent="-228600" algn="l">
              <a:lnSpc>
                <a:spcPct val="90000"/>
              </a:lnSpc>
              <a:spcBef>
                <a:spcPts val="400"/>
              </a:spcBef>
              <a:spcAft>
                <a:spcPts val="0"/>
              </a:spcAft>
              <a:buClr>
                <a:schemeClr val="lt1"/>
              </a:buClr>
              <a:buSzPts val="1200"/>
              <a:buNone/>
              <a:defRPr sz="1200" b="1"/>
            </a:lvl9pPr>
          </a:lstStyle>
          <a:p>
            <a:endParaRPr/>
          </a:p>
        </p:txBody>
      </p:sp>
      <p:sp>
        <p:nvSpPr>
          <p:cNvPr id="242" name="Google Shape;242;p20"/>
          <p:cNvSpPr txBox="1">
            <a:spLocks noGrp="1"/>
          </p:cNvSpPr>
          <p:nvPr>
            <p:ph type="body" idx="15"/>
          </p:nvPr>
        </p:nvSpPr>
        <p:spPr>
          <a:xfrm>
            <a:off x="6475824" y="2836529"/>
            <a:ext cx="1543200" cy="257400"/>
          </a:xfrm>
          <a:prstGeom prst="rect">
            <a:avLst/>
          </a:prstGeom>
          <a:noFill/>
          <a:ln>
            <a:noFill/>
          </a:ln>
        </p:spPr>
        <p:txBody>
          <a:bodyPr spcFirstLastPara="1" wrap="square" lIns="68575" tIns="34275" rIns="68575" bIns="34275" anchor="ctr" anchorCtr="0">
            <a:noAutofit/>
          </a:bodyPr>
          <a:lstStyle>
            <a:lvl1pPr marL="457200" lvl="0" indent="-228600" algn="ctr">
              <a:lnSpc>
                <a:spcPct val="90000"/>
              </a:lnSpc>
              <a:spcBef>
                <a:spcPts val="800"/>
              </a:spcBef>
              <a:spcAft>
                <a:spcPts val="0"/>
              </a:spcAft>
              <a:buClr>
                <a:schemeClr val="accent1"/>
              </a:buClr>
              <a:buSzPts val="700"/>
              <a:buNone/>
              <a:defRPr sz="700">
                <a:solidFill>
                  <a:schemeClr val="accent1"/>
                </a:solidFill>
                <a:latin typeface="Calibri"/>
                <a:ea typeface="Calibri"/>
                <a:cs typeface="Calibri"/>
                <a:sym typeface="Calibri"/>
              </a:defRPr>
            </a:lvl1pPr>
            <a:lvl2pPr marL="914400" lvl="1" indent="-228600" algn="l">
              <a:lnSpc>
                <a:spcPct val="90000"/>
              </a:lnSpc>
              <a:spcBef>
                <a:spcPts val="400"/>
              </a:spcBef>
              <a:spcAft>
                <a:spcPts val="0"/>
              </a:spcAft>
              <a:buClr>
                <a:schemeClr val="lt1"/>
              </a:buClr>
              <a:buSzPts val="1500"/>
              <a:buNone/>
              <a:defRPr sz="1500" b="1"/>
            </a:lvl2pPr>
            <a:lvl3pPr marL="1371600" lvl="2" indent="-228600" algn="l">
              <a:lnSpc>
                <a:spcPct val="90000"/>
              </a:lnSpc>
              <a:spcBef>
                <a:spcPts val="400"/>
              </a:spcBef>
              <a:spcAft>
                <a:spcPts val="0"/>
              </a:spcAft>
              <a:buClr>
                <a:schemeClr val="lt1"/>
              </a:buClr>
              <a:buSzPts val="1400"/>
              <a:buNone/>
              <a:defRPr sz="1400" b="1"/>
            </a:lvl3pPr>
            <a:lvl4pPr marL="1828800" lvl="3" indent="-228600" algn="l">
              <a:lnSpc>
                <a:spcPct val="90000"/>
              </a:lnSpc>
              <a:spcBef>
                <a:spcPts val="400"/>
              </a:spcBef>
              <a:spcAft>
                <a:spcPts val="0"/>
              </a:spcAft>
              <a:buClr>
                <a:schemeClr val="lt1"/>
              </a:buClr>
              <a:buSzPts val="1200"/>
              <a:buNone/>
              <a:defRPr sz="1200" b="1"/>
            </a:lvl4pPr>
            <a:lvl5pPr marL="2286000" lvl="4" indent="-228600" algn="l">
              <a:lnSpc>
                <a:spcPct val="90000"/>
              </a:lnSpc>
              <a:spcBef>
                <a:spcPts val="400"/>
              </a:spcBef>
              <a:spcAft>
                <a:spcPts val="0"/>
              </a:spcAft>
              <a:buClr>
                <a:schemeClr val="lt1"/>
              </a:buClr>
              <a:buSzPts val="1200"/>
              <a:buNone/>
              <a:defRPr sz="1200" b="1"/>
            </a:lvl5pPr>
            <a:lvl6pPr marL="2743200" lvl="5" indent="-228600" algn="l">
              <a:lnSpc>
                <a:spcPct val="90000"/>
              </a:lnSpc>
              <a:spcBef>
                <a:spcPts val="400"/>
              </a:spcBef>
              <a:spcAft>
                <a:spcPts val="0"/>
              </a:spcAft>
              <a:buClr>
                <a:schemeClr val="lt1"/>
              </a:buClr>
              <a:buSzPts val="1200"/>
              <a:buNone/>
              <a:defRPr sz="1200" b="1"/>
            </a:lvl6pPr>
            <a:lvl7pPr marL="3200400" lvl="6" indent="-228600" algn="l">
              <a:lnSpc>
                <a:spcPct val="90000"/>
              </a:lnSpc>
              <a:spcBef>
                <a:spcPts val="400"/>
              </a:spcBef>
              <a:spcAft>
                <a:spcPts val="0"/>
              </a:spcAft>
              <a:buClr>
                <a:schemeClr val="lt1"/>
              </a:buClr>
              <a:buSzPts val="1200"/>
              <a:buNone/>
              <a:defRPr sz="1200" b="1"/>
            </a:lvl7pPr>
            <a:lvl8pPr marL="3657600" lvl="7" indent="-228600" algn="l">
              <a:lnSpc>
                <a:spcPct val="90000"/>
              </a:lnSpc>
              <a:spcBef>
                <a:spcPts val="400"/>
              </a:spcBef>
              <a:spcAft>
                <a:spcPts val="0"/>
              </a:spcAft>
              <a:buClr>
                <a:schemeClr val="lt1"/>
              </a:buClr>
              <a:buSzPts val="1200"/>
              <a:buNone/>
              <a:defRPr sz="1200" b="1"/>
            </a:lvl8pPr>
            <a:lvl9pPr marL="4114800" lvl="8" indent="-228600" algn="l">
              <a:lnSpc>
                <a:spcPct val="90000"/>
              </a:lnSpc>
              <a:spcBef>
                <a:spcPts val="400"/>
              </a:spcBef>
              <a:spcAft>
                <a:spcPts val="0"/>
              </a:spcAft>
              <a:buClr>
                <a:schemeClr val="lt1"/>
              </a:buClr>
              <a:buSzPts val="1200"/>
              <a:buNone/>
              <a:defRPr sz="1200" b="1"/>
            </a:lvl9pPr>
          </a:lstStyle>
          <a:p>
            <a:endParaRPr/>
          </a:p>
        </p:txBody>
      </p:sp>
      <p:sp>
        <p:nvSpPr>
          <p:cNvPr id="243" name="Google Shape;243;p20"/>
          <p:cNvSpPr>
            <a:spLocks noGrp="1"/>
          </p:cNvSpPr>
          <p:nvPr>
            <p:ph type="pic" idx="16"/>
          </p:nvPr>
        </p:nvSpPr>
        <p:spPr>
          <a:xfrm>
            <a:off x="1407882" y="3215783"/>
            <a:ext cx="800100" cy="800100"/>
          </a:xfrm>
          <a:prstGeom prst="rect">
            <a:avLst/>
          </a:prstGeom>
          <a:solidFill>
            <a:schemeClr val="lt1"/>
          </a:solidFill>
          <a:ln>
            <a:noFill/>
          </a:ln>
        </p:spPr>
      </p:sp>
      <p:sp>
        <p:nvSpPr>
          <p:cNvPr id="244" name="Google Shape;244;p20"/>
          <p:cNvSpPr txBox="1">
            <a:spLocks noGrp="1"/>
          </p:cNvSpPr>
          <p:nvPr>
            <p:ph type="body" idx="17"/>
          </p:nvPr>
        </p:nvSpPr>
        <p:spPr>
          <a:xfrm>
            <a:off x="1125126" y="4134911"/>
            <a:ext cx="1371600" cy="257400"/>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chemeClr val="lt1"/>
              </a:buClr>
              <a:buSzPts val="800"/>
              <a:buNone/>
              <a:defRPr sz="800">
                <a:solidFill>
                  <a:schemeClr val="lt1"/>
                </a:solidFill>
                <a:latin typeface="Calibri"/>
                <a:ea typeface="Calibri"/>
                <a:cs typeface="Calibri"/>
                <a:sym typeface="Calibri"/>
              </a:defRPr>
            </a:lvl1pPr>
            <a:lvl2pPr marL="914400" lvl="1" indent="-228600" algn="l">
              <a:lnSpc>
                <a:spcPct val="90000"/>
              </a:lnSpc>
              <a:spcBef>
                <a:spcPts val="400"/>
              </a:spcBef>
              <a:spcAft>
                <a:spcPts val="0"/>
              </a:spcAft>
              <a:buClr>
                <a:schemeClr val="lt1"/>
              </a:buClr>
              <a:buSzPts val="1500"/>
              <a:buNone/>
              <a:defRPr sz="1500" b="1"/>
            </a:lvl2pPr>
            <a:lvl3pPr marL="1371600" lvl="2" indent="-228600" algn="l">
              <a:lnSpc>
                <a:spcPct val="90000"/>
              </a:lnSpc>
              <a:spcBef>
                <a:spcPts val="400"/>
              </a:spcBef>
              <a:spcAft>
                <a:spcPts val="0"/>
              </a:spcAft>
              <a:buClr>
                <a:schemeClr val="lt1"/>
              </a:buClr>
              <a:buSzPts val="1400"/>
              <a:buNone/>
              <a:defRPr sz="1400" b="1"/>
            </a:lvl3pPr>
            <a:lvl4pPr marL="1828800" lvl="3" indent="-228600" algn="l">
              <a:lnSpc>
                <a:spcPct val="90000"/>
              </a:lnSpc>
              <a:spcBef>
                <a:spcPts val="400"/>
              </a:spcBef>
              <a:spcAft>
                <a:spcPts val="0"/>
              </a:spcAft>
              <a:buClr>
                <a:schemeClr val="lt1"/>
              </a:buClr>
              <a:buSzPts val="1200"/>
              <a:buNone/>
              <a:defRPr sz="1200" b="1"/>
            </a:lvl4pPr>
            <a:lvl5pPr marL="2286000" lvl="4" indent="-228600" algn="l">
              <a:lnSpc>
                <a:spcPct val="90000"/>
              </a:lnSpc>
              <a:spcBef>
                <a:spcPts val="400"/>
              </a:spcBef>
              <a:spcAft>
                <a:spcPts val="0"/>
              </a:spcAft>
              <a:buClr>
                <a:schemeClr val="lt1"/>
              </a:buClr>
              <a:buSzPts val="1200"/>
              <a:buNone/>
              <a:defRPr sz="1200" b="1"/>
            </a:lvl5pPr>
            <a:lvl6pPr marL="2743200" lvl="5" indent="-228600" algn="l">
              <a:lnSpc>
                <a:spcPct val="90000"/>
              </a:lnSpc>
              <a:spcBef>
                <a:spcPts val="400"/>
              </a:spcBef>
              <a:spcAft>
                <a:spcPts val="0"/>
              </a:spcAft>
              <a:buClr>
                <a:schemeClr val="lt1"/>
              </a:buClr>
              <a:buSzPts val="1200"/>
              <a:buNone/>
              <a:defRPr sz="1200" b="1"/>
            </a:lvl6pPr>
            <a:lvl7pPr marL="3200400" lvl="6" indent="-228600" algn="l">
              <a:lnSpc>
                <a:spcPct val="90000"/>
              </a:lnSpc>
              <a:spcBef>
                <a:spcPts val="400"/>
              </a:spcBef>
              <a:spcAft>
                <a:spcPts val="0"/>
              </a:spcAft>
              <a:buClr>
                <a:schemeClr val="lt1"/>
              </a:buClr>
              <a:buSzPts val="1200"/>
              <a:buNone/>
              <a:defRPr sz="1200" b="1"/>
            </a:lvl7pPr>
            <a:lvl8pPr marL="3657600" lvl="7" indent="-228600" algn="l">
              <a:lnSpc>
                <a:spcPct val="90000"/>
              </a:lnSpc>
              <a:spcBef>
                <a:spcPts val="400"/>
              </a:spcBef>
              <a:spcAft>
                <a:spcPts val="0"/>
              </a:spcAft>
              <a:buClr>
                <a:schemeClr val="lt1"/>
              </a:buClr>
              <a:buSzPts val="1200"/>
              <a:buNone/>
              <a:defRPr sz="1200" b="1"/>
            </a:lvl8pPr>
            <a:lvl9pPr marL="4114800" lvl="8" indent="-228600" algn="l">
              <a:lnSpc>
                <a:spcPct val="90000"/>
              </a:lnSpc>
              <a:spcBef>
                <a:spcPts val="400"/>
              </a:spcBef>
              <a:spcAft>
                <a:spcPts val="0"/>
              </a:spcAft>
              <a:buClr>
                <a:schemeClr val="lt1"/>
              </a:buClr>
              <a:buSzPts val="1200"/>
              <a:buNone/>
              <a:defRPr sz="1200" b="1"/>
            </a:lvl9pPr>
          </a:lstStyle>
          <a:p>
            <a:endParaRPr/>
          </a:p>
        </p:txBody>
      </p:sp>
      <p:sp>
        <p:nvSpPr>
          <p:cNvPr id="245" name="Google Shape;245;p20"/>
          <p:cNvSpPr txBox="1">
            <a:spLocks noGrp="1"/>
          </p:cNvSpPr>
          <p:nvPr>
            <p:ph type="body" idx="18"/>
          </p:nvPr>
        </p:nvSpPr>
        <p:spPr>
          <a:xfrm>
            <a:off x="1042590" y="4230656"/>
            <a:ext cx="1543200" cy="257400"/>
          </a:xfrm>
          <a:prstGeom prst="rect">
            <a:avLst/>
          </a:prstGeom>
          <a:noFill/>
          <a:ln>
            <a:noFill/>
          </a:ln>
        </p:spPr>
        <p:txBody>
          <a:bodyPr spcFirstLastPara="1" wrap="square" lIns="68575" tIns="34275" rIns="68575" bIns="34275" anchor="ctr" anchorCtr="0">
            <a:noAutofit/>
          </a:bodyPr>
          <a:lstStyle>
            <a:lvl1pPr marL="457200" lvl="0" indent="-228600" algn="ctr">
              <a:lnSpc>
                <a:spcPct val="90000"/>
              </a:lnSpc>
              <a:spcBef>
                <a:spcPts val="800"/>
              </a:spcBef>
              <a:spcAft>
                <a:spcPts val="0"/>
              </a:spcAft>
              <a:buClr>
                <a:schemeClr val="accent1"/>
              </a:buClr>
              <a:buSzPts val="700"/>
              <a:buNone/>
              <a:defRPr sz="700">
                <a:solidFill>
                  <a:schemeClr val="accent1"/>
                </a:solidFill>
                <a:latin typeface="Calibri"/>
                <a:ea typeface="Calibri"/>
                <a:cs typeface="Calibri"/>
                <a:sym typeface="Calibri"/>
              </a:defRPr>
            </a:lvl1pPr>
            <a:lvl2pPr marL="914400" lvl="1" indent="-228600" algn="l">
              <a:lnSpc>
                <a:spcPct val="90000"/>
              </a:lnSpc>
              <a:spcBef>
                <a:spcPts val="400"/>
              </a:spcBef>
              <a:spcAft>
                <a:spcPts val="0"/>
              </a:spcAft>
              <a:buClr>
                <a:schemeClr val="lt1"/>
              </a:buClr>
              <a:buSzPts val="1500"/>
              <a:buNone/>
              <a:defRPr sz="1500" b="1"/>
            </a:lvl2pPr>
            <a:lvl3pPr marL="1371600" lvl="2" indent="-228600" algn="l">
              <a:lnSpc>
                <a:spcPct val="90000"/>
              </a:lnSpc>
              <a:spcBef>
                <a:spcPts val="400"/>
              </a:spcBef>
              <a:spcAft>
                <a:spcPts val="0"/>
              </a:spcAft>
              <a:buClr>
                <a:schemeClr val="lt1"/>
              </a:buClr>
              <a:buSzPts val="1400"/>
              <a:buNone/>
              <a:defRPr sz="1400" b="1"/>
            </a:lvl3pPr>
            <a:lvl4pPr marL="1828800" lvl="3" indent="-228600" algn="l">
              <a:lnSpc>
                <a:spcPct val="90000"/>
              </a:lnSpc>
              <a:spcBef>
                <a:spcPts val="400"/>
              </a:spcBef>
              <a:spcAft>
                <a:spcPts val="0"/>
              </a:spcAft>
              <a:buClr>
                <a:schemeClr val="lt1"/>
              </a:buClr>
              <a:buSzPts val="1200"/>
              <a:buNone/>
              <a:defRPr sz="1200" b="1"/>
            </a:lvl4pPr>
            <a:lvl5pPr marL="2286000" lvl="4" indent="-228600" algn="l">
              <a:lnSpc>
                <a:spcPct val="90000"/>
              </a:lnSpc>
              <a:spcBef>
                <a:spcPts val="400"/>
              </a:spcBef>
              <a:spcAft>
                <a:spcPts val="0"/>
              </a:spcAft>
              <a:buClr>
                <a:schemeClr val="lt1"/>
              </a:buClr>
              <a:buSzPts val="1200"/>
              <a:buNone/>
              <a:defRPr sz="1200" b="1"/>
            </a:lvl5pPr>
            <a:lvl6pPr marL="2743200" lvl="5" indent="-228600" algn="l">
              <a:lnSpc>
                <a:spcPct val="90000"/>
              </a:lnSpc>
              <a:spcBef>
                <a:spcPts val="400"/>
              </a:spcBef>
              <a:spcAft>
                <a:spcPts val="0"/>
              </a:spcAft>
              <a:buClr>
                <a:schemeClr val="lt1"/>
              </a:buClr>
              <a:buSzPts val="1200"/>
              <a:buNone/>
              <a:defRPr sz="1200" b="1"/>
            </a:lvl6pPr>
            <a:lvl7pPr marL="3200400" lvl="6" indent="-228600" algn="l">
              <a:lnSpc>
                <a:spcPct val="90000"/>
              </a:lnSpc>
              <a:spcBef>
                <a:spcPts val="400"/>
              </a:spcBef>
              <a:spcAft>
                <a:spcPts val="0"/>
              </a:spcAft>
              <a:buClr>
                <a:schemeClr val="lt1"/>
              </a:buClr>
              <a:buSzPts val="1200"/>
              <a:buNone/>
              <a:defRPr sz="1200" b="1"/>
            </a:lvl7pPr>
            <a:lvl8pPr marL="3657600" lvl="7" indent="-228600" algn="l">
              <a:lnSpc>
                <a:spcPct val="90000"/>
              </a:lnSpc>
              <a:spcBef>
                <a:spcPts val="400"/>
              </a:spcBef>
              <a:spcAft>
                <a:spcPts val="0"/>
              </a:spcAft>
              <a:buClr>
                <a:schemeClr val="lt1"/>
              </a:buClr>
              <a:buSzPts val="1200"/>
              <a:buNone/>
              <a:defRPr sz="1200" b="1"/>
            </a:lvl8pPr>
            <a:lvl9pPr marL="4114800" lvl="8" indent="-228600" algn="l">
              <a:lnSpc>
                <a:spcPct val="90000"/>
              </a:lnSpc>
              <a:spcBef>
                <a:spcPts val="400"/>
              </a:spcBef>
              <a:spcAft>
                <a:spcPts val="0"/>
              </a:spcAft>
              <a:buClr>
                <a:schemeClr val="lt1"/>
              </a:buClr>
              <a:buSzPts val="1200"/>
              <a:buNone/>
              <a:defRPr sz="1200" b="1"/>
            </a:lvl9pPr>
          </a:lstStyle>
          <a:p>
            <a:endParaRPr/>
          </a:p>
        </p:txBody>
      </p:sp>
      <p:sp>
        <p:nvSpPr>
          <p:cNvPr id="246" name="Google Shape;246;p20"/>
          <p:cNvSpPr>
            <a:spLocks noGrp="1"/>
          </p:cNvSpPr>
          <p:nvPr>
            <p:ph type="pic" idx="19"/>
          </p:nvPr>
        </p:nvSpPr>
        <p:spPr>
          <a:xfrm>
            <a:off x="3169703" y="3215783"/>
            <a:ext cx="800100" cy="800100"/>
          </a:xfrm>
          <a:prstGeom prst="rect">
            <a:avLst/>
          </a:prstGeom>
          <a:solidFill>
            <a:schemeClr val="lt1"/>
          </a:solidFill>
          <a:ln>
            <a:noFill/>
          </a:ln>
        </p:spPr>
      </p:sp>
      <p:sp>
        <p:nvSpPr>
          <p:cNvPr id="247" name="Google Shape;247;p20"/>
          <p:cNvSpPr txBox="1">
            <a:spLocks noGrp="1"/>
          </p:cNvSpPr>
          <p:nvPr>
            <p:ph type="body" idx="20"/>
          </p:nvPr>
        </p:nvSpPr>
        <p:spPr>
          <a:xfrm>
            <a:off x="2886946" y="4145922"/>
            <a:ext cx="1371600" cy="257400"/>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chemeClr val="lt1"/>
              </a:buClr>
              <a:buSzPts val="800"/>
              <a:buNone/>
              <a:defRPr sz="800">
                <a:solidFill>
                  <a:schemeClr val="lt1"/>
                </a:solidFill>
                <a:latin typeface="Calibri"/>
                <a:ea typeface="Calibri"/>
                <a:cs typeface="Calibri"/>
                <a:sym typeface="Calibri"/>
              </a:defRPr>
            </a:lvl1pPr>
            <a:lvl2pPr marL="914400" lvl="1" indent="-228600" algn="l">
              <a:lnSpc>
                <a:spcPct val="90000"/>
              </a:lnSpc>
              <a:spcBef>
                <a:spcPts val="400"/>
              </a:spcBef>
              <a:spcAft>
                <a:spcPts val="0"/>
              </a:spcAft>
              <a:buClr>
                <a:schemeClr val="lt1"/>
              </a:buClr>
              <a:buSzPts val="1500"/>
              <a:buNone/>
              <a:defRPr sz="1500" b="1"/>
            </a:lvl2pPr>
            <a:lvl3pPr marL="1371600" lvl="2" indent="-228600" algn="l">
              <a:lnSpc>
                <a:spcPct val="90000"/>
              </a:lnSpc>
              <a:spcBef>
                <a:spcPts val="400"/>
              </a:spcBef>
              <a:spcAft>
                <a:spcPts val="0"/>
              </a:spcAft>
              <a:buClr>
                <a:schemeClr val="lt1"/>
              </a:buClr>
              <a:buSzPts val="1400"/>
              <a:buNone/>
              <a:defRPr sz="1400" b="1"/>
            </a:lvl3pPr>
            <a:lvl4pPr marL="1828800" lvl="3" indent="-228600" algn="l">
              <a:lnSpc>
                <a:spcPct val="90000"/>
              </a:lnSpc>
              <a:spcBef>
                <a:spcPts val="400"/>
              </a:spcBef>
              <a:spcAft>
                <a:spcPts val="0"/>
              </a:spcAft>
              <a:buClr>
                <a:schemeClr val="lt1"/>
              </a:buClr>
              <a:buSzPts val="1200"/>
              <a:buNone/>
              <a:defRPr sz="1200" b="1"/>
            </a:lvl4pPr>
            <a:lvl5pPr marL="2286000" lvl="4" indent="-228600" algn="l">
              <a:lnSpc>
                <a:spcPct val="90000"/>
              </a:lnSpc>
              <a:spcBef>
                <a:spcPts val="400"/>
              </a:spcBef>
              <a:spcAft>
                <a:spcPts val="0"/>
              </a:spcAft>
              <a:buClr>
                <a:schemeClr val="lt1"/>
              </a:buClr>
              <a:buSzPts val="1200"/>
              <a:buNone/>
              <a:defRPr sz="1200" b="1"/>
            </a:lvl5pPr>
            <a:lvl6pPr marL="2743200" lvl="5" indent="-228600" algn="l">
              <a:lnSpc>
                <a:spcPct val="90000"/>
              </a:lnSpc>
              <a:spcBef>
                <a:spcPts val="400"/>
              </a:spcBef>
              <a:spcAft>
                <a:spcPts val="0"/>
              </a:spcAft>
              <a:buClr>
                <a:schemeClr val="lt1"/>
              </a:buClr>
              <a:buSzPts val="1200"/>
              <a:buNone/>
              <a:defRPr sz="1200" b="1"/>
            </a:lvl6pPr>
            <a:lvl7pPr marL="3200400" lvl="6" indent="-228600" algn="l">
              <a:lnSpc>
                <a:spcPct val="90000"/>
              </a:lnSpc>
              <a:spcBef>
                <a:spcPts val="400"/>
              </a:spcBef>
              <a:spcAft>
                <a:spcPts val="0"/>
              </a:spcAft>
              <a:buClr>
                <a:schemeClr val="lt1"/>
              </a:buClr>
              <a:buSzPts val="1200"/>
              <a:buNone/>
              <a:defRPr sz="1200" b="1"/>
            </a:lvl7pPr>
            <a:lvl8pPr marL="3657600" lvl="7" indent="-228600" algn="l">
              <a:lnSpc>
                <a:spcPct val="90000"/>
              </a:lnSpc>
              <a:spcBef>
                <a:spcPts val="400"/>
              </a:spcBef>
              <a:spcAft>
                <a:spcPts val="0"/>
              </a:spcAft>
              <a:buClr>
                <a:schemeClr val="lt1"/>
              </a:buClr>
              <a:buSzPts val="1200"/>
              <a:buNone/>
              <a:defRPr sz="1200" b="1"/>
            </a:lvl8pPr>
            <a:lvl9pPr marL="4114800" lvl="8" indent="-228600" algn="l">
              <a:lnSpc>
                <a:spcPct val="90000"/>
              </a:lnSpc>
              <a:spcBef>
                <a:spcPts val="400"/>
              </a:spcBef>
              <a:spcAft>
                <a:spcPts val="0"/>
              </a:spcAft>
              <a:buClr>
                <a:schemeClr val="lt1"/>
              </a:buClr>
              <a:buSzPts val="1200"/>
              <a:buNone/>
              <a:defRPr sz="1200" b="1"/>
            </a:lvl9pPr>
          </a:lstStyle>
          <a:p>
            <a:endParaRPr/>
          </a:p>
        </p:txBody>
      </p:sp>
      <p:sp>
        <p:nvSpPr>
          <p:cNvPr id="248" name="Google Shape;248;p20"/>
          <p:cNvSpPr txBox="1">
            <a:spLocks noGrp="1"/>
          </p:cNvSpPr>
          <p:nvPr>
            <p:ph type="body" idx="21"/>
          </p:nvPr>
        </p:nvSpPr>
        <p:spPr>
          <a:xfrm>
            <a:off x="2804410" y="4241668"/>
            <a:ext cx="1543200" cy="257400"/>
          </a:xfrm>
          <a:prstGeom prst="rect">
            <a:avLst/>
          </a:prstGeom>
          <a:noFill/>
          <a:ln>
            <a:noFill/>
          </a:ln>
        </p:spPr>
        <p:txBody>
          <a:bodyPr spcFirstLastPara="1" wrap="square" lIns="68575" tIns="34275" rIns="68575" bIns="34275" anchor="ctr" anchorCtr="0">
            <a:noAutofit/>
          </a:bodyPr>
          <a:lstStyle>
            <a:lvl1pPr marL="457200" lvl="0" indent="-228600" algn="ctr">
              <a:lnSpc>
                <a:spcPct val="90000"/>
              </a:lnSpc>
              <a:spcBef>
                <a:spcPts val="800"/>
              </a:spcBef>
              <a:spcAft>
                <a:spcPts val="0"/>
              </a:spcAft>
              <a:buClr>
                <a:schemeClr val="accent1"/>
              </a:buClr>
              <a:buSzPts val="700"/>
              <a:buNone/>
              <a:defRPr sz="700">
                <a:solidFill>
                  <a:schemeClr val="accent1"/>
                </a:solidFill>
                <a:latin typeface="Calibri"/>
                <a:ea typeface="Calibri"/>
                <a:cs typeface="Calibri"/>
                <a:sym typeface="Calibri"/>
              </a:defRPr>
            </a:lvl1pPr>
            <a:lvl2pPr marL="914400" lvl="1" indent="-228600" algn="l">
              <a:lnSpc>
                <a:spcPct val="90000"/>
              </a:lnSpc>
              <a:spcBef>
                <a:spcPts val="400"/>
              </a:spcBef>
              <a:spcAft>
                <a:spcPts val="0"/>
              </a:spcAft>
              <a:buClr>
                <a:schemeClr val="lt1"/>
              </a:buClr>
              <a:buSzPts val="1500"/>
              <a:buNone/>
              <a:defRPr sz="1500" b="1"/>
            </a:lvl2pPr>
            <a:lvl3pPr marL="1371600" lvl="2" indent="-228600" algn="l">
              <a:lnSpc>
                <a:spcPct val="90000"/>
              </a:lnSpc>
              <a:spcBef>
                <a:spcPts val="400"/>
              </a:spcBef>
              <a:spcAft>
                <a:spcPts val="0"/>
              </a:spcAft>
              <a:buClr>
                <a:schemeClr val="lt1"/>
              </a:buClr>
              <a:buSzPts val="1400"/>
              <a:buNone/>
              <a:defRPr sz="1400" b="1"/>
            </a:lvl3pPr>
            <a:lvl4pPr marL="1828800" lvl="3" indent="-228600" algn="l">
              <a:lnSpc>
                <a:spcPct val="90000"/>
              </a:lnSpc>
              <a:spcBef>
                <a:spcPts val="400"/>
              </a:spcBef>
              <a:spcAft>
                <a:spcPts val="0"/>
              </a:spcAft>
              <a:buClr>
                <a:schemeClr val="lt1"/>
              </a:buClr>
              <a:buSzPts val="1200"/>
              <a:buNone/>
              <a:defRPr sz="1200" b="1"/>
            </a:lvl4pPr>
            <a:lvl5pPr marL="2286000" lvl="4" indent="-228600" algn="l">
              <a:lnSpc>
                <a:spcPct val="90000"/>
              </a:lnSpc>
              <a:spcBef>
                <a:spcPts val="400"/>
              </a:spcBef>
              <a:spcAft>
                <a:spcPts val="0"/>
              </a:spcAft>
              <a:buClr>
                <a:schemeClr val="lt1"/>
              </a:buClr>
              <a:buSzPts val="1200"/>
              <a:buNone/>
              <a:defRPr sz="1200" b="1"/>
            </a:lvl5pPr>
            <a:lvl6pPr marL="2743200" lvl="5" indent="-228600" algn="l">
              <a:lnSpc>
                <a:spcPct val="90000"/>
              </a:lnSpc>
              <a:spcBef>
                <a:spcPts val="400"/>
              </a:spcBef>
              <a:spcAft>
                <a:spcPts val="0"/>
              </a:spcAft>
              <a:buClr>
                <a:schemeClr val="lt1"/>
              </a:buClr>
              <a:buSzPts val="1200"/>
              <a:buNone/>
              <a:defRPr sz="1200" b="1"/>
            </a:lvl6pPr>
            <a:lvl7pPr marL="3200400" lvl="6" indent="-228600" algn="l">
              <a:lnSpc>
                <a:spcPct val="90000"/>
              </a:lnSpc>
              <a:spcBef>
                <a:spcPts val="400"/>
              </a:spcBef>
              <a:spcAft>
                <a:spcPts val="0"/>
              </a:spcAft>
              <a:buClr>
                <a:schemeClr val="lt1"/>
              </a:buClr>
              <a:buSzPts val="1200"/>
              <a:buNone/>
              <a:defRPr sz="1200" b="1"/>
            </a:lvl7pPr>
            <a:lvl8pPr marL="3657600" lvl="7" indent="-228600" algn="l">
              <a:lnSpc>
                <a:spcPct val="90000"/>
              </a:lnSpc>
              <a:spcBef>
                <a:spcPts val="400"/>
              </a:spcBef>
              <a:spcAft>
                <a:spcPts val="0"/>
              </a:spcAft>
              <a:buClr>
                <a:schemeClr val="lt1"/>
              </a:buClr>
              <a:buSzPts val="1200"/>
              <a:buNone/>
              <a:defRPr sz="1200" b="1"/>
            </a:lvl8pPr>
            <a:lvl9pPr marL="4114800" lvl="8" indent="-228600" algn="l">
              <a:lnSpc>
                <a:spcPct val="90000"/>
              </a:lnSpc>
              <a:spcBef>
                <a:spcPts val="400"/>
              </a:spcBef>
              <a:spcAft>
                <a:spcPts val="0"/>
              </a:spcAft>
              <a:buClr>
                <a:schemeClr val="lt1"/>
              </a:buClr>
              <a:buSzPts val="1200"/>
              <a:buNone/>
              <a:defRPr sz="1200" b="1"/>
            </a:lvl9pPr>
          </a:lstStyle>
          <a:p>
            <a:endParaRPr/>
          </a:p>
        </p:txBody>
      </p:sp>
      <p:sp>
        <p:nvSpPr>
          <p:cNvPr id="249" name="Google Shape;249;p20"/>
          <p:cNvSpPr>
            <a:spLocks noGrp="1"/>
          </p:cNvSpPr>
          <p:nvPr>
            <p:ph type="pic" idx="22"/>
          </p:nvPr>
        </p:nvSpPr>
        <p:spPr>
          <a:xfrm>
            <a:off x="5037701" y="3215783"/>
            <a:ext cx="800100" cy="800100"/>
          </a:xfrm>
          <a:prstGeom prst="rect">
            <a:avLst/>
          </a:prstGeom>
          <a:solidFill>
            <a:schemeClr val="lt1"/>
          </a:solidFill>
          <a:ln>
            <a:noFill/>
          </a:ln>
        </p:spPr>
      </p:sp>
      <p:sp>
        <p:nvSpPr>
          <p:cNvPr id="250" name="Google Shape;250;p20"/>
          <p:cNvSpPr txBox="1">
            <a:spLocks noGrp="1"/>
          </p:cNvSpPr>
          <p:nvPr>
            <p:ph type="body" idx="23"/>
          </p:nvPr>
        </p:nvSpPr>
        <p:spPr>
          <a:xfrm>
            <a:off x="4754945" y="4145922"/>
            <a:ext cx="1371600" cy="257400"/>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chemeClr val="lt1"/>
              </a:buClr>
              <a:buSzPts val="800"/>
              <a:buNone/>
              <a:defRPr sz="800">
                <a:solidFill>
                  <a:schemeClr val="lt1"/>
                </a:solidFill>
                <a:latin typeface="Calibri"/>
                <a:ea typeface="Calibri"/>
                <a:cs typeface="Calibri"/>
                <a:sym typeface="Calibri"/>
              </a:defRPr>
            </a:lvl1pPr>
            <a:lvl2pPr marL="914400" lvl="1" indent="-228600" algn="l">
              <a:lnSpc>
                <a:spcPct val="90000"/>
              </a:lnSpc>
              <a:spcBef>
                <a:spcPts val="400"/>
              </a:spcBef>
              <a:spcAft>
                <a:spcPts val="0"/>
              </a:spcAft>
              <a:buClr>
                <a:schemeClr val="lt1"/>
              </a:buClr>
              <a:buSzPts val="1500"/>
              <a:buNone/>
              <a:defRPr sz="1500" b="1"/>
            </a:lvl2pPr>
            <a:lvl3pPr marL="1371600" lvl="2" indent="-228600" algn="l">
              <a:lnSpc>
                <a:spcPct val="90000"/>
              </a:lnSpc>
              <a:spcBef>
                <a:spcPts val="400"/>
              </a:spcBef>
              <a:spcAft>
                <a:spcPts val="0"/>
              </a:spcAft>
              <a:buClr>
                <a:schemeClr val="lt1"/>
              </a:buClr>
              <a:buSzPts val="1400"/>
              <a:buNone/>
              <a:defRPr sz="1400" b="1"/>
            </a:lvl3pPr>
            <a:lvl4pPr marL="1828800" lvl="3" indent="-228600" algn="l">
              <a:lnSpc>
                <a:spcPct val="90000"/>
              </a:lnSpc>
              <a:spcBef>
                <a:spcPts val="400"/>
              </a:spcBef>
              <a:spcAft>
                <a:spcPts val="0"/>
              </a:spcAft>
              <a:buClr>
                <a:schemeClr val="lt1"/>
              </a:buClr>
              <a:buSzPts val="1200"/>
              <a:buNone/>
              <a:defRPr sz="1200" b="1"/>
            </a:lvl4pPr>
            <a:lvl5pPr marL="2286000" lvl="4" indent="-228600" algn="l">
              <a:lnSpc>
                <a:spcPct val="90000"/>
              </a:lnSpc>
              <a:spcBef>
                <a:spcPts val="400"/>
              </a:spcBef>
              <a:spcAft>
                <a:spcPts val="0"/>
              </a:spcAft>
              <a:buClr>
                <a:schemeClr val="lt1"/>
              </a:buClr>
              <a:buSzPts val="1200"/>
              <a:buNone/>
              <a:defRPr sz="1200" b="1"/>
            </a:lvl5pPr>
            <a:lvl6pPr marL="2743200" lvl="5" indent="-228600" algn="l">
              <a:lnSpc>
                <a:spcPct val="90000"/>
              </a:lnSpc>
              <a:spcBef>
                <a:spcPts val="400"/>
              </a:spcBef>
              <a:spcAft>
                <a:spcPts val="0"/>
              </a:spcAft>
              <a:buClr>
                <a:schemeClr val="lt1"/>
              </a:buClr>
              <a:buSzPts val="1200"/>
              <a:buNone/>
              <a:defRPr sz="1200" b="1"/>
            </a:lvl6pPr>
            <a:lvl7pPr marL="3200400" lvl="6" indent="-228600" algn="l">
              <a:lnSpc>
                <a:spcPct val="90000"/>
              </a:lnSpc>
              <a:spcBef>
                <a:spcPts val="400"/>
              </a:spcBef>
              <a:spcAft>
                <a:spcPts val="0"/>
              </a:spcAft>
              <a:buClr>
                <a:schemeClr val="lt1"/>
              </a:buClr>
              <a:buSzPts val="1200"/>
              <a:buNone/>
              <a:defRPr sz="1200" b="1"/>
            </a:lvl7pPr>
            <a:lvl8pPr marL="3657600" lvl="7" indent="-228600" algn="l">
              <a:lnSpc>
                <a:spcPct val="90000"/>
              </a:lnSpc>
              <a:spcBef>
                <a:spcPts val="400"/>
              </a:spcBef>
              <a:spcAft>
                <a:spcPts val="0"/>
              </a:spcAft>
              <a:buClr>
                <a:schemeClr val="lt1"/>
              </a:buClr>
              <a:buSzPts val="1200"/>
              <a:buNone/>
              <a:defRPr sz="1200" b="1"/>
            </a:lvl8pPr>
            <a:lvl9pPr marL="4114800" lvl="8" indent="-228600" algn="l">
              <a:lnSpc>
                <a:spcPct val="90000"/>
              </a:lnSpc>
              <a:spcBef>
                <a:spcPts val="400"/>
              </a:spcBef>
              <a:spcAft>
                <a:spcPts val="0"/>
              </a:spcAft>
              <a:buClr>
                <a:schemeClr val="lt1"/>
              </a:buClr>
              <a:buSzPts val="1200"/>
              <a:buNone/>
              <a:defRPr sz="1200" b="1"/>
            </a:lvl9pPr>
          </a:lstStyle>
          <a:p>
            <a:endParaRPr/>
          </a:p>
        </p:txBody>
      </p:sp>
      <p:sp>
        <p:nvSpPr>
          <p:cNvPr id="251" name="Google Shape;251;p20"/>
          <p:cNvSpPr txBox="1">
            <a:spLocks noGrp="1"/>
          </p:cNvSpPr>
          <p:nvPr>
            <p:ph type="body" idx="24"/>
          </p:nvPr>
        </p:nvSpPr>
        <p:spPr>
          <a:xfrm>
            <a:off x="4672409" y="4241668"/>
            <a:ext cx="1543200" cy="257400"/>
          </a:xfrm>
          <a:prstGeom prst="rect">
            <a:avLst/>
          </a:prstGeom>
          <a:noFill/>
          <a:ln>
            <a:noFill/>
          </a:ln>
        </p:spPr>
        <p:txBody>
          <a:bodyPr spcFirstLastPara="1" wrap="square" lIns="68575" tIns="34275" rIns="68575" bIns="34275" anchor="ctr" anchorCtr="0">
            <a:noAutofit/>
          </a:bodyPr>
          <a:lstStyle>
            <a:lvl1pPr marL="457200" lvl="0" indent="-228600" algn="ctr">
              <a:lnSpc>
                <a:spcPct val="90000"/>
              </a:lnSpc>
              <a:spcBef>
                <a:spcPts val="800"/>
              </a:spcBef>
              <a:spcAft>
                <a:spcPts val="0"/>
              </a:spcAft>
              <a:buClr>
                <a:schemeClr val="accent1"/>
              </a:buClr>
              <a:buSzPts val="700"/>
              <a:buNone/>
              <a:defRPr sz="700">
                <a:solidFill>
                  <a:schemeClr val="accent1"/>
                </a:solidFill>
                <a:latin typeface="Calibri"/>
                <a:ea typeface="Calibri"/>
                <a:cs typeface="Calibri"/>
                <a:sym typeface="Calibri"/>
              </a:defRPr>
            </a:lvl1pPr>
            <a:lvl2pPr marL="914400" lvl="1" indent="-228600" algn="l">
              <a:lnSpc>
                <a:spcPct val="90000"/>
              </a:lnSpc>
              <a:spcBef>
                <a:spcPts val="400"/>
              </a:spcBef>
              <a:spcAft>
                <a:spcPts val="0"/>
              </a:spcAft>
              <a:buClr>
                <a:schemeClr val="lt1"/>
              </a:buClr>
              <a:buSzPts val="1500"/>
              <a:buNone/>
              <a:defRPr sz="1500" b="1"/>
            </a:lvl2pPr>
            <a:lvl3pPr marL="1371600" lvl="2" indent="-228600" algn="l">
              <a:lnSpc>
                <a:spcPct val="90000"/>
              </a:lnSpc>
              <a:spcBef>
                <a:spcPts val="400"/>
              </a:spcBef>
              <a:spcAft>
                <a:spcPts val="0"/>
              </a:spcAft>
              <a:buClr>
                <a:schemeClr val="lt1"/>
              </a:buClr>
              <a:buSzPts val="1400"/>
              <a:buNone/>
              <a:defRPr sz="1400" b="1"/>
            </a:lvl3pPr>
            <a:lvl4pPr marL="1828800" lvl="3" indent="-228600" algn="l">
              <a:lnSpc>
                <a:spcPct val="90000"/>
              </a:lnSpc>
              <a:spcBef>
                <a:spcPts val="400"/>
              </a:spcBef>
              <a:spcAft>
                <a:spcPts val="0"/>
              </a:spcAft>
              <a:buClr>
                <a:schemeClr val="lt1"/>
              </a:buClr>
              <a:buSzPts val="1200"/>
              <a:buNone/>
              <a:defRPr sz="1200" b="1"/>
            </a:lvl4pPr>
            <a:lvl5pPr marL="2286000" lvl="4" indent="-228600" algn="l">
              <a:lnSpc>
                <a:spcPct val="90000"/>
              </a:lnSpc>
              <a:spcBef>
                <a:spcPts val="400"/>
              </a:spcBef>
              <a:spcAft>
                <a:spcPts val="0"/>
              </a:spcAft>
              <a:buClr>
                <a:schemeClr val="lt1"/>
              </a:buClr>
              <a:buSzPts val="1200"/>
              <a:buNone/>
              <a:defRPr sz="1200" b="1"/>
            </a:lvl5pPr>
            <a:lvl6pPr marL="2743200" lvl="5" indent="-228600" algn="l">
              <a:lnSpc>
                <a:spcPct val="90000"/>
              </a:lnSpc>
              <a:spcBef>
                <a:spcPts val="400"/>
              </a:spcBef>
              <a:spcAft>
                <a:spcPts val="0"/>
              </a:spcAft>
              <a:buClr>
                <a:schemeClr val="lt1"/>
              </a:buClr>
              <a:buSzPts val="1200"/>
              <a:buNone/>
              <a:defRPr sz="1200" b="1"/>
            </a:lvl6pPr>
            <a:lvl7pPr marL="3200400" lvl="6" indent="-228600" algn="l">
              <a:lnSpc>
                <a:spcPct val="90000"/>
              </a:lnSpc>
              <a:spcBef>
                <a:spcPts val="400"/>
              </a:spcBef>
              <a:spcAft>
                <a:spcPts val="0"/>
              </a:spcAft>
              <a:buClr>
                <a:schemeClr val="lt1"/>
              </a:buClr>
              <a:buSzPts val="1200"/>
              <a:buNone/>
              <a:defRPr sz="1200" b="1"/>
            </a:lvl7pPr>
            <a:lvl8pPr marL="3657600" lvl="7" indent="-228600" algn="l">
              <a:lnSpc>
                <a:spcPct val="90000"/>
              </a:lnSpc>
              <a:spcBef>
                <a:spcPts val="400"/>
              </a:spcBef>
              <a:spcAft>
                <a:spcPts val="0"/>
              </a:spcAft>
              <a:buClr>
                <a:schemeClr val="lt1"/>
              </a:buClr>
              <a:buSzPts val="1200"/>
              <a:buNone/>
              <a:defRPr sz="1200" b="1"/>
            </a:lvl8pPr>
            <a:lvl9pPr marL="4114800" lvl="8" indent="-228600" algn="l">
              <a:lnSpc>
                <a:spcPct val="90000"/>
              </a:lnSpc>
              <a:spcBef>
                <a:spcPts val="400"/>
              </a:spcBef>
              <a:spcAft>
                <a:spcPts val="0"/>
              </a:spcAft>
              <a:buClr>
                <a:schemeClr val="lt1"/>
              </a:buClr>
              <a:buSzPts val="1200"/>
              <a:buNone/>
              <a:defRPr sz="1200" b="1"/>
            </a:lvl9pPr>
          </a:lstStyle>
          <a:p>
            <a:endParaRPr/>
          </a:p>
        </p:txBody>
      </p:sp>
      <p:sp>
        <p:nvSpPr>
          <p:cNvPr id="252" name="Google Shape;252;p20"/>
          <p:cNvSpPr>
            <a:spLocks noGrp="1"/>
          </p:cNvSpPr>
          <p:nvPr>
            <p:ph type="pic" idx="25"/>
          </p:nvPr>
        </p:nvSpPr>
        <p:spPr>
          <a:xfrm>
            <a:off x="6852611" y="3215783"/>
            <a:ext cx="800100" cy="800100"/>
          </a:xfrm>
          <a:prstGeom prst="rect">
            <a:avLst/>
          </a:prstGeom>
          <a:solidFill>
            <a:schemeClr val="lt1"/>
          </a:solidFill>
          <a:ln>
            <a:noFill/>
          </a:ln>
        </p:spPr>
      </p:sp>
      <p:sp>
        <p:nvSpPr>
          <p:cNvPr id="253" name="Google Shape;253;p20"/>
          <p:cNvSpPr txBox="1">
            <a:spLocks noGrp="1"/>
          </p:cNvSpPr>
          <p:nvPr>
            <p:ph type="body" idx="26"/>
          </p:nvPr>
        </p:nvSpPr>
        <p:spPr>
          <a:xfrm>
            <a:off x="6569855" y="4134911"/>
            <a:ext cx="1371600" cy="257400"/>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chemeClr val="lt1"/>
              </a:buClr>
              <a:buSzPts val="800"/>
              <a:buNone/>
              <a:defRPr sz="800">
                <a:solidFill>
                  <a:schemeClr val="lt1"/>
                </a:solidFill>
                <a:latin typeface="Calibri"/>
                <a:ea typeface="Calibri"/>
                <a:cs typeface="Calibri"/>
                <a:sym typeface="Calibri"/>
              </a:defRPr>
            </a:lvl1pPr>
            <a:lvl2pPr marL="914400" lvl="1" indent="-228600" algn="l">
              <a:lnSpc>
                <a:spcPct val="90000"/>
              </a:lnSpc>
              <a:spcBef>
                <a:spcPts val="400"/>
              </a:spcBef>
              <a:spcAft>
                <a:spcPts val="0"/>
              </a:spcAft>
              <a:buClr>
                <a:schemeClr val="lt1"/>
              </a:buClr>
              <a:buSzPts val="1500"/>
              <a:buNone/>
              <a:defRPr sz="1500" b="1"/>
            </a:lvl2pPr>
            <a:lvl3pPr marL="1371600" lvl="2" indent="-228600" algn="l">
              <a:lnSpc>
                <a:spcPct val="90000"/>
              </a:lnSpc>
              <a:spcBef>
                <a:spcPts val="400"/>
              </a:spcBef>
              <a:spcAft>
                <a:spcPts val="0"/>
              </a:spcAft>
              <a:buClr>
                <a:schemeClr val="lt1"/>
              </a:buClr>
              <a:buSzPts val="1400"/>
              <a:buNone/>
              <a:defRPr sz="1400" b="1"/>
            </a:lvl3pPr>
            <a:lvl4pPr marL="1828800" lvl="3" indent="-228600" algn="l">
              <a:lnSpc>
                <a:spcPct val="90000"/>
              </a:lnSpc>
              <a:spcBef>
                <a:spcPts val="400"/>
              </a:spcBef>
              <a:spcAft>
                <a:spcPts val="0"/>
              </a:spcAft>
              <a:buClr>
                <a:schemeClr val="lt1"/>
              </a:buClr>
              <a:buSzPts val="1200"/>
              <a:buNone/>
              <a:defRPr sz="1200" b="1"/>
            </a:lvl4pPr>
            <a:lvl5pPr marL="2286000" lvl="4" indent="-228600" algn="l">
              <a:lnSpc>
                <a:spcPct val="90000"/>
              </a:lnSpc>
              <a:spcBef>
                <a:spcPts val="400"/>
              </a:spcBef>
              <a:spcAft>
                <a:spcPts val="0"/>
              </a:spcAft>
              <a:buClr>
                <a:schemeClr val="lt1"/>
              </a:buClr>
              <a:buSzPts val="1200"/>
              <a:buNone/>
              <a:defRPr sz="1200" b="1"/>
            </a:lvl5pPr>
            <a:lvl6pPr marL="2743200" lvl="5" indent="-228600" algn="l">
              <a:lnSpc>
                <a:spcPct val="90000"/>
              </a:lnSpc>
              <a:spcBef>
                <a:spcPts val="400"/>
              </a:spcBef>
              <a:spcAft>
                <a:spcPts val="0"/>
              </a:spcAft>
              <a:buClr>
                <a:schemeClr val="lt1"/>
              </a:buClr>
              <a:buSzPts val="1200"/>
              <a:buNone/>
              <a:defRPr sz="1200" b="1"/>
            </a:lvl6pPr>
            <a:lvl7pPr marL="3200400" lvl="6" indent="-228600" algn="l">
              <a:lnSpc>
                <a:spcPct val="90000"/>
              </a:lnSpc>
              <a:spcBef>
                <a:spcPts val="400"/>
              </a:spcBef>
              <a:spcAft>
                <a:spcPts val="0"/>
              </a:spcAft>
              <a:buClr>
                <a:schemeClr val="lt1"/>
              </a:buClr>
              <a:buSzPts val="1200"/>
              <a:buNone/>
              <a:defRPr sz="1200" b="1"/>
            </a:lvl7pPr>
            <a:lvl8pPr marL="3657600" lvl="7" indent="-228600" algn="l">
              <a:lnSpc>
                <a:spcPct val="90000"/>
              </a:lnSpc>
              <a:spcBef>
                <a:spcPts val="400"/>
              </a:spcBef>
              <a:spcAft>
                <a:spcPts val="0"/>
              </a:spcAft>
              <a:buClr>
                <a:schemeClr val="lt1"/>
              </a:buClr>
              <a:buSzPts val="1200"/>
              <a:buNone/>
              <a:defRPr sz="1200" b="1"/>
            </a:lvl8pPr>
            <a:lvl9pPr marL="4114800" lvl="8" indent="-228600" algn="l">
              <a:lnSpc>
                <a:spcPct val="90000"/>
              </a:lnSpc>
              <a:spcBef>
                <a:spcPts val="400"/>
              </a:spcBef>
              <a:spcAft>
                <a:spcPts val="0"/>
              </a:spcAft>
              <a:buClr>
                <a:schemeClr val="lt1"/>
              </a:buClr>
              <a:buSzPts val="1200"/>
              <a:buNone/>
              <a:defRPr sz="1200" b="1"/>
            </a:lvl9pPr>
          </a:lstStyle>
          <a:p>
            <a:endParaRPr/>
          </a:p>
        </p:txBody>
      </p:sp>
      <p:sp>
        <p:nvSpPr>
          <p:cNvPr id="254" name="Google Shape;254;p20"/>
          <p:cNvSpPr txBox="1">
            <a:spLocks noGrp="1"/>
          </p:cNvSpPr>
          <p:nvPr>
            <p:ph type="body" idx="27"/>
          </p:nvPr>
        </p:nvSpPr>
        <p:spPr>
          <a:xfrm>
            <a:off x="6475824" y="4230656"/>
            <a:ext cx="1543200" cy="257400"/>
          </a:xfrm>
          <a:prstGeom prst="rect">
            <a:avLst/>
          </a:prstGeom>
          <a:noFill/>
          <a:ln>
            <a:noFill/>
          </a:ln>
        </p:spPr>
        <p:txBody>
          <a:bodyPr spcFirstLastPara="1" wrap="square" lIns="68575" tIns="34275" rIns="68575" bIns="34275" anchor="ctr" anchorCtr="0">
            <a:noAutofit/>
          </a:bodyPr>
          <a:lstStyle>
            <a:lvl1pPr marL="457200" lvl="0" indent="-228600" algn="ctr">
              <a:lnSpc>
                <a:spcPct val="90000"/>
              </a:lnSpc>
              <a:spcBef>
                <a:spcPts val="800"/>
              </a:spcBef>
              <a:spcAft>
                <a:spcPts val="0"/>
              </a:spcAft>
              <a:buClr>
                <a:schemeClr val="accent1"/>
              </a:buClr>
              <a:buSzPts val="700"/>
              <a:buNone/>
              <a:defRPr sz="700">
                <a:solidFill>
                  <a:schemeClr val="accent1"/>
                </a:solidFill>
                <a:latin typeface="Calibri"/>
                <a:ea typeface="Calibri"/>
                <a:cs typeface="Calibri"/>
                <a:sym typeface="Calibri"/>
              </a:defRPr>
            </a:lvl1pPr>
            <a:lvl2pPr marL="914400" lvl="1" indent="-228600" algn="l">
              <a:lnSpc>
                <a:spcPct val="90000"/>
              </a:lnSpc>
              <a:spcBef>
                <a:spcPts val="400"/>
              </a:spcBef>
              <a:spcAft>
                <a:spcPts val="0"/>
              </a:spcAft>
              <a:buClr>
                <a:schemeClr val="lt1"/>
              </a:buClr>
              <a:buSzPts val="1500"/>
              <a:buNone/>
              <a:defRPr sz="1500" b="1"/>
            </a:lvl2pPr>
            <a:lvl3pPr marL="1371600" lvl="2" indent="-228600" algn="l">
              <a:lnSpc>
                <a:spcPct val="90000"/>
              </a:lnSpc>
              <a:spcBef>
                <a:spcPts val="400"/>
              </a:spcBef>
              <a:spcAft>
                <a:spcPts val="0"/>
              </a:spcAft>
              <a:buClr>
                <a:schemeClr val="lt1"/>
              </a:buClr>
              <a:buSzPts val="1400"/>
              <a:buNone/>
              <a:defRPr sz="1400" b="1"/>
            </a:lvl3pPr>
            <a:lvl4pPr marL="1828800" lvl="3" indent="-228600" algn="l">
              <a:lnSpc>
                <a:spcPct val="90000"/>
              </a:lnSpc>
              <a:spcBef>
                <a:spcPts val="400"/>
              </a:spcBef>
              <a:spcAft>
                <a:spcPts val="0"/>
              </a:spcAft>
              <a:buClr>
                <a:schemeClr val="lt1"/>
              </a:buClr>
              <a:buSzPts val="1200"/>
              <a:buNone/>
              <a:defRPr sz="1200" b="1"/>
            </a:lvl4pPr>
            <a:lvl5pPr marL="2286000" lvl="4" indent="-228600" algn="l">
              <a:lnSpc>
                <a:spcPct val="90000"/>
              </a:lnSpc>
              <a:spcBef>
                <a:spcPts val="400"/>
              </a:spcBef>
              <a:spcAft>
                <a:spcPts val="0"/>
              </a:spcAft>
              <a:buClr>
                <a:schemeClr val="lt1"/>
              </a:buClr>
              <a:buSzPts val="1200"/>
              <a:buNone/>
              <a:defRPr sz="1200" b="1"/>
            </a:lvl5pPr>
            <a:lvl6pPr marL="2743200" lvl="5" indent="-228600" algn="l">
              <a:lnSpc>
                <a:spcPct val="90000"/>
              </a:lnSpc>
              <a:spcBef>
                <a:spcPts val="400"/>
              </a:spcBef>
              <a:spcAft>
                <a:spcPts val="0"/>
              </a:spcAft>
              <a:buClr>
                <a:schemeClr val="lt1"/>
              </a:buClr>
              <a:buSzPts val="1200"/>
              <a:buNone/>
              <a:defRPr sz="1200" b="1"/>
            </a:lvl6pPr>
            <a:lvl7pPr marL="3200400" lvl="6" indent="-228600" algn="l">
              <a:lnSpc>
                <a:spcPct val="90000"/>
              </a:lnSpc>
              <a:spcBef>
                <a:spcPts val="400"/>
              </a:spcBef>
              <a:spcAft>
                <a:spcPts val="0"/>
              </a:spcAft>
              <a:buClr>
                <a:schemeClr val="lt1"/>
              </a:buClr>
              <a:buSzPts val="1200"/>
              <a:buNone/>
              <a:defRPr sz="1200" b="1"/>
            </a:lvl7pPr>
            <a:lvl8pPr marL="3657600" lvl="7" indent="-228600" algn="l">
              <a:lnSpc>
                <a:spcPct val="90000"/>
              </a:lnSpc>
              <a:spcBef>
                <a:spcPts val="400"/>
              </a:spcBef>
              <a:spcAft>
                <a:spcPts val="0"/>
              </a:spcAft>
              <a:buClr>
                <a:schemeClr val="lt1"/>
              </a:buClr>
              <a:buSzPts val="1200"/>
              <a:buNone/>
              <a:defRPr sz="1200" b="1"/>
            </a:lvl8pPr>
            <a:lvl9pPr marL="4114800" lvl="8" indent="-228600" algn="l">
              <a:lnSpc>
                <a:spcPct val="90000"/>
              </a:lnSpc>
              <a:spcBef>
                <a:spcPts val="400"/>
              </a:spcBef>
              <a:spcAft>
                <a:spcPts val="0"/>
              </a:spcAft>
              <a:buClr>
                <a:schemeClr val="lt1"/>
              </a:buClr>
              <a:buSzPts val="1200"/>
              <a:buNone/>
              <a:defRPr sz="1200" b="1"/>
            </a:lvl9pPr>
          </a:lstStyle>
          <a:p>
            <a:endParaRPr/>
          </a:p>
        </p:txBody>
      </p:sp>
      <p:sp>
        <p:nvSpPr>
          <p:cNvPr id="255" name="Google Shape;255;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700">
                <a:solidFill>
                  <a:srgbClr val="898989"/>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56" name="Google Shape;256;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700">
                <a:solidFill>
                  <a:srgbClr val="898989"/>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57" name="Google Shape;257;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700">
                <a:solidFill>
                  <a:srgbClr val="898989"/>
                </a:solidFill>
                <a:latin typeface="Calibri"/>
                <a:ea typeface="Calibri"/>
                <a:cs typeface="Calibri"/>
                <a:sym typeface="Calibri"/>
              </a:defRPr>
            </a:lvl1pPr>
            <a:lvl2pPr marL="0" marR="0" lvl="1" indent="0" algn="r">
              <a:spcBef>
                <a:spcPts val="0"/>
              </a:spcBef>
              <a:buNone/>
              <a:defRPr sz="700">
                <a:solidFill>
                  <a:srgbClr val="898989"/>
                </a:solidFill>
                <a:latin typeface="Calibri"/>
                <a:ea typeface="Calibri"/>
                <a:cs typeface="Calibri"/>
                <a:sym typeface="Calibri"/>
              </a:defRPr>
            </a:lvl2pPr>
            <a:lvl3pPr marL="0" marR="0" lvl="2" indent="0" algn="r">
              <a:spcBef>
                <a:spcPts val="0"/>
              </a:spcBef>
              <a:buNone/>
              <a:defRPr sz="700">
                <a:solidFill>
                  <a:srgbClr val="898989"/>
                </a:solidFill>
                <a:latin typeface="Calibri"/>
                <a:ea typeface="Calibri"/>
                <a:cs typeface="Calibri"/>
                <a:sym typeface="Calibri"/>
              </a:defRPr>
            </a:lvl3pPr>
            <a:lvl4pPr marL="0" marR="0" lvl="3" indent="0" algn="r">
              <a:spcBef>
                <a:spcPts val="0"/>
              </a:spcBef>
              <a:buNone/>
              <a:defRPr sz="700">
                <a:solidFill>
                  <a:srgbClr val="898989"/>
                </a:solidFill>
                <a:latin typeface="Calibri"/>
                <a:ea typeface="Calibri"/>
                <a:cs typeface="Calibri"/>
                <a:sym typeface="Calibri"/>
              </a:defRPr>
            </a:lvl4pPr>
            <a:lvl5pPr marL="0" marR="0" lvl="4" indent="0" algn="r">
              <a:spcBef>
                <a:spcPts val="0"/>
              </a:spcBef>
              <a:buNone/>
              <a:defRPr sz="700">
                <a:solidFill>
                  <a:srgbClr val="898989"/>
                </a:solidFill>
                <a:latin typeface="Calibri"/>
                <a:ea typeface="Calibri"/>
                <a:cs typeface="Calibri"/>
                <a:sym typeface="Calibri"/>
              </a:defRPr>
            </a:lvl5pPr>
            <a:lvl6pPr marL="0" marR="0" lvl="5" indent="0" algn="r">
              <a:spcBef>
                <a:spcPts val="0"/>
              </a:spcBef>
              <a:buNone/>
              <a:defRPr sz="700">
                <a:solidFill>
                  <a:srgbClr val="898989"/>
                </a:solidFill>
                <a:latin typeface="Calibri"/>
                <a:ea typeface="Calibri"/>
                <a:cs typeface="Calibri"/>
                <a:sym typeface="Calibri"/>
              </a:defRPr>
            </a:lvl6pPr>
            <a:lvl7pPr marL="0" marR="0" lvl="6" indent="0" algn="r">
              <a:spcBef>
                <a:spcPts val="0"/>
              </a:spcBef>
              <a:buNone/>
              <a:defRPr sz="700">
                <a:solidFill>
                  <a:srgbClr val="898989"/>
                </a:solidFill>
                <a:latin typeface="Calibri"/>
                <a:ea typeface="Calibri"/>
                <a:cs typeface="Calibri"/>
                <a:sym typeface="Calibri"/>
              </a:defRPr>
            </a:lvl7pPr>
            <a:lvl8pPr marL="0" marR="0" lvl="7" indent="0" algn="r">
              <a:spcBef>
                <a:spcPts val="0"/>
              </a:spcBef>
              <a:buNone/>
              <a:defRPr sz="700">
                <a:solidFill>
                  <a:srgbClr val="898989"/>
                </a:solidFill>
                <a:latin typeface="Calibri"/>
                <a:ea typeface="Calibri"/>
                <a:cs typeface="Calibri"/>
                <a:sym typeface="Calibri"/>
              </a:defRPr>
            </a:lvl8pPr>
            <a:lvl9pPr marL="0" marR="0" lvl="8" indent="0" algn="r">
              <a:spcBef>
                <a:spcPts val="0"/>
              </a:spcBef>
              <a:buNone/>
              <a:defRPr sz="7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
              <a:t>‹#›</a:t>
            </a:fld>
            <a:endParaRPr/>
          </a:p>
        </p:txBody>
      </p:sp>
      <p:pic>
        <p:nvPicPr>
          <p:cNvPr id="258" name="Google Shape;258;p20"/>
          <p:cNvPicPr preferRelativeResize="0"/>
          <p:nvPr/>
        </p:nvPicPr>
        <p:blipFill rotWithShape="1">
          <a:blip r:embed="rId2">
            <a:alphaModFix/>
          </a:blip>
          <a:srcRect/>
          <a:stretch/>
        </p:blipFill>
        <p:spPr>
          <a:xfrm>
            <a:off x="0" y="355465"/>
            <a:ext cx="1543050" cy="1235869"/>
          </a:xfrm>
          <a:prstGeom prst="rect">
            <a:avLst/>
          </a:prstGeom>
          <a:noFill/>
          <a:ln>
            <a:noFill/>
          </a:ln>
        </p:spPr>
      </p:pic>
      <p:pic>
        <p:nvPicPr>
          <p:cNvPr id="259" name="Google Shape;259;p20"/>
          <p:cNvPicPr preferRelativeResize="0"/>
          <p:nvPr/>
        </p:nvPicPr>
        <p:blipFill rotWithShape="1">
          <a:blip r:embed="rId3">
            <a:alphaModFix/>
          </a:blip>
          <a:srcRect/>
          <a:stretch/>
        </p:blipFill>
        <p:spPr>
          <a:xfrm>
            <a:off x="8286750" y="3885667"/>
            <a:ext cx="857250" cy="685800"/>
          </a:xfrm>
          <a:prstGeom prst="rect">
            <a:avLst/>
          </a:prstGeom>
          <a:noFill/>
          <a:ln>
            <a:noFill/>
          </a:ln>
        </p:spPr>
      </p:pic>
      <p:sp>
        <p:nvSpPr>
          <p:cNvPr id="32" name="Prostokąt 31">
            <a:extLst>
              <a:ext uri="{FF2B5EF4-FFF2-40B4-BE49-F238E27FC236}">
                <a16:creationId xmlns:a16="http://schemas.microsoft.com/office/drawing/2014/main" id="{30870889-E395-41F5-833D-932FF3542474}"/>
              </a:ext>
            </a:extLst>
          </p:cNvPr>
          <p:cNvSpPr/>
          <p:nvPr userDrawn="1"/>
        </p:nvSpPr>
        <p:spPr>
          <a:xfrm>
            <a:off x="8573482" y="4598363"/>
            <a:ext cx="442800" cy="442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Kolumna zawartości 3">
  <p:cSld name="Kolumna zawartości 3">
    <p:bg>
      <p:bgPr>
        <a:solidFill>
          <a:schemeClr val="lt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1131570" y="3117304"/>
            <a:ext cx="2354700" cy="9942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100"/>
              <a:buFont typeface="Calibri"/>
              <a:buNone/>
              <a:defRPr sz="2100">
                <a:solidFill>
                  <a:schemeClr val="dk1"/>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 name="Google Shape;17;p3"/>
          <p:cNvSpPr txBox="1">
            <a:spLocks noGrp="1"/>
          </p:cNvSpPr>
          <p:nvPr>
            <p:ph type="body" idx="1"/>
          </p:nvPr>
        </p:nvSpPr>
        <p:spPr>
          <a:xfrm>
            <a:off x="4441691" y="1147976"/>
            <a:ext cx="4074900" cy="2739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500"/>
              <a:buNone/>
              <a:defRPr sz="1500">
                <a:solidFill>
                  <a:schemeClr val="dk1"/>
                </a:solidFill>
                <a:latin typeface="Calibri"/>
                <a:ea typeface="Calibri"/>
                <a:cs typeface="Calibri"/>
                <a:sym typeface="Calibri"/>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 name="Google Shape;18;p3"/>
          <p:cNvSpPr txBox="1">
            <a:spLocks noGrp="1"/>
          </p:cNvSpPr>
          <p:nvPr>
            <p:ph type="body" idx="2"/>
          </p:nvPr>
        </p:nvSpPr>
        <p:spPr>
          <a:xfrm>
            <a:off x="4441371" y="1395045"/>
            <a:ext cx="4074000" cy="4185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Clr>
                <a:schemeClr val="dk1"/>
              </a:buClr>
              <a:buSzPts val="1100"/>
              <a:buFont typeface="Arial"/>
              <a:buNone/>
              <a:defRPr sz="1100">
                <a:solidFill>
                  <a:schemeClr val="dk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 name="Google Shape;19;p3"/>
          <p:cNvSpPr txBox="1">
            <a:spLocks noGrp="1"/>
          </p:cNvSpPr>
          <p:nvPr>
            <p:ph type="body" idx="3"/>
          </p:nvPr>
        </p:nvSpPr>
        <p:spPr>
          <a:xfrm>
            <a:off x="4441691" y="1972823"/>
            <a:ext cx="4074900" cy="2739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500"/>
              <a:buNone/>
              <a:defRPr sz="1500">
                <a:solidFill>
                  <a:schemeClr val="dk1"/>
                </a:solidFill>
                <a:latin typeface="Calibri"/>
                <a:ea typeface="Calibri"/>
                <a:cs typeface="Calibri"/>
                <a:sym typeface="Calibri"/>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 name="Google Shape;20;p3"/>
          <p:cNvSpPr txBox="1">
            <a:spLocks noGrp="1"/>
          </p:cNvSpPr>
          <p:nvPr>
            <p:ph type="body" idx="4"/>
          </p:nvPr>
        </p:nvSpPr>
        <p:spPr>
          <a:xfrm>
            <a:off x="4441371" y="2219892"/>
            <a:ext cx="4074000" cy="4185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Clr>
                <a:schemeClr val="dk1"/>
              </a:buClr>
              <a:buSzPts val="1100"/>
              <a:buFont typeface="Arial"/>
              <a:buNone/>
              <a:defRPr sz="1100">
                <a:solidFill>
                  <a:schemeClr val="dk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 name="Google Shape;21;p3"/>
          <p:cNvSpPr txBox="1">
            <a:spLocks noGrp="1"/>
          </p:cNvSpPr>
          <p:nvPr>
            <p:ph type="body" idx="5"/>
          </p:nvPr>
        </p:nvSpPr>
        <p:spPr>
          <a:xfrm>
            <a:off x="4441691" y="2797670"/>
            <a:ext cx="4074900" cy="2739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500"/>
              <a:buNone/>
              <a:defRPr sz="1500">
                <a:solidFill>
                  <a:schemeClr val="dk1"/>
                </a:solidFill>
                <a:latin typeface="Calibri"/>
                <a:ea typeface="Calibri"/>
                <a:cs typeface="Calibri"/>
                <a:sym typeface="Calibri"/>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 name="Google Shape;22;p3"/>
          <p:cNvSpPr txBox="1">
            <a:spLocks noGrp="1"/>
          </p:cNvSpPr>
          <p:nvPr>
            <p:ph type="body" idx="6"/>
          </p:nvPr>
        </p:nvSpPr>
        <p:spPr>
          <a:xfrm>
            <a:off x="4441371" y="3044739"/>
            <a:ext cx="4074000" cy="4185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Clr>
                <a:schemeClr val="dk1"/>
              </a:buClr>
              <a:buSzPts val="1100"/>
              <a:buFont typeface="Arial"/>
              <a:buNone/>
              <a:defRPr sz="1100">
                <a:solidFill>
                  <a:schemeClr val="dk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 name="Google Shape;23;p3"/>
          <p:cNvSpPr txBox="1">
            <a:spLocks noGrp="1"/>
          </p:cNvSpPr>
          <p:nvPr>
            <p:ph type="body" idx="7"/>
          </p:nvPr>
        </p:nvSpPr>
        <p:spPr>
          <a:xfrm>
            <a:off x="4440080" y="3622518"/>
            <a:ext cx="4074900" cy="2739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500"/>
              <a:buNone/>
              <a:defRPr sz="1500">
                <a:solidFill>
                  <a:schemeClr val="dk1"/>
                </a:solidFill>
                <a:latin typeface="Calibri"/>
                <a:ea typeface="Calibri"/>
                <a:cs typeface="Calibri"/>
                <a:sym typeface="Calibri"/>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 name="Google Shape;24;p3"/>
          <p:cNvSpPr txBox="1">
            <a:spLocks noGrp="1"/>
          </p:cNvSpPr>
          <p:nvPr>
            <p:ph type="body" idx="8"/>
          </p:nvPr>
        </p:nvSpPr>
        <p:spPr>
          <a:xfrm>
            <a:off x="4439760" y="3869587"/>
            <a:ext cx="4074000" cy="4185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Clr>
                <a:schemeClr val="dk1"/>
              </a:buClr>
              <a:buSzPts val="1100"/>
              <a:buFont typeface="Arial"/>
              <a:buNone/>
              <a:defRPr sz="1100">
                <a:solidFill>
                  <a:schemeClr val="dk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 name="Google Shape;25;p3"/>
          <p:cNvSpPr txBox="1">
            <a:spLocks noGrp="1"/>
          </p:cNvSpPr>
          <p:nvPr>
            <p:ph type="dt" idx="10"/>
          </p:nvPr>
        </p:nvSpPr>
        <p:spPr>
          <a:xfrm>
            <a:off x="4439760" y="4767263"/>
            <a:ext cx="7107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7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6" name="Google Shape;26;p3"/>
          <p:cNvSpPr txBox="1">
            <a:spLocks noGrp="1"/>
          </p:cNvSpPr>
          <p:nvPr>
            <p:ph type="ftr" idx="11"/>
          </p:nvPr>
        </p:nvSpPr>
        <p:spPr>
          <a:xfrm>
            <a:off x="5371466" y="4767263"/>
            <a:ext cx="24330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7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7" name="Google Shape;27;p3"/>
          <p:cNvSpPr txBox="1">
            <a:spLocks noGrp="1"/>
          </p:cNvSpPr>
          <p:nvPr>
            <p:ph type="sldNum" idx="12"/>
          </p:nvPr>
        </p:nvSpPr>
        <p:spPr>
          <a:xfrm>
            <a:off x="8025492" y="4767263"/>
            <a:ext cx="4899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700" b="0" i="0" u="none" strike="noStrike" cap="none">
                <a:solidFill>
                  <a:srgbClr val="888888"/>
                </a:solidFill>
                <a:latin typeface="Calibri"/>
                <a:ea typeface="Calibri"/>
                <a:cs typeface="Calibri"/>
                <a:sym typeface="Calibri"/>
              </a:defRPr>
            </a:lvl1pPr>
            <a:lvl2pPr marL="0" marR="0" lvl="1" indent="0" algn="r">
              <a:spcBef>
                <a:spcPts val="0"/>
              </a:spcBef>
              <a:buNone/>
              <a:defRPr sz="700" b="0" i="0" u="none" strike="noStrike" cap="none">
                <a:solidFill>
                  <a:srgbClr val="888888"/>
                </a:solidFill>
                <a:latin typeface="Calibri"/>
                <a:ea typeface="Calibri"/>
                <a:cs typeface="Calibri"/>
                <a:sym typeface="Calibri"/>
              </a:defRPr>
            </a:lvl2pPr>
            <a:lvl3pPr marL="0" marR="0" lvl="2" indent="0" algn="r">
              <a:spcBef>
                <a:spcPts val="0"/>
              </a:spcBef>
              <a:buNone/>
              <a:defRPr sz="700" b="0" i="0" u="none" strike="noStrike" cap="none">
                <a:solidFill>
                  <a:srgbClr val="888888"/>
                </a:solidFill>
                <a:latin typeface="Calibri"/>
                <a:ea typeface="Calibri"/>
                <a:cs typeface="Calibri"/>
                <a:sym typeface="Calibri"/>
              </a:defRPr>
            </a:lvl3pPr>
            <a:lvl4pPr marL="0" marR="0" lvl="3" indent="0" algn="r">
              <a:spcBef>
                <a:spcPts val="0"/>
              </a:spcBef>
              <a:buNone/>
              <a:defRPr sz="700" b="0" i="0" u="none" strike="noStrike" cap="none">
                <a:solidFill>
                  <a:srgbClr val="888888"/>
                </a:solidFill>
                <a:latin typeface="Calibri"/>
                <a:ea typeface="Calibri"/>
                <a:cs typeface="Calibri"/>
                <a:sym typeface="Calibri"/>
              </a:defRPr>
            </a:lvl4pPr>
            <a:lvl5pPr marL="0" marR="0" lvl="4" indent="0" algn="r">
              <a:spcBef>
                <a:spcPts val="0"/>
              </a:spcBef>
              <a:buNone/>
              <a:defRPr sz="700" b="0" i="0" u="none" strike="noStrike" cap="none">
                <a:solidFill>
                  <a:srgbClr val="888888"/>
                </a:solidFill>
                <a:latin typeface="Calibri"/>
                <a:ea typeface="Calibri"/>
                <a:cs typeface="Calibri"/>
                <a:sym typeface="Calibri"/>
              </a:defRPr>
            </a:lvl5pPr>
            <a:lvl6pPr marL="0" marR="0" lvl="5" indent="0" algn="r">
              <a:spcBef>
                <a:spcPts val="0"/>
              </a:spcBef>
              <a:buNone/>
              <a:defRPr sz="700" b="0" i="0" u="none" strike="noStrike" cap="none">
                <a:solidFill>
                  <a:srgbClr val="888888"/>
                </a:solidFill>
                <a:latin typeface="Calibri"/>
                <a:ea typeface="Calibri"/>
                <a:cs typeface="Calibri"/>
                <a:sym typeface="Calibri"/>
              </a:defRPr>
            </a:lvl6pPr>
            <a:lvl7pPr marL="0" marR="0" lvl="6" indent="0" algn="r">
              <a:spcBef>
                <a:spcPts val="0"/>
              </a:spcBef>
              <a:buNone/>
              <a:defRPr sz="700" b="0" i="0" u="none" strike="noStrike" cap="none">
                <a:solidFill>
                  <a:srgbClr val="888888"/>
                </a:solidFill>
                <a:latin typeface="Calibri"/>
                <a:ea typeface="Calibri"/>
                <a:cs typeface="Calibri"/>
                <a:sym typeface="Calibri"/>
              </a:defRPr>
            </a:lvl7pPr>
            <a:lvl8pPr marL="0" marR="0" lvl="7" indent="0" algn="r">
              <a:spcBef>
                <a:spcPts val="0"/>
              </a:spcBef>
              <a:buNone/>
              <a:defRPr sz="700" b="0" i="0" u="none" strike="noStrike" cap="none">
                <a:solidFill>
                  <a:srgbClr val="888888"/>
                </a:solidFill>
                <a:latin typeface="Calibri"/>
                <a:ea typeface="Calibri"/>
                <a:cs typeface="Calibri"/>
                <a:sym typeface="Calibri"/>
              </a:defRPr>
            </a:lvl8pPr>
            <a:lvl9pPr marL="0" marR="0" lvl="8" indent="0" algn="r">
              <a:spcBef>
                <a:spcPts val="0"/>
              </a:spcBef>
              <a:buNone/>
              <a:defRPr sz="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
              <a:t>‹#›</a:t>
            </a:fld>
            <a:endParaRPr/>
          </a:p>
        </p:txBody>
      </p:sp>
      <p:pic>
        <p:nvPicPr>
          <p:cNvPr id="28" name="Google Shape;28;p3"/>
          <p:cNvPicPr preferRelativeResize="0"/>
          <p:nvPr/>
        </p:nvPicPr>
        <p:blipFill rotWithShape="1">
          <a:blip r:embed="rId2">
            <a:alphaModFix/>
          </a:blip>
          <a:srcRect l="39434" t="20278" b="22673"/>
          <a:stretch/>
        </p:blipFill>
        <p:spPr>
          <a:xfrm>
            <a:off x="-3522" y="-1"/>
            <a:ext cx="3672550" cy="3289459"/>
          </a:xfrm>
          <a:prstGeom prst="rect">
            <a:avLst/>
          </a:prstGeom>
          <a:noFill/>
          <a:ln>
            <a:noFill/>
          </a:ln>
        </p:spPr>
      </p:pic>
      <p:sp>
        <p:nvSpPr>
          <p:cNvPr id="29" name="Prostokąt 28">
            <a:extLst>
              <a:ext uri="{FF2B5EF4-FFF2-40B4-BE49-F238E27FC236}">
                <a16:creationId xmlns:a16="http://schemas.microsoft.com/office/drawing/2014/main" id="{51C44167-3A03-424C-AFEB-2E0874EB3962}"/>
              </a:ext>
            </a:extLst>
          </p:cNvPr>
          <p:cNvSpPr/>
          <p:nvPr userDrawn="1"/>
        </p:nvSpPr>
        <p:spPr>
          <a:xfrm>
            <a:off x="8573482" y="4598363"/>
            <a:ext cx="442800" cy="442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Finansowanie">
  <p:cSld name="Finansowanie">
    <p:bg>
      <p:bgPr>
        <a:solidFill>
          <a:schemeClr val="lt1"/>
        </a:solidFill>
        <a:effectLst/>
      </p:bgPr>
    </p:bg>
    <p:spTree>
      <p:nvGrpSpPr>
        <p:cNvPr id="1" name="Shape 260"/>
        <p:cNvGrpSpPr/>
        <p:nvPr/>
      </p:nvGrpSpPr>
      <p:grpSpPr>
        <a:xfrm>
          <a:off x="0" y="0"/>
          <a:ext cx="0" cy="0"/>
          <a:chOff x="0" y="0"/>
          <a:chExt cx="0" cy="0"/>
        </a:xfrm>
      </p:grpSpPr>
      <p:cxnSp>
        <p:nvCxnSpPr>
          <p:cNvPr id="261" name="Google Shape;261;p21"/>
          <p:cNvCxnSpPr/>
          <p:nvPr/>
        </p:nvCxnSpPr>
        <p:spPr>
          <a:xfrm flipH="1">
            <a:off x="-112" y="0"/>
            <a:ext cx="928800" cy="996000"/>
          </a:xfrm>
          <a:prstGeom prst="straightConnector1">
            <a:avLst/>
          </a:prstGeom>
          <a:noFill/>
          <a:ln w="9525" cap="flat" cmpd="sng">
            <a:solidFill>
              <a:schemeClr val="dk1"/>
            </a:solidFill>
            <a:prstDash val="solid"/>
            <a:miter lim="800000"/>
            <a:headEnd type="none" w="sm" len="sm"/>
            <a:tailEnd type="none" w="sm" len="sm"/>
          </a:ln>
        </p:spPr>
      </p:cxnSp>
      <p:cxnSp>
        <p:nvCxnSpPr>
          <p:cNvPr id="262" name="Google Shape;262;p21"/>
          <p:cNvCxnSpPr/>
          <p:nvPr/>
        </p:nvCxnSpPr>
        <p:spPr>
          <a:xfrm flipH="1">
            <a:off x="113" y="0"/>
            <a:ext cx="2843100" cy="669000"/>
          </a:xfrm>
          <a:prstGeom prst="straightConnector1">
            <a:avLst/>
          </a:prstGeom>
          <a:noFill/>
          <a:ln w="9525" cap="flat" cmpd="sng">
            <a:solidFill>
              <a:schemeClr val="dk1"/>
            </a:solidFill>
            <a:prstDash val="solid"/>
            <a:miter lim="800000"/>
            <a:headEnd type="none" w="sm" len="sm"/>
            <a:tailEnd type="none" w="sm" len="sm"/>
          </a:ln>
        </p:spPr>
      </p:cxnSp>
      <p:sp>
        <p:nvSpPr>
          <p:cNvPr id="263" name="Google Shape;263;p21"/>
          <p:cNvSpPr txBox="1">
            <a:spLocks noGrp="1"/>
          </p:cNvSpPr>
          <p:nvPr>
            <p:ph type="title"/>
          </p:nvPr>
        </p:nvSpPr>
        <p:spPr>
          <a:xfrm>
            <a:off x="1413867" y="669133"/>
            <a:ext cx="6316200" cy="994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dk1"/>
              </a:buClr>
              <a:buSzPts val="2100"/>
              <a:buFont typeface="Calibri"/>
              <a:buNone/>
              <a:defRPr sz="2100">
                <a:solidFill>
                  <a:schemeClr val="dk1"/>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4" name="Google Shape;264;p21"/>
          <p:cNvSpPr txBox="1">
            <a:spLocks noGrp="1"/>
          </p:cNvSpPr>
          <p:nvPr>
            <p:ph type="body" idx="1"/>
          </p:nvPr>
        </p:nvSpPr>
        <p:spPr>
          <a:xfrm>
            <a:off x="806585" y="1588982"/>
            <a:ext cx="1392300" cy="1248300"/>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200"/>
              <a:buNone/>
              <a:defRPr sz="1200"/>
            </a:lvl2pPr>
            <a:lvl3pPr marL="1371600" lvl="2" indent="-228600" algn="l">
              <a:lnSpc>
                <a:spcPct val="90000"/>
              </a:lnSpc>
              <a:spcBef>
                <a:spcPts val="400"/>
              </a:spcBef>
              <a:spcAft>
                <a:spcPts val="0"/>
              </a:spcAft>
              <a:buClr>
                <a:schemeClr val="dk1"/>
              </a:buClr>
              <a:buSzPts val="1200"/>
              <a:buNone/>
              <a:defRPr sz="1200"/>
            </a:lvl3pPr>
            <a:lvl4pPr marL="1828800" lvl="3" indent="-228600" algn="l">
              <a:lnSpc>
                <a:spcPct val="90000"/>
              </a:lnSpc>
              <a:spcBef>
                <a:spcPts val="400"/>
              </a:spcBef>
              <a:spcAft>
                <a:spcPts val="0"/>
              </a:spcAft>
              <a:buClr>
                <a:schemeClr val="dk1"/>
              </a:buClr>
              <a:buSzPts val="1200"/>
              <a:buNone/>
              <a:defRPr sz="1200"/>
            </a:lvl4pPr>
            <a:lvl5pPr marL="2286000" lvl="4" indent="-228600" algn="l">
              <a:lnSpc>
                <a:spcPct val="90000"/>
              </a:lnSpc>
              <a:spcBef>
                <a:spcPts val="400"/>
              </a:spcBef>
              <a:spcAft>
                <a:spcPts val="0"/>
              </a:spcAft>
              <a:buClr>
                <a:schemeClr val="dk1"/>
              </a:buClr>
              <a:buSzPts val="1200"/>
              <a:buNone/>
              <a:defRPr sz="12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5" name="Google Shape;265;p21"/>
          <p:cNvSpPr txBox="1">
            <a:spLocks noGrp="1"/>
          </p:cNvSpPr>
          <p:nvPr>
            <p:ph type="body" idx="2"/>
          </p:nvPr>
        </p:nvSpPr>
        <p:spPr>
          <a:xfrm>
            <a:off x="628650" y="2841610"/>
            <a:ext cx="1748100" cy="603600"/>
          </a:xfrm>
          <a:prstGeom prst="rect">
            <a:avLst/>
          </a:prstGeom>
          <a:noFill/>
          <a:ln>
            <a:noFill/>
          </a:ln>
        </p:spPr>
        <p:txBody>
          <a:bodyPr spcFirstLastPara="1" wrap="square" lIns="0" tIns="34275" rIns="0" bIns="34275" anchor="b" anchorCtr="0">
            <a:noAutofit/>
          </a:bodyPr>
          <a:lstStyle>
            <a:lvl1pPr marL="457200" lvl="0" indent="-228600" algn="ctr">
              <a:lnSpc>
                <a:spcPct val="90000"/>
              </a:lnSpc>
              <a:spcBef>
                <a:spcPts val="800"/>
              </a:spcBef>
              <a:spcAft>
                <a:spcPts val="0"/>
              </a:spcAft>
              <a:buClr>
                <a:schemeClr val="dk1"/>
              </a:buClr>
              <a:buSzPts val="2400"/>
              <a:buNone/>
              <a:defRPr sz="2400">
                <a:solidFill>
                  <a:schemeClr val="dk1"/>
                </a:solidFill>
                <a:latin typeface="Calibri"/>
                <a:ea typeface="Calibri"/>
                <a:cs typeface="Calibri"/>
                <a:sym typeface="Calibri"/>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66" name="Google Shape;266;p21"/>
          <p:cNvSpPr txBox="1">
            <a:spLocks noGrp="1"/>
          </p:cNvSpPr>
          <p:nvPr>
            <p:ph type="body" idx="3"/>
          </p:nvPr>
        </p:nvSpPr>
        <p:spPr>
          <a:xfrm>
            <a:off x="628650" y="3348607"/>
            <a:ext cx="1748100" cy="328800"/>
          </a:xfrm>
          <a:prstGeom prst="rect">
            <a:avLst/>
          </a:prstGeom>
          <a:noFill/>
          <a:ln>
            <a:noFill/>
          </a:ln>
        </p:spPr>
        <p:txBody>
          <a:bodyPr spcFirstLastPara="1" wrap="square" lIns="0" tIns="34275" rIns="0" bIns="34275" anchor="b" anchorCtr="0">
            <a:noAutofit/>
          </a:bodyPr>
          <a:lstStyle>
            <a:lvl1pPr marL="457200" lvl="0" indent="-228600" algn="ctr">
              <a:lnSpc>
                <a:spcPct val="90000"/>
              </a:lnSpc>
              <a:spcBef>
                <a:spcPts val="800"/>
              </a:spcBef>
              <a:spcAft>
                <a:spcPts val="0"/>
              </a:spcAft>
              <a:buClr>
                <a:schemeClr val="dk1"/>
              </a:buClr>
              <a:buSzPts val="1100"/>
              <a:buNone/>
              <a:defRPr sz="1100">
                <a:solidFill>
                  <a:schemeClr val="dk1"/>
                </a:solidFill>
                <a:latin typeface="Calibri"/>
                <a:ea typeface="Calibri"/>
                <a:cs typeface="Calibri"/>
                <a:sym typeface="Calibri"/>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67" name="Google Shape;267;p21"/>
          <p:cNvSpPr txBox="1">
            <a:spLocks noGrp="1"/>
          </p:cNvSpPr>
          <p:nvPr>
            <p:ph type="body" idx="4"/>
          </p:nvPr>
        </p:nvSpPr>
        <p:spPr>
          <a:xfrm>
            <a:off x="628650" y="3840542"/>
            <a:ext cx="1748100" cy="639900"/>
          </a:xfrm>
          <a:prstGeom prst="rect">
            <a:avLst/>
          </a:prstGeom>
          <a:noFill/>
          <a:ln>
            <a:noFill/>
          </a:ln>
        </p:spPr>
        <p:txBody>
          <a:bodyPr spcFirstLastPara="1" wrap="square" lIns="0" tIns="34275" rIns="0" bIns="34275" anchor="t" anchorCtr="0">
            <a:normAutofit/>
          </a:bodyPr>
          <a:lstStyle>
            <a:lvl1pPr marL="457200" lvl="0" indent="-228600" algn="ctr">
              <a:lnSpc>
                <a:spcPct val="100000"/>
              </a:lnSpc>
              <a:spcBef>
                <a:spcPts val="800"/>
              </a:spcBef>
              <a:spcAft>
                <a:spcPts val="0"/>
              </a:spcAft>
              <a:buClr>
                <a:schemeClr val="dk1"/>
              </a:buClr>
              <a:buSzPts val="1100"/>
              <a:buNone/>
              <a:defRPr sz="1100"/>
            </a:lvl1pPr>
            <a:lvl2pPr marL="914400" lvl="1" indent="-228600" algn="l">
              <a:lnSpc>
                <a:spcPct val="100000"/>
              </a:lnSpc>
              <a:spcBef>
                <a:spcPts val="400"/>
              </a:spcBef>
              <a:spcAft>
                <a:spcPts val="0"/>
              </a:spcAft>
              <a:buClr>
                <a:schemeClr val="dk1"/>
              </a:buClr>
              <a:buSzPts val="1100"/>
              <a:buNone/>
              <a:defRPr sz="1100"/>
            </a:lvl2pPr>
            <a:lvl3pPr marL="1371600" lvl="2" indent="-228600" algn="l">
              <a:lnSpc>
                <a:spcPct val="100000"/>
              </a:lnSpc>
              <a:spcBef>
                <a:spcPts val="400"/>
              </a:spcBef>
              <a:spcAft>
                <a:spcPts val="0"/>
              </a:spcAft>
              <a:buClr>
                <a:schemeClr val="dk1"/>
              </a:buClr>
              <a:buSzPts val="1100"/>
              <a:buNone/>
              <a:defRPr sz="1100"/>
            </a:lvl3pPr>
            <a:lvl4pPr marL="1828800" lvl="3" indent="-228600" algn="l">
              <a:lnSpc>
                <a:spcPct val="100000"/>
              </a:lnSpc>
              <a:spcBef>
                <a:spcPts val="400"/>
              </a:spcBef>
              <a:spcAft>
                <a:spcPts val="0"/>
              </a:spcAft>
              <a:buClr>
                <a:schemeClr val="dk1"/>
              </a:buClr>
              <a:buSzPts val="1100"/>
              <a:buNone/>
              <a:defRPr sz="1100"/>
            </a:lvl4pPr>
            <a:lvl5pPr marL="2286000" lvl="4" indent="-228600" algn="l">
              <a:lnSpc>
                <a:spcPct val="100000"/>
              </a:lnSpc>
              <a:spcBef>
                <a:spcPts val="400"/>
              </a:spcBef>
              <a:spcAft>
                <a:spcPts val="0"/>
              </a:spcAft>
              <a:buClr>
                <a:schemeClr val="dk1"/>
              </a:buClr>
              <a:buSzPts val="1100"/>
              <a:buNone/>
              <a:defRPr sz="11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8" name="Google Shape;268;p21"/>
          <p:cNvSpPr txBox="1">
            <a:spLocks noGrp="1"/>
          </p:cNvSpPr>
          <p:nvPr>
            <p:ph type="body" idx="5"/>
          </p:nvPr>
        </p:nvSpPr>
        <p:spPr>
          <a:xfrm>
            <a:off x="2858543" y="1588982"/>
            <a:ext cx="1392300" cy="1248300"/>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200"/>
              <a:buNone/>
              <a:defRPr sz="1200"/>
            </a:lvl2pPr>
            <a:lvl3pPr marL="1371600" lvl="2" indent="-228600" algn="l">
              <a:lnSpc>
                <a:spcPct val="90000"/>
              </a:lnSpc>
              <a:spcBef>
                <a:spcPts val="400"/>
              </a:spcBef>
              <a:spcAft>
                <a:spcPts val="0"/>
              </a:spcAft>
              <a:buClr>
                <a:schemeClr val="dk1"/>
              </a:buClr>
              <a:buSzPts val="1200"/>
              <a:buNone/>
              <a:defRPr sz="1200"/>
            </a:lvl3pPr>
            <a:lvl4pPr marL="1828800" lvl="3" indent="-228600" algn="l">
              <a:lnSpc>
                <a:spcPct val="90000"/>
              </a:lnSpc>
              <a:spcBef>
                <a:spcPts val="400"/>
              </a:spcBef>
              <a:spcAft>
                <a:spcPts val="0"/>
              </a:spcAft>
              <a:buClr>
                <a:schemeClr val="dk1"/>
              </a:buClr>
              <a:buSzPts val="1200"/>
              <a:buNone/>
              <a:defRPr sz="1200"/>
            </a:lvl4pPr>
            <a:lvl5pPr marL="2286000" lvl="4" indent="-228600" algn="l">
              <a:lnSpc>
                <a:spcPct val="90000"/>
              </a:lnSpc>
              <a:spcBef>
                <a:spcPts val="400"/>
              </a:spcBef>
              <a:spcAft>
                <a:spcPts val="0"/>
              </a:spcAft>
              <a:buClr>
                <a:schemeClr val="dk1"/>
              </a:buClr>
              <a:buSzPts val="1200"/>
              <a:buNone/>
              <a:defRPr sz="12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9" name="Google Shape;269;p21"/>
          <p:cNvSpPr txBox="1">
            <a:spLocks noGrp="1"/>
          </p:cNvSpPr>
          <p:nvPr>
            <p:ph type="body" idx="6"/>
          </p:nvPr>
        </p:nvSpPr>
        <p:spPr>
          <a:xfrm>
            <a:off x="2671999" y="2841610"/>
            <a:ext cx="1756800" cy="603600"/>
          </a:xfrm>
          <a:prstGeom prst="rect">
            <a:avLst/>
          </a:prstGeom>
          <a:noFill/>
          <a:ln>
            <a:noFill/>
          </a:ln>
        </p:spPr>
        <p:txBody>
          <a:bodyPr spcFirstLastPara="1" wrap="square" lIns="0" tIns="34275" rIns="0" bIns="34275" anchor="b" anchorCtr="0">
            <a:noAutofit/>
          </a:bodyPr>
          <a:lstStyle>
            <a:lvl1pPr marL="457200" lvl="0" indent="-228600" algn="ctr">
              <a:lnSpc>
                <a:spcPct val="90000"/>
              </a:lnSpc>
              <a:spcBef>
                <a:spcPts val="800"/>
              </a:spcBef>
              <a:spcAft>
                <a:spcPts val="0"/>
              </a:spcAft>
              <a:buClr>
                <a:schemeClr val="dk1"/>
              </a:buClr>
              <a:buSzPts val="2400"/>
              <a:buNone/>
              <a:defRPr sz="2400">
                <a:solidFill>
                  <a:schemeClr val="dk1"/>
                </a:solidFill>
                <a:latin typeface="Calibri"/>
                <a:ea typeface="Calibri"/>
                <a:cs typeface="Calibri"/>
                <a:sym typeface="Calibri"/>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70" name="Google Shape;270;p21"/>
          <p:cNvSpPr txBox="1">
            <a:spLocks noGrp="1"/>
          </p:cNvSpPr>
          <p:nvPr>
            <p:ph type="body" idx="7"/>
          </p:nvPr>
        </p:nvSpPr>
        <p:spPr>
          <a:xfrm>
            <a:off x="2671999" y="3348607"/>
            <a:ext cx="1756800" cy="328800"/>
          </a:xfrm>
          <a:prstGeom prst="rect">
            <a:avLst/>
          </a:prstGeom>
          <a:noFill/>
          <a:ln>
            <a:noFill/>
          </a:ln>
        </p:spPr>
        <p:txBody>
          <a:bodyPr spcFirstLastPara="1" wrap="square" lIns="0" tIns="34275" rIns="0" bIns="34275" anchor="b" anchorCtr="0">
            <a:noAutofit/>
          </a:bodyPr>
          <a:lstStyle>
            <a:lvl1pPr marL="457200" lvl="0" indent="-228600" algn="ctr">
              <a:lnSpc>
                <a:spcPct val="90000"/>
              </a:lnSpc>
              <a:spcBef>
                <a:spcPts val="800"/>
              </a:spcBef>
              <a:spcAft>
                <a:spcPts val="0"/>
              </a:spcAft>
              <a:buClr>
                <a:schemeClr val="dk1"/>
              </a:buClr>
              <a:buSzPts val="1100"/>
              <a:buNone/>
              <a:defRPr sz="1100">
                <a:solidFill>
                  <a:schemeClr val="dk1"/>
                </a:solidFill>
                <a:latin typeface="Calibri"/>
                <a:ea typeface="Calibri"/>
                <a:cs typeface="Calibri"/>
                <a:sym typeface="Calibri"/>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71" name="Google Shape;271;p21"/>
          <p:cNvSpPr txBox="1">
            <a:spLocks noGrp="1"/>
          </p:cNvSpPr>
          <p:nvPr>
            <p:ph type="body" idx="8"/>
          </p:nvPr>
        </p:nvSpPr>
        <p:spPr>
          <a:xfrm>
            <a:off x="2671999" y="3840542"/>
            <a:ext cx="1756800" cy="639900"/>
          </a:xfrm>
          <a:prstGeom prst="rect">
            <a:avLst/>
          </a:prstGeom>
          <a:noFill/>
          <a:ln>
            <a:noFill/>
          </a:ln>
        </p:spPr>
        <p:txBody>
          <a:bodyPr spcFirstLastPara="1" wrap="square" lIns="0" tIns="34275" rIns="0" bIns="34275" anchor="t" anchorCtr="0">
            <a:normAutofit/>
          </a:bodyPr>
          <a:lstStyle>
            <a:lvl1pPr marL="457200" lvl="0" indent="-228600" algn="ctr">
              <a:lnSpc>
                <a:spcPct val="100000"/>
              </a:lnSpc>
              <a:spcBef>
                <a:spcPts val="800"/>
              </a:spcBef>
              <a:spcAft>
                <a:spcPts val="0"/>
              </a:spcAft>
              <a:buClr>
                <a:schemeClr val="dk1"/>
              </a:buClr>
              <a:buSzPts val="1100"/>
              <a:buNone/>
              <a:defRPr sz="1100"/>
            </a:lvl1pPr>
            <a:lvl2pPr marL="914400" lvl="1" indent="-228600" algn="l">
              <a:lnSpc>
                <a:spcPct val="100000"/>
              </a:lnSpc>
              <a:spcBef>
                <a:spcPts val="400"/>
              </a:spcBef>
              <a:spcAft>
                <a:spcPts val="0"/>
              </a:spcAft>
              <a:buClr>
                <a:schemeClr val="dk1"/>
              </a:buClr>
              <a:buSzPts val="1100"/>
              <a:buNone/>
              <a:defRPr sz="1100"/>
            </a:lvl2pPr>
            <a:lvl3pPr marL="1371600" lvl="2" indent="-228600" algn="l">
              <a:lnSpc>
                <a:spcPct val="100000"/>
              </a:lnSpc>
              <a:spcBef>
                <a:spcPts val="400"/>
              </a:spcBef>
              <a:spcAft>
                <a:spcPts val="0"/>
              </a:spcAft>
              <a:buClr>
                <a:schemeClr val="dk1"/>
              </a:buClr>
              <a:buSzPts val="1100"/>
              <a:buNone/>
              <a:defRPr sz="1100"/>
            </a:lvl3pPr>
            <a:lvl4pPr marL="1828800" lvl="3" indent="-228600" algn="l">
              <a:lnSpc>
                <a:spcPct val="100000"/>
              </a:lnSpc>
              <a:spcBef>
                <a:spcPts val="400"/>
              </a:spcBef>
              <a:spcAft>
                <a:spcPts val="0"/>
              </a:spcAft>
              <a:buClr>
                <a:schemeClr val="dk1"/>
              </a:buClr>
              <a:buSzPts val="1100"/>
              <a:buNone/>
              <a:defRPr sz="1100"/>
            </a:lvl4pPr>
            <a:lvl5pPr marL="2286000" lvl="4" indent="-228600" algn="l">
              <a:lnSpc>
                <a:spcPct val="100000"/>
              </a:lnSpc>
              <a:spcBef>
                <a:spcPts val="400"/>
              </a:spcBef>
              <a:spcAft>
                <a:spcPts val="0"/>
              </a:spcAft>
              <a:buClr>
                <a:schemeClr val="dk1"/>
              </a:buClr>
              <a:buSzPts val="1100"/>
              <a:buNone/>
              <a:defRPr sz="11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2" name="Google Shape;272;p21"/>
          <p:cNvSpPr txBox="1">
            <a:spLocks noGrp="1"/>
          </p:cNvSpPr>
          <p:nvPr>
            <p:ph type="body" idx="9"/>
          </p:nvPr>
        </p:nvSpPr>
        <p:spPr>
          <a:xfrm>
            <a:off x="4893283" y="1588982"/>
            <a:ext cx="1392300" cy="1248300"/>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200"/>
              <a:buNone/>
              <a:defRPr sz="1200"/>
            </a:lvl2pPr>
            <a:lvl3pPr marL="1371600" lvl="2" indent="-228600" algn="l">
              <a:lnSpc>
                <a:spcPct val="90000"/>
              </a:lnSpc>
              <a:spcBef>
                <a:spcPts val="400"/>
              </a:spcBef>
              <a:spcAft>
                <a:spcPts val="0"/>
              </a:spcAft>
              <a:buClr>
                <a:schemeClr val="dk1"/>
              </a:buClr>
              <a:buSzPts val="1200"/>
              <a:buNone/>
              <a:defRPr sz="1200"/>
            </a:lvl3pPr>
            <a:lvl4pPr marL="1828800" lvl="3" indent="-228600" algn="l">
              <a:lnSpc>
                <a:spcPct val="90000"/>
              </a:lnSpc>
              <a:spcBef>
                <a:spcPts val="400"/>
              </a:spcBef>
              <a:spcAft>
                <a:spcPts val="0"/>
              </a:spcAft>
              <a:buClr>
                <a:schemeClr val="dk1"/>
              </a:buClr>
              <a:buSzPts val="1200"/>
              <a:buNone/>
              <a:defRPr sz="1200"/>
            </a:lvl4pPr>
            <a:lvl5pPr marL="2286000" lvl="4" indent="-228600" algn="l">
              <a:lnSpc>
                <a:spcPct val="90000"/>
              </a:lnSpc>
              <a:spcBef>
                <a:spcPts val="400"/>
              </a:spcBef>
              <a:spcAft>
                <a:spcPts val="0"/>
              </a:spcAft>
              <a:buClr>
                <a:schemeClr val="dk1"/>
              </a:buClr>
              <a:buSzPts val="1200"/>
              <a:buNone/>
              <a:defRPr sz="12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3" name="Google Shape;273;p21"/>
          <p:cNvSpPr txBox="1">
            <a:spLocks noGrp="1"/>
          </p:cNvSpPr>
          <p:nvPr>
            <p:ph type="body" idx="13"/>
          </p:nvPr>
        </p:nvSpPr>
        <p:spPr>
          <a:xfrm>
            <a:off x="4723957" y="2841610"/>
            <a:ext cx="1748100" cy="603600"/>
          </a:xfrm>
          <a:prstGeom prst="rect">
            <a:avLst/>
          </a:prstGeom>
          <a:noFill/>
          <a:ln>
            <a:noFill/>
          </a:ln>
        </p:spPr>
        <p:txBody>
          <a:bodyPr spcFirstLastPara="1" wrap="square" lIns="0" tIns="34275" rIns="0" bIns="34275" anchor="b" anchorCtr="0">
            <a:noAutofit/>
          </a:bodyPr>
          <a:lstStyle>
            <a:lvl1pPr marL="457200" lvl="0" indent="-228600" algn="ctr">
              <a:lnSpc>
                <a:spcPct val="90000"/>
              </a:lnSpc>
              <a:spcBef>
                <a:spcPts val="800"/>
              </a:spcBef>
              <a:spcAft>
                <a:spcPts val="0"/>
              </a:spcAft>
              <a:buClr>
                <a:schemeClr val="dk1"/>
              </a:buClr>
              <a:buSzPts val="2400"/>
              <a:buNone/>
              <a:defRPr sz="2400">
                <a:solidFill>
                  <a:schemeClr val="dk1"/>
                </a:solidFill>
                <a:latin typeface="Calibri"/>
                <a:ea typeface="Calibri"/>
                <a:cs typeface="Calibri"/>
                <a:sym typeface="Calibri"/>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74" name="Google Shape;274;p21"/>
          <p:cNvSpPr txBox="1">
            <a:spLocks noGrp="1"/>
          </p:cNvSpPr>
          <p:nvPr>
            <p:ph type="body" idx="14"/>
          </p:nvPr>
        </p:nvSpPr>
        <p:spPr>
          <a:xfrm>
            <a:off x="4723957" y="3348607"/>
            <a:ext cx="1748100" cy="328800"/>
          </a:xfrm>
          <a:prstGeom prst="rect">
            <a:avLst/>
          </a:prstGeom>
          <a:noFill/>
          <a:ln>
            <a:noFill/>
          </a:ln>
        </p:spPr>
        <p:txBody>
          <a:bodyPr spcFirstLastPara="1" wrap="square" lIns="0" tIns="34275" rIns="0" bIns="34275" anchor="b" anchorCtr="0">
            <a:noAutofit/>
          </a:bodyPr>
          <a:lstStyle>
            <a:lvl1pPr marL="457200" lvl="0" indent="-228600" algn="ctr">
              <a:lnSpc>
                <a:spcPct val="90000"/>
              </a:lnSpc>
              <a:spcBef>
                <a:spcPts val="800"/>
              </a:spcBef>
              <a:spcAft>
                <a:spcPts val="0"/>
              </a:spcAft>
              <a:buClr>
                <a:schemeClr val="dk1"/>
              </a:buClr>
              <a:buSzPts val="1100"/>
              <a:buNone/>
              <a:defRPr sz="1100">
                <a:solidFill>
                  <a:schemeClr val="dk1"/>
                </a:solidFill>
                <a:latin typeface="Calibri"/>
                <a:ea typeface="Calibri"/>
                <a:cs typeface="Calibri"/>
                <a:sym typeface="Calibri"/>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75" name="Google Shape;275;p21"/>
          <p:cNvSpPr txBox="1">
            <a:spLocks noGrp="1"/>
          </p:cNvSpPr>
          <p:nvPr>
            <p:ph type="body" idx="15"/>
          </p:nvPr>
        </p:nvSpPr>
        <p:spPr>
          <a:xfrm>
            <a:off x="4723957" y="3840542"/>
            <a:ext cx="1748100" cy="639900"/>
          </a:xfrm>
          <a:prstGeom prst="rect">
            <a:avLst/>
          </a:prstGeom>
          <a:noFill/>
          <a:ln>
            <a:noFill/>
          </a:ln>
        </p:spPr>
        <p:txBody>
          <a:bodyPr spcFirstLastPara="1" wrap="square" lIns="0" tIns="34275" rIns="0" bIns="34275" anchor="t" anchorCtr="0">
            <a:normAutofit/>
          </a:bodyPr>
          <a:lstStyle>
            <a:lvl1pPr marL="457200" lvl="0" indent="-228600" algn="ctr">
              <a:lnSpc>
                <a:spcPct val="100000"/>
              </a:lnSpc>
              <a:spcBef>
                <a:spcPts val="800"/>
              </a:spcBef>
              <a:spcAft>
                <a:spcPts val="0"/>
              </a:spcAft>
              <a:buClr>
                <a:schemeClr val="dk1"/>
              </a:buClr>
              <a:buSzPts val="1100"/>
              <a:buNone/>
              <a:defRPr sz="1100"/>
            </a:lvl1pPr>
            <a:lvl2pPr marL="914400" lvl="1" indent="-228600" algn="l">
              <a:lnSpc>
                <a:spcPct val="100000"/>
              </a:lnSpc>
              <a:spcBef>
                <a:spcPts val="400"/>
              </a:spcBef>
              <a:spcAft>
                <a:spcPts val="0"/>
              </a:spcAft>
              <a:buClr>
                <a:schemeClr val="dk1"/>
              </a:buClr>
              <a:buSzPts val="1100"/>
              <a:buNone/>
              <a:defRPr sz="1100"/>
            </a:lvl2pPr>
            <a:lvl3pPr marL="1371600" lvl="2" indent="-228600" algn="l">
              <a:lnSpc>
                <a:spcPct val="100000"/>
              </a:lnSpc>
              <a:spcBef>
                <a:spcPts val="400"/>
              </a:spcBef>
              <a:spcAft>
                <a:spcPts val="0"/>
              </a:spcAft>
              <a:buClr>
                <a:schemeClr val="dk1"/>
              </a:buClr>
              <a:buSzPts val="1100"/>
              <a:buNone/>
              <a:defRPr sz="1100"/>
            </a:lvl3pPr>
            <a:lvl4pPr marL="1828800" lvl="3" indent="-228600" algn="l">
              <a:lnSpc>
                <a:spcPct val="100000"/>
              </a:lnSpc>
              <a:spcBef>
                <a:spcPts val="400"/>
              </a:spcBef>
              <a:spcAft>
                <a:spcPts val="0"/>
              </a:spcAft>
              <a:buClr>
                <a:schemeClr val="dk1"/>
              </a:buClr>
              <a:buSzPts val="1100"/>
              <a:buNone/>
              <a:defRPr sz="1100"/>
            </a:lvl4pPr>
            <a:lvl5pPr marL="2286000" lvl="4" indent="-228600" algn="l">
              <a:lnSpc>
                <a:spcPct val="100000"/>
              </a:lnSpc>
              <a:spcBef>
                <a:spcPts val="400"/>
              </a:spcBef>
              <a:spcAft>
                <a:spcPts val="0"/>
              </a:spcAft>
              <a:buClr>
                <a:schemeClr val="dk1"/>
              </a:buClr>
              <a:buSzPts val="1100"/>
              <a:buNone/>
              <a:defRPr sz="11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6" name="Google Shape;276;p21"/>
          <p:cNvSpPr txBox="1">
            <a:spLocks noGrp="1"/>
          </p:cNvSpPr>
          <p:nvPr>
            <p:ph type="body" idx="16"/>
          </p:nvPr>
        </p:nvSpPr>
        <p:spPr>
          <a:xfrm>
            <a:off x="6945241" y="1588982"/>
            <a:ext cx="1392300" cy="1248300"/>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200"/>
              <a:buNone/>
              <a:defRPr sz="1200"/>
            </a:lvl2pPr>
            <a:lvl3pPr marL="1371600" lvl="2" indent="-228600" algn="l">
              <a:lnSpc>
                <a:spcPct val="90000"/>
              </a:lnSpc>
              <a:spcBef>
                <a:spcPts val="400"/>
              </a:spcBef>
              <a:spcAft>
                <a:spcPts val="0"/>
              </a:spcAft>
              <a:buClr>
                <a:schemeClr val="dk1"/>
              </a:buClr>
              <a:buSzPts val="1200"/>
              <a:buNone/>
              <a:defRPr sz="1200"/>
            </a:lvl3pPr>
            <a:lvl4pPr marL="1828800" lvl="3" indent="-228600" algn="l">
              <a:lnSpc>
                <a:spcPct val="90000"/>
              </a:lnSpc>
              <a:spcBef>
                <a:spcPts val="400"/>
              </a:spcBef>
              <a:spcAft>
                <a:spcPts val="0"/>
              </a:spcAft>
              <a:buClr>
                <a:schemeClr val="dk1"/>
              </a:buClr>
              <a:buSzPts val="1200"/>
              <a:buNone/>
              <a:defRPr sz="1200"/>
            </a:lvl4pPr>
            <a:lvl5pPr marL="2286000" lvl="4" indent="-228600" algn="l">
              <a:lnSpc>
                <a:spcPct val="90000"/>
              </a:lnSpc>
              <a:spcBef>
                <a:spcPts val="400"/>
              </a:spcBef>
              <a:spcAft>
                <a:spcPts val="0"/>
              </a:spcAft>
              <a:buClr>
                <a:schemeClr val="dk1"/>
              </a:buClr>
              <a:buSzPts val="1200"/>
              <a:buNone/>
              <a:defRPr sz="12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7" name="Google Shape;277;p21"/>
          <p:cNvSpPr txBox="1">
            <a:spLocks noGrp="1"/>
          </p:cNvSpPr>
          <p:nvPr>
            <p:ph type="body" idx="17"/>
          </p:nvPr>
        </p:nvSpPr>
        <p:spPr>
          <a:xfrm>
            <a:off x="6767305" y="2841343"/>
            <a:ext cx="1748100" cy="603600"/>
          </a:xfrm>
          <a:prstGeom prst="rect">
            <a:avLst/>
          </a:prstGeom>
          <a:noFill/>
          <a:ln>
            <a:noFill/>
          </a:ln>
        </p:spPr>
        <p:txBody>
          <a:bodyPr spcFirstLastPara="1" wrap="square" lIns="0" tIns="34275" rIns="0" bIns="34275" anchor="b" anchorCtr="0">
            <a:noAutofit/>
          </a:bodyPr>
          <a:lstStyle>
            <a:lvl1pPr marL="457200" lvl="0" indent="-228600" algn="ctr">
              <a:lnSpc>
                <a:spcPct val="90000"/>
              </a:lnSpc>
              <a:spcBef>
                <a:spcPts val="800"/>
              </a:spcBef>
              <a:spcAft>
                <a:spcPts val="0"/>
              </a:spcAft>
              <a:buClr>
                <a:schemeClr val="dk1"/>
              </a:buClr>
              <a:buSzPts val="2400"/>
              <a:buNone/>
              <a:defRPr sz="2400">
                <a:solidFill>
                  <a:schemeClr val="dk1"/>
                </a:solidFill>
                <a:latin typeface="Calibri"/>
                <a:ea typeface="Calibri"/>
                <a:cs typeface="Calibri"/>
                <a:sym typeface="Calibri"/>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78" name="Google Shape;278;p21"/>
          <p:cNvSpPr txBox="1">
            <a:spLocks noGrp="1"/>
          </p:cNvSpPr>
          <p:nvPr>
            <p:ph type="body" idx="18"/>
          </p:nvPr>
        </p:nvSpPr>
        <p:spPr>
          <a:xfrm>
            <a:off x="6767305" y="3348341"/>
            <a:ext cx="1748100" cy="328800"/>
          </a:xfrm>
          <a:prstGeom prst="rect">
            <a:avLst/>
          </a:prstGeom>
          <a:noFill/>
          <a:ln>
            <a:noFill/>
          </a:ln>
        </p:spPr>
        <p:txBody>
          <a:bodyPr spcFirstLastPara="1" wrap="square" lIns="0" tIns="34275" rIns="0" bIns="34275" anchor="b" anchorCtr="0">
            <a:noAutofit/>
          </a:bodyPr>
          <a:lstStyle>
            <a:lvl1pPr marL="457200" lvl="0" indent="-228600" algn="ctr">
              <a:lnSpc>
                <a:spcPct val="90000"/>
              </a:lnSpc>
              <a:spcBef>
                <a:spcPts val="800"/>
              </a:spcBef>
              <a:spcAft>
                <a:spcPts val="0"/>
              </a:spcAft>
              <a:buClr>
                <a:schemeClr val="dk1"/>
              </a:buClr>
              <a:buSzPts val="1100"/>
              <a:buNone/>
              <a:defRPr sz="1100">
                <a:solidFill>
                  <a:schemeClr val="dk1"/>
                </a:solidFill>
                <a:latin typeface="Calibri"/>
                <a:ea typeface="Calibri"/>
                <a:cs typeface="Calibri"/>
                <a:sym typeface="Calibri"/>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79" name="Google Shape;279;p21"/>
          <p:cNvSpPr txBox="1">
            <a:spLocks noGrp="1"/>
          </p:cNvSpPr>
          <p:nvPr>
            <p:ph type="body" idx="19"/>
          </p:nvPr>
        </p:nvSpPr>
        <p:spPr>
          <a:xfrm>
            <a:off x="6767305" y="3840275"/>
            <a:ext cx="1748100" cy="639900"/>
          </a:xfrm>
          <a:prstGeom prst="rect">
            <a:avLst/>
          </a:prstGeom>
          <a:noFill/>
          <a:ln>
            <a:noFill/>
          </a:ln>
        </p:spPr>
        <p:txBody>
          <a:bodyPr spcFirstLastPara="1" wrap="square" lIns="0" tIns="34275" rIns="0" bIns="34275" anchor="t" anchorCtr="0">
            <a:normAutofit/>
          </a:bodyPr>
          <a:lstStyle>
            <a:lvl1pPr marL="457200" lvl="0" indent="-228600" algn="ctr">
              <a:lnSpc>
                <a:spcPct val="100000"/>
              </a:lnSpc>
              <a:spcBef>
                <a:spcPts val="800"/>
              </a:spcBef>
              <a:spcAft>
                <a:spcPts val="0"/>
              </a:spcAft>
              <a:buClr>
                <a:schemeClr val="dk1"/>
              </a:buClr>
              <a:buSzPts val="1100"/>
              <a:buNone/>
              <a:defRPr sz="1100"/>
            </a:lvl1pPr>
            <a:lvl2pPr marL="914400" lvl="1" indent="-228600" algn="l">
              <a:lnSpc>
                <a:spcPct val="100000"/>
              </a:lnSpc>
              <a:spcBef>
                <a:spcPts val="400"/>
              </a:spcBef>
              <a:spcAft>
                <a:spcPts val="0"/>
              </a:spcAft>
              <a:buClr>
                <a:schemeClr val="dk1"/>
              </a:buClr>
              <a:buSzPts val="1100"/>
              <a:buNone/>
              <a:defRPr sz="1100"/>
            </a:lvl2pPr>
            <a:lvl3pPr marL="1371600" lvl="2" indent="-228600" algn="l">
              <a:lnSpc>
                <a:spcPct val="100000"/>
              </a:lnSpc>
              <a:spcBef>
                <a:spcPts val="400"/>
              </a:spcBef>
              <a:spcAft>
                <a:spcPts val="0"/>
              </a:spcAft>
              <a:buClr>
                <a:schemeClr val="dk1"/>
              </a:buClr>
              <a:buSzPts val="1100"/>
              <a:buNone/>
              <a:defRPr sz="1100"/>
            </a:lvl3pPr>
            <a:lvl4pPr marL="1828800" lvl="3" indent="-228600" algn="l">
              <a:lnSpc>
                <a:spcPct val="100000"/>
              </a:lnSpc>
              <a:spcBef>
                <a:spcPts val="400"/>
              </a:spcBef>
              <a:spcAft>
                <a:spcPts val="0"/>
              </a:spcAft>
              <a:buClr>
                <a:schemeClr val="dk1"/>
              </a:buClr>
              <a:buSzPts val="1100"/>
              <a:buNone/>
              <a:defRPr sz="1100"/>
            </a:lvl4pPr>
            <a:lvl5pPr marL="2286000" lvl="4" indent="-228600" algn="l">
              <a:lnSpc>
                <a:spcPct val="100000"/>
              </a:lnSpc>
              <a:spcBef>
                <a:spcPts val="400"/>
              </a:spcBef>
              <a:spcAft>
                <a:spcPts val="0"/>
              </a:spcAft>
              <a:buClr>
                <a:schemeClr val="dk1"/>
              </a:buClr>
              <a:buSzPts val="1100"/>
              <a:buNone/>
              <a:defRPr sz="11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0" name="Google Shape;280;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7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81" name="Google Shape;281;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7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82" name="Google Shape;282;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700">
                <a:solidFill>
                  <a:srgbClr val="888888"/>
                </a:solidFill>
                <a:latin typeface="Calibri"/>
                <a:ea typeface="Calibri"/>
                <a:cs typeface="Calibri"/>
                <a:sym typeface="Calibri"/>
              </a:defRPr>
            </a:lvl1pPr>
            <a:lvl2pPr marL="0" marR="0" lvl="1" indent="0" algn="r">
              <a:spcBef>
                <a:spcPts val="0"/>
              </a:spcBef>
              <a:buNone/>
              <a:defRPr sz="700">
                <a:solidFill>
                  <a:srgbClr val="888888"/>
                </a:solidFill>
                <a:latin typeface="Calibri"/>
                <a:ea typeface="Calibri"/>
                <a:cs typeface="Calibri"/>
                <a:sym typeface="Calibri"/>
              </a:defRPr>
            </a:lvl2pPr>
            <a:lvl3pPr marL="0" marR="0" lvl="2" indent="0" algn="r">
              <a:spcBef>
                <a:spcPts val="0"/>
              </a:spcBef>
              <a:buNone/>
              <a:defRPr sz="700">
                <a:solidFill>
                  <a:srgbClr val="888888"/>
                </a:solidFill>
                <a:latin typeface="Calibri"/>
                <a:ea typeface="Calibri"/>
                <a:cs typeface="Calibri"/>
                <a:sym typeface="Calibri"/>
              </a:defRPr>
            </a:lvl3pPr>
            <a:lvl4pPr marL="0" marR="0" lvl="3" indent="0" algn="r">
              <a:spcBef>
                <a:spcPts val="0"/>
              </a:spcBef>
              <a:buNone/>
              <a:defRPr sz="700">
                <a:solidFill>
                  <a:srgbClr val="888888"/>
                </a:solidFill>
                <a:latin typeface="Calibri"/>
                <a:ea typeface="Calibri"/>
                <a:cs typeface="Calibri"/>
                <a:sym typeface="Calibri"/>
              </a:defRPr>
            </a:lvl4pPr>
            <a:lvl5pPr marL="0" marR="0" lvl="4" indent="0" algn="r">
              <a:spcBef>
                <a:spcPts val="0"/>
              </a:spcBef>
              <a:buNone/>
              <a:defRPr sz="700">
                <a:solidFill>
                  <a:srgbClr val="888888"/>
                </a:solidFill>
                <a:latin typeface="Calibri"/>
                <a:ea typeface="Calibri"/>
                <a:cs typeface="Calibri"/>
                <a:sym typeface="Calibri"/>
              </a:defRPr>
            </a:lvl5pPr>
            <a:lvl6pPr marL="0" marR="0" lvl="5" indent="0" algn="r">
              <a:spcBef>
                <a:spcPts val="0"/>
              </a:spcBef>
              <a:buNone/>
              <a:defRPr sz="700">
                <a:solidFill>
                  <a:srgbClr val="888888"/>
                </a:solidFill>
                <a:latin typeface="Calibri"/>
                <a:ea typeface="Calibri"/>
                <a:cs typeface="Calibri"/>
                <a:sym typeface="Calibri"/>
              </a:defRPr>
            </a:lvl6pPr>
            <a:lvl7pPr marL="0" marR="0" lvl="6" indent="0" algn="r">
              <a:spcBef>
                <a:spcPts val="0"/>
              </a:spcBef>
              <a:buNone/>
              <a:defRPr sz="700">
                <a:solidFill>
                  <a:srgbClr val="888888"/>
                </a:solidFill>
                <a:latin typeface="Calibri"/>
                <a:ea typeface="Calibri"/>
                <a:cs typeface="Calibri"/>
                <a:sym typeface="Calibri"/>
              </a:defRPr>
            </a:lvl7pPr>
            <a:lvl8pPr marL="0" marR="0" lvl="7" indent="0" algn="r">
              <a:spcBef>
                <a:spcPts val="0"/>
              </a:spcBef>
              <a:buNone/>
              <a:defRPr sz="700">
                <a:solidFill>
                  <a:srgbClr val="888888"/>
                </a:solidFill>
                <a:latin typeface="Calibri"/>
                <a:ea typeface="Calibri"/>
                <a:cs typeface="Calibri"/>
                <a:sym typeface="Calibri"/>
              </a:defRPr>
            </a:lvl8pPr>
            <a:lvl9pPr marL="0" marR="0" lvl="8" indent="0" algn="r">
              <a:spcBef>
                <a:spcPts val="0"/>
              </a:spcBef>
              <a:buNone/>
              <a:defRPr sz="7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
              <a:t>‹#›</a:t>
            </a:fld>
            <a:endParaRPr/>
          </a:p>
        </p:txBody>
      </p:sp>
      <p:sp>
        <p:nvSpPr>
          <p:cNvPr id="24" name="Prostokąt 23">
            <a:extLst>
              <a:ext uri="{FF2B5EF4-FFF2-40B4-BE49-F238E27FC236}">
                <a16:creationId xmlns:a16="http://schemas.microsoft.com/office/drawing/2014/main" id="{8AA2B779-2749-4960-A7E4-91A4C1BCFCF5}"/>
              </a:ext>
            </a:extLst>
          </p:cNvPr>
          <p:cNvSpPr/>
          <p:nvPr userDrawn="1"/>
        </p:nvSpPr>
        <p:spPr>
          <a:xfrm>
            <a:off x="8573482" y="4598363"/>
            <a:ext cx="442800" cy="442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283"/>
        <p:cNvGrpSpPr/>
        <p:nvPr/>
      </p:nvGrpSpPr>
      <p:grpSpPr>
        <a:xfrm>
          <a:off x="0" y="0"/>
          <a:ext cx="0" cy="0"/>
          <a:chOff x="0" y="0"/>
          <a:chExt cx="0" cy="0"/>
        </a:xfrm>
      </p:grpSpPr>
      <p:grpSp>
        <p:nvGrpSpPr>
          <p:cNvPr id="284" name="Google Shape;284;p22"/>
          <p:cNvGrpSpPr/>
          <p:nvPr/>
        </p:nvGrpSpPr>
        <p:grpSpPr>
          <a:xfrm>
            <a:off x="52" y="4099200"/>
            <a:ext cx="9144036" cy="1044300"/>
            <a:chOff x="52" y="4099200"/>
            <a:chExt cx="9144036" cy="1044300"/>
          </a:xfrm>
        </p:grpSpPr>
        <p:grpSp>
          <p:nvGrpSpPr>
            <p:cNvPr id="285" name="Google Shape;285;p22"/>
            <p:cNvGrpSpPr/>
            <p:nvPr/>
          </p:nvGrpSpPr>
          <p:grpSpPr>
            <a:xfrm>
              <a:off x="52" y="4309200"/>
              <a:ext cx="231622" cy="834300"/>
              <a:chOff x="2688737" y="4301380"/>
              <a:chExt cx="231900" cy="834300"/>
            </a:xfrm>
          </p:grpSpPr>
          <p:sp>
            <p:nvSpPr>
              <p:cNvPr id="286" name="Google Shape;286;p22"/>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2"/>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2"/>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2"/>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22"/>
            <p:cNvGrpSpPr/>
            <p:nvPr/>
          </p:nvGrpSpPr>
          <p:grpSpPr>
            <a:xfrm>
              <a:off x="371406" y="4099200"/>
              <a:ext cx="231622" cy="1044300"/>
              <a:chOff x="2688737" y="4091380"/>
              <a:chExt cx="231900" cy="1044300"/>
            </a:xfrm>
          </p:grpSpPr>
          <p:sp>
            <p:nvSpPr>
              <p:cNvPr id="291" name="Google Shape;291;p22"/>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2"/>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2"/>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2"/>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2"/>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 name="Google Shape;296;p22"/>
            <p:cNvGrpSpPr/>
            <p:nvPr/>
          </p:nvGrpSpPr>
          <p:grpSpPr>
            <a:xfrm>
              <a:off x="742761" y="4309200"/>
              <a:ext cx="231622" cy="834300"/>
              <a:chOff x="2688737" y="4301380"/>
              <a:chExt cx="231900" cy="834300"/>
            </a:xfrm>
          </p:grpSpPr>
          <p:sp>
            <p:nvSpPr>
              <p:cNvPr id="297" name="Google Shape;297;p22"/>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2"/>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2"/>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2"/>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301;p22"/>
            <p:cNvGrpSpPr/>
            <p:nvPr/>
          </p:nvGrpSpPr>
          <p:grpSpPr>
            <a:xfrm>
              <a:off x="1114115" y="4518900"/>
              <a:ext cx="231622" cy="624600"/>
              <a:chOff x="2688737" y="4511080"/>
              <a:chExt cx="231900" cy="624600"/>
            </a:xfrm>
          </p:grpSpPr>
          <p:sp>
            <p:nvSpPr>
              <p:cNvPr id="302" name="Google Shape;302;p22"/>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2"/>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2"/>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 name="Google Shape;305;p22"/>
            <p:cNvGrpSpPr/>
            <p:nvPr/>
          </p:nvGrpSpPr>
          <p:grpSpPr>
            <a:xfrm>
              <a:off x="1856753" y="4099200"/>
              <a:ext cx="231600" cy="1044300"/>
              <a:chOff x="1856753" y="4099200"/>
              <a:chExt cx="231600" cy="1044300"/>
            </a:xfrm>
          </p:grpSpPr>
          <p:sp>
            <p:nvSpPr>
              <p:cNvPr id="306" name="Google Shape;306;p22"/>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2"/>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2"/>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2"/>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2"/>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311;p22"/>
            <p:cNvGrpSpPr/>
            <p:nvPr/>
          </p:nvGrpSpPr>
          <p:grpSpPr>
            <a:xfrm>
              <a:off x="2228107" y="4309200"/>
              <a:ext cx="231600" cy="834300"/>
              <a:chOff x="2228107" y="4309200"/>
              <a:chExt cx="231600" cy="834300"/>
            </a:xfrm>
          </p:grpSpPr>
          <p:sp>
            <p:nvSpPr>
              <p:cNvPr id="312" name="Google Shape;312;p22"/>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2"/>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2"/>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2"/>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 name="Google Shape;316;p22"/>
            <p:cNvGrpSpPr/>
            <p:nvPr/>
          </p:nvGrpSpPr>
          <p:grpSpPr>
            <a:xfrm>
              <a:off x="2599462" y="4518900"/>
              <a:ext cx="231600" cy="624600"/>
              <a:chOff x="2599462" y="4518900"/>
              <a:chExt cx="231600" cy="624600"/>
            </a:xfrm>
          </p:grpSpPr>
          <p:sp>
            <p:nvSpPr>
              <p:cNvPr id="317" name="Google Shape;317;p22"/>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2"/>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2"/>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 name="Google Shape;320;p22"/>
            <p:cNvGrpSpPr/>
            <p:nvPr/>
          </p:nvGrpSpPr>
          <p:grpSpPr>
            <a:xfrm>
              <a:off x="3342171" y="4099200"/>
              <a:ext cx="231600" cy="1044300"/>
              <a:chOff x="3342171" y="4099200"/>
              <a:chExt cx="231600" cy="1044300"/>
            </a:xfrm>
          </p:grpSpPr>
          <p:sp>
            <p:nvSpPr>
              <p:cNvPr id="321" name="Google Shape;321;p22"/>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2"/>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2"/>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2"/>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2"/>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 name="Google Shape;326;p22"/>
            <p:cNvGrpSpPr/>
            <p:nvPr/>
          </p:nvGrpSpPr>
          <p:grpSpPr>
            <a:xfrm>
              <a:off x="3713525" y="4309200"/>
              <a:ext cx="231600" cy="834300"/>
              <a:chOff x="3713525" y="4309200"/>
              <a:chExt cx="231600" cy="834300"/>
            </a:xfrm>
          </p:grpSpPr>
          <p:sp>
            <p:nvSpPr>
              <p:cNvPr id="327" name="Google Shape;327;p22"/>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2"/>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2"/>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2"/>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22"/>
            <p:cNvGrpSpPr/>
            <p:nvPr/>
          </p:nvGrpSpPr>
          <p:grpSpPr>
            <a:xfrm>
              <a:off x="1485398" y="4309200"/>
              <a:ext cx="231600" cy="834300"/>
              <a:chOff x="1485398" y="4309200"/>
              <a:chExt cx="231600" cy="834300"/>
            </a:xfrm>
          </p:grpSpPr>
          <p:sp>
            <p:nvSpPr>
              <p:cNvPr id="332" name="Google Shape;332;p22"/>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2"/>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2"/>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2"/>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22"/>
            <p:cNvGrpSpPr/>
            <p:nvPr/>
          </p:nvGrpSpPr>
          <p:grpSpPr>
            <a:xfrm>
              <a:off x="4084879" y="4518900"/>
              <a:ext cx="231600" cy="624600"/>
              <a:chOff x="4084879" y="4518900"/>
              <a:chExt cx="231600" cy="624600"/>
            </a:xfrm>
          </p:grpSpPr>
          <p:sp>
            <p:nvSpPr>
              <p:cNvPr id="337" name="Google Shape;337;p22"/>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2"/>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2"/>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 name="Google Shape;340;p22"/>
            <p:cNvGrpSpPr/>
            <p:nvPr/>
          </p:nvGrpSpPr>
          <p:grpSpPr>
            <a:xfrm>
              <a:off x="2970816" y="4309200"/>
              <a:ext cx="231600" cy="834300"/>
              <a:chOff x="2970816" y="4309200"/>
              <a:chExt cx="231600" cy="834300"/>
            </a:xfrm>
          </p:grpSpPr>
          <p:sp>
            <p:nvSpPr>
              <p:cNvPr id="341" name="Google Shape;341;p22"/>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2"/>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2"/>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2"/>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 name="Google Shape;345;p22"/>
            <p:cNvGrpSpPr/>
            <p:nvPr/>
          </p:nvGrpSpPr>
          <p:grpSpPr>
            <a:xfrm>
              <a:off x="4456234" y="4309200"/>
              <a:ext cx="231600" cy="834300"/>
              <a:chOff x="4456234" y="4309200"/>
              <a:chExt cx="231600" cy="834300"/>
            </a:xfrm>
          </p:grpSpPr>
          <p:sp>
            <p:nvSpPr>
              <p:cNvPr id="346" name="Google Shape;346;p22"/>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2"/>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2"/>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2"/>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 name="Google Shape;350;p22"/>
            <p:cNvGrpSpPr/>
            <p:nvPr/>
          </p:nvGrpSpPr>
          <p:grpSpPr>
            <a:xfrm>
              <a:off x="4827588" y="4099200"/>
              <a:ext cx="231600" cy="1044300"/>
              <a:chOff x="4827588" y="4099200"/>
              <a:chExt cx="231600" cy="1044300"/>
            </a:xfrm>
          </p:grpSpPr>
          <p:sp>
            <p:nvSpPr>
              <p:cNvPr id="351" name="Google Shape;351;p22"/>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2"/>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2"/>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2"/>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2"/>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 name="Google Shape;356;p22"/>
            <p:cNvGrpSpPr/>
            <p:nvPr/>
          </p:nvGrpSpPr>
          <p:grpSpPr>
            <a:xfrm>
              <a:off x="5198943" y="4309200"/>
              <a:ext cx="231600" cy="834300"/>
              <a:chOff x="5198943" y="4309200"/>
              <a:chExt cx="231600" cy="834300"/>
            </a:xfrm>
          </p:grpSpPr>
          <p:sp>
            <p:nvSpPr>
              <p:cNvPr id="357" name="Google Shape;357;p22"/>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2"/>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2"/>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2"/>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 name="Google Shape;361;p22"/>
            <p:cNvGrpSpPr/>
            <p:nvPr/>
          </p:nvGrpSpPr>
          <p:grpSpPr>
            <a:xfrm>
              <a:off x="5570297" y="4518900"/>
              <a:ext cx="231600" cy="624600"/>
              <a:chOff x="5570297" y="4518900"/>
              <a:chExt cx="231600" cy="624600"/>
            </a:xfrm>
          </p:grpSpPr>
          <p:sp>
            <p:nvSpPr>
              <p:cNvPr id="362" name="Google Shape;362;p22"/>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2"/>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2"/>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 name="Google Shape;365;p22"/>
            <p:cNvGrpSpPr/>
            <p:nvPr/>
          </p:nvGrpSpPr>
          <p:grpSpPr>
            <a:xfrm>
              <a:off x="5941652" y="4309200"/>
              <a:ext cx="231600" cy="834300"/>
              <a:chOff x="5941652" y="4309200"/>
              <a:chExt cx="231600" cy="834300"/>
            </a:xfrm>
          </p:grpSpPr>
          <p:sp>
            <p:nvSpPr>
              <p:cNvPr id="366" name="Google Shape;366;p22"/>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2"/>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2"/>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2"/>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 name="Google Shape;370;p22"/>
            <p:cNvGrpSpPr/>
            <p:nvPr/>
          </p:nvGrpSpPr>
          <p:grpSpPr>
            <a:xfrm>
              <a:off x="6313006" y="4099200"/>
              <a:ext cx="231600" cy="1044300"/>
              <a:chOff x="6313006" y="4099200"/>
              <a:chExt cx="231600" cy="1044300"/>
            </a:xfrm>
          </p:grpSpPr>
          <p:sp>
            <p:nvSpPr>
              <p:cNvPr id="371" name="Google Shape;371;p22"/>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2"/>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2"/>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2"/>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2"/>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 name="Google Shape;376;p22"/>
            <p:cNvGrpSpPr/>
            <p:nvPr/>
          </p:nvGrpSpPr>
          <p:grpSpPr>
            <a:xfrm>
              <a:off x="6684361" y="4309200"/>
              <a:ext cx="231600" cy="834300"/>
              <a:chOff x="6684361" y="4309200"/>
              <a:chExt cx="231600" cy="834300"/>
            </a:xfrm>
          </p:grpSpPr>
          <p:sp>
            <p:nvSpPr>
              <p:cNvPr id="377" name="Google Shape;377;p22"/>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2"/>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2"/>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2"/>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 name="Google Shape;381;p22"/>
            <p:cNvGrpSpPr/>
            <p:nvPr/>
          </p:nvGrpSpPr>
          <p:grpSpPr>
            <a:xfrm>
              <a:off x="7055715" y="4518900"/>
              <a:ext cx="231600" cy="624600"/>
              <a:chOff x="7055715" y="4518900"/>
              <a:chExt cx="231600" cy="624600"/>
            </a:xfrm>
          </p:grpSpPr>
          <p:sp>
            <p:nvSpPr>
              <p:cNvPr id="382" name="Google Shape;382;p22"/>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2"/>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2"/>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 name="Google Shape;385;p22"/>
            <p:cNvGrpSpPr/>
            <p:nvPr/>
          </p:nvGrpSpPr>
          <p:grpSpPr>
            <a:xfrm>
              <a:off x="7798424" y="4099200"/>
              <a:ext cx="231600" cy="1044300"/>
              <a:chOff x="7798424" y="4099200"/>
              <a:chExt cx="231600" cy="1044300"/>
            </a:xfrm>
          </p:grpSpPr>
          <p:sp>
            <p:nvSpPr>
              <p:cNvPr id="386" name="Google Shape;386;p22"/>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2"/>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2"/>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2"/>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2"/>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 name="Google Shape;391;p22"/>
            <p:cNvGrpSpPr/>
            <p:nvPr/>
          </p:nvGrpSpPr>
          <p:grpSpPr>
            <a:xfrm>
              <a:off x="8169779" y="4309200"/>
              <a:ext cx="231600" cy="834300"/>
              <a:chOff x="8169779" y="4309200"/>
              <a:chExt cx="231600" cy="834300"/>
            </a:xfrm>
          </p:grpSpPr>
          <p:sp>
            <p:nvSpPr>
              <p:cNvPr id="392" name="Google Shape;392;p22"/>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2"/>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2"/>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2"/>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22"/>
            <p:cNvGrpSpPr/>
            <p:nvPr/>
          </p:nvGrpSpPr>
          <p:grpSpPr>
            <a:xfrm>
              <a:off x="7427070" y="4309200"/>
              <a:ext cx="231600" cy="834300"/>
              <a:chOff x="7427070" y="4309200"/>
              <a:chExt cx="231600" cy="834300"/>
            </a:xfrm>
          </p:grpSpPr>
          <p:sp>
            <p:nvSpPr>
              <p:cNvPr id="397" name="Google Shape;397;p22"/>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2"/>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2"/>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2"/>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22"/>
            <p:cNvGrpSpPr/>
            <p:nvPr/>
          </p:nvGrpSpPr>
          <p:grpSpPr>
            <a:xfrm>
              <a:off x="8541133" y="4518900"/>
              <a:ext cx="231600" cy="624600"/>
              <a:chOff x="8541133" y="4518900"/>
              <a:chExt cx="231600" cy="624600"/>
            </a:xfrm>
          </p:grpSpPr>
          <p:sp>
            <p:nvSpPr>
              <p:cNvPr id="402" name="Google Shape;402;p22"/>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2"/>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2"/>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 name="Google Shape;405;p22"/>
            <p:cNvGrpSpPr/>
            <p:nvPr/>
          </p:nvGrpSpPr>
          <p:grpSpPr>
            <a:xfrm>
              <a:off x="8912488" y="4309200"/>
              <a:ext cx="231600" cy="834300"/>
              <a:chOff x="8912488" y="4309200"/>
              <a:chExt cx="231600" cy="834300"/>
            </a:xfrm>
          </p:grpSpPr>
          <p:sp>
            <p:nvSpPr>
              <p:cNvPr id="406" name="Google Shape;406;p22"/>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2"/>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2"/>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2"/>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0" name="Google Shape;410;p22"/>
          <p:cNvSpPr txBox="1">
            <a:spLocks noGrp="1"/>
          </p:cNvSpPr>
          <p:nvPr>
            <p:ph type="title" hasCustomPrompt="1"/>
          </p:nvPr>
        </p:nvSpPr>
        <p:spPr>
          <a:xfrm>
            <a:off x="1388625" y="772725"/>
            <a:ext cx="6366900" cy="1863300"/>
          </a:xfrm>
          <a:prstGeom prst="rect">
            <a:avLst/>
          </a:prstGeom>
        </p:spPr>
        <p:txBody>
          <a:bodyPr spcFirstLastPara="1" wrap="square" lIns="68575" tIns="34275" rIns="68575" bIns="34275" anchor="ctr" anchorCtr="0">
            <a:normAutofit/>
          </a:bodyPr>
          <a:lstStyle>
            <a:lvl1pPr lvl="0" algn="ctr" rtl="0">
              <a:spcBef>
                <a:spcPts val="0"/>
              </a:spcBef>
              <a:spcAft>
                <a:spcPts val="0"/>
              </a:spcAft>
              <a:buClr>
                <a:schemeClr val="lt1"/>
              </a:buClr>
              <a:buSzPts val="8000"/>
              <a:buNone/>
              <a:defRPr sz="8000">
                <a:solidFill>
                  <a:schemeClr val="lt1"/>
                </a:solidFill>
              </a:defRPr>
            </a:lvl1pPr>
            <a:lvl2pPr lvl="1" algn="ctr" rtl="0">
              <a:spcBef>
                <a:spcPts val="0"/>
              </a:spcBef>
              <a:spcAft>
                <a:spcPts val="0"/>
              </a:spcAft>
              <a:buClr>
                <a:schemeClr val="lt1"/>
              </a:buClr>
              <a:buSzPts val="8000"/>
              <a:buNone/>
              <a:defRPr sz="8000">
                <a:solidFill>
                  <a:schemeClr val="lt1"/>
                </a:solidFill>
              </a:defRPr>
            </a:lvl2pPr>
            <a:lvl3pPr lvl="2" algn="ctr" rtl="0">
              <a:spcBef>
                <a:spcPts val="0"/>
              </a:spcBef>
              <a:spcAft>
                <a:spcPts val="0"/>
              </a:spcAft>
              <a:buClr>
                <a:schemeClr val="lt1"/>
              </a:buClr>
              <a:buSzPts val="8000"/>
              <a:buNone/>
              <a:defRPr sz="8000">
                <a:solidFill>
                  <a:schemeClr val="lt1"/>
                </a:solidFill>
              </a:defRPr>
            </a:lvl3pPr>
            <a:lvl4pPr lvl="3" algn="ctr" rtl="0">
              <a:spcBef>
                <a:spcPts val="0"/>
              </a:spcBef>
              <a:spcAft>
                <a:spcPts val="0"/>
              </a:spcAft>
              <a:buClr>
                <a:schemeClr val="lt1"/>
              </a:buClr>
              <a:buSzPts val="8000"/>
              <a:buNone/>
              <a:defRPr sz="8000">
                <a:solidFill>
                  <a:schemeClr val="lt1"/>
                </a:solidFill>
              </a:defRPr>
            </a:lvl4pPr>
            <a:lvl5pPr lvl="4" algn="ctr" rtl="0">
              <a:spcBef>
                <a:spcPts val="0"/>
              </a:spcBef>
              <a:spcAft>
                <a:spcPts val="0"/>
              </a:spcAft>
              <a:buClr>
                <a:schemeClr val="lt1"/>
              </a:buClr>
              <a:buSzPts val="8000"/>
              <a:buNone/>
              <a:defRPr sz="8000">
                <a:solidFill>
                  <a:schemeClr val="lt1"/>
                </a:solidFill>
              </a:defRPr>
            </a:lvl5pPr>
            <a:lvl6pPr lvl="5" algn="ctr" rtl="0">
              <a:spcBef>
                <a:spcPts val="0"/>
              </a:spcBef>
              <a:spcAft>
                <a:spcPts val="0"/>
              </a:spcAft>
              <a:buClr>
                <a:schemeClr val="lt1"/>
              </a:buClr>
              <a:buSzPts val="8000"/>
              <a:buNone/>
              <a:defRPr sz="8000">
                <a:solidFill>
                  <a:schemeClr val="lt1"/>
                </a:solidFill>
              </a:defRPr>
            </a:lvl6pPr>
            <a:lvl7pPr lvl="6" algn="ctr" rtl="0">
              <a:spcBef>
                <a:spcPts val="0"/>
              </a:spcBef>
              <a:spcAft>
                <a:spcPts val="0"/>
              </a:spcAft>
              <a:buClr>
                <a:schemeClr val="lt1"/>
              </a:buClr>
              <a:buSzPts val="8000"/>
              <a:buNone/>
              <a:defRPr sz="8000">
                <a:solidFill>
                  <a:schemeClr val="lt1"/>
                </a:solidFill>
              </a:defRPr>
            </a:lvl7pPr>
            <a:lvl8pPr lvl="7" algn="ctr" rtl="0">
              <a:spcBef>
                <a:spcPts val="0"/>
              </a:spcBef>
              <a:spcAft>
                <a:spcPts val="0"/>
              </a:spcAft>
              <a:buClr>
                <a:schemeClr val="lt1"/>
              </a:buClr>
              <a:buSzPts val="8000"/>
              <a:buNone/>
              <a:defRPr sz="8000">
                <a:solidFill>
                  <a:schemeClr val="lt1"/>
                </a:solidFill>
              </a:defRPr>
            </a:lvl8pPr>
            <a:lvl9pPr lvl="8" algn="ctr" rtl="0">
              <a:spcBef>
                <a:spcPts val="0"/>
              </a:spcBef>
              <a:spcAft>
                <a:spcPts val="0"/>
              </a:spcAft>
              <a:buClr>
                <a:schemeClr val="lt1"/>
              </a:buClr>
              <a:buSzPts val="8000"/>
              <a:buNone/>
              <a:defRPr sz="8000">
                <a:solidFill>
                  <a:schemeClr val="lt1"/>
                </a:solidFill>
              </a:defRPr>
            </a:lvl9pPr>
          </a:lstStyle>
          <a:p>
            <a:r>
              <a:t>xx%</a:t>
            </a:r>
          </a:p>
        </p:txBody>
      </p:sp>
      <p:sp>
        <p:nvSpPr>
          <p:cNvPr id="411" name="Google Shape;411;p22"/>
          <p:cNvSpPr txBox="1">
            <a:spLocks noGrp="1"/>
          </p:cNvSpPr>
          <p:nvPr>
            <p:ph type="body" idx="1"/>
          </p:nvPr>
        </p:nvSpPr>
        <p:spPr>
          <a:xfrm>
            <a:off x="1388625" y="2712300"/>
            <a:ext cx="6366900" cy="1111200"/>
          </a:xfrm>
          <a:prstGeom prst="rect">
            <a:avLst/>
          </a:prstGeom>
        </p:spPr>
        <p:txBody>
          <a:bodyPr spcFirstLastPara="1" wrap="square" lIns="68575" tIns="34275" rIns="68575" bIns="34275" anchor="t" anchorCtr="0">
            <a:normAutofit/>
          </a:bodyPr>
          <a:lstStyle>
            <a:lvl1pPr marL="457200" lvl="0" indent="-361950" algn="ctr" rtl="0">
              <a:spcBef>
                <a:spcPts val="800"/>
              </a:spcBef>
              <a:spcAft>
                <a:spcPts val="0"/>
              </a:spcAft>
              <a:buClr>
                <a:schemeClr val="lt1"/>
              </a:buClr>
              <a:buSzPts val="2100"/>
              <a:buChar char="•"/>
              <a:defRPr>
                <a:solidFill>
                  <a:schemeClr val="lt1"/>
                </a:solidFill>
              </a:defRPr>
            </a:lvl1pPr>
            <a:lvl2pPr marL="914400" lvl="1" indent="-342900" algn="ctr" rtl="0">
              <a:spcBef>
                <a:spcPts val="400"/>
              </a:spcBef>
              <a:spcAft>
                <a:spcPts val="0"/>
              </a:spcAft>
              <a:buClr>
                <a:schemeClr val="lt1"/>
              </a:buClr>
              <a:buSzPts val="1800"/>
              <a:buChar char="•"/>
              <a:defRPr>
                <a:solidFill>
                  <a:schemeClr val="lt1"/>
                </a:solidFill>
              </a:defRPr>
            </a:lvl2pPr>
            <a:lvl3pPr marL="1371600" lvl="2" indent="-323850" algn="ctr" rtl="0">
              <a:spcBef>
                <a:spcPts val="400"/>
              </a:spcBef>
              <a:spcAft>
                <a:spcPts val="0"/>
              </a:spcAft>
              <a:buClr>
                <a:schemeClr val="lt1"/>
              </a:buClr>
              <a:buSzPts val="1500"/>
              <a:buChar char="•"/>
              <a:defRPr>
                <a:solidFill>
                  <a:schemeClr val="lt1"/>
                </a:solidFill>
              </a:defRPr>
            </a:lvl3pPr>
            <a:lvl4pPr marL="1828800" lvl="3" indent="-317500" algn="ctr" rtl="0">
              <a:spcBef>
                <a:spcPts val="400"/>
              </a:spcBef>
              <a:spcAft>
                <a:spcPts val="0"/>
              </a:spcAft>
              <a:buClr>
                <a:schemeClr val="lt1"/>
              </a:buClr>
              <a:buSzPts val="1400"/>
              <a:buChar char="•"/>
              <a:defRPr>
                <a:solidFill>
                  <a:schemeClr val="lt1"/>
                </a:solidFill>
              </a:defRPr>
            </a:lvl4pPr>
            <a:lvl5pPr marL="2286000" lvl="4" indent="-317500" algn="ctr" rtl="0">
              <a:spcBef>
                <a:spcPts val="400"/>
              </a:spcBef>
              <a:spcAft>
                <a:spcPts val="0"/>
              </a:spcAft>
              <a:buClr>
                <a:schemeClr val="lt1"/>
              </a:buClr>
              <a:buSzPts val="1400"/>
              <a:buChar char="•"/>
              <a:defRPr>
                <a:solidFill>
                  <a:schemeClr val="lt1"/>
                </a:solidFill>
              </a:defRPr>
            </a:lvl5pPr>
            <a:lvl6pPr marL="2743200" lvl="5" indent="-317500" algn="ctr" rtl="0">
              <a:spcBef>
                <a:spcPts val="400"/>
              </a:spcBef>
              <a:spcAft>
                <a:spcPts val="0"/>
              </a:spcAft>
              <a:buClr>
                <a:schemeClr val="lt1"/>
              </a:buClr>
              <a:buSzPts val="1400"/>
              <a:buChar char="•"/>
              <a:defRPr>
                <a:solidFill>
                  <a:schemeClr val="lt1"/>
                </a:solidFill>
              </a:defRPr>
            </a:lvl6pPr>
            <a:lvl7pPr marL="3200400" lvl="6" indent="-317500" algn="ctr" rtl="0">
              <a:spcBef>
                <a:spcPts val="400"/>
              </a:spcBef>
              <a:spcAft>
                <a:spcPts val="0"/>
              </a:spcAft>
              <a:buClr>
                <a:schemeClr val="lt1"/>
              </a:buClr>
              <a:buSzPts val="1400"/>
              <a:buChar char="•"/>
              <a:defRPr>
                <a:solidFill>
                  <a:schemeClr val="lt1"/>
                </a:solidFill>
              </a:defRPr>
            </a:lvl7pPr>
            <a:lvl8pPr marL="3657600" lvl="7" indent="-317500" algn="ctr" rtl="0">
              <a:spcBef>
                <a:spcPts val="400"/>
              </a:spcBef>
              <a:spcAft>
                <a:spcPts val="0"/>
              </a:spcAft>
              <a:buClr>
                <a:schemeClr val="lt1"/>
              </a:buClr>
              <a:buSzPts val="1400"/>
              <a:buChar char="•"/>
              <a:defRPr>
                <a:solidFill>
                  <a:schemeClr val="lt1"/>
                </a:solidFill>
              </a:defRPr>
            </a:lvl8pPr>
            <a:lvl9pPr marL="4114800" lvl="8" indent="-317500" algn="ctr" rtl="0">
              <a:spcBef>
                <a:spcPts val="400"/>
              </a:spcBef>
              <a:spcAft>
                <a:spcPts val="0"/>
              </a:spcAft>
              <a:buClr>
                <a:schemeClr val="lt1"/>
              </a:buClr>
              <a:buSzPts val="1400"/>
              <a:buChar char="•"/>
              <a:defRPr>
                <a:solidFill>
                  <a:schemeClr val="lt1"/>
                </a:solidFill>
              </a:defRPr>
            </a:lvl9pPr>
          </a:lstStyle>
          <a:p>
            <a:endParaRPr/>
          </a:p>
        </p:txBody>
      </p:sp>
      <p:sp>
        <p:nvSpPr>
          <p:cNvPr id="412" name="Google Shape;412;p22"/>
          <p:cNvSpPr txBox="1">
            <a:spLocks noGrp="1"/>
          </p:cNvSpPr>
          <p:nvPr>
            <p:ph type="sldNum" idx="12"/>
          </p:nvPr>
        </p:nvSpPr>
        <p:spPr>
          <a:xfrm>
            <a:off x="8451046" y="4736976"/>
            <a:ext cx="548700" cy="393600"/>
          </a:xfrm>
          <a:prstGeom prst="rect">
            <a:avLst/>
          </a:prstGeom>
        </p:spPr>
        <p:txBody>
          <a:bodyPr spcFirstLastPara="1" wrap="square" lIns="68575" tIns="34275" rIns="68575" bIns="3427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pl"/>
              <a:t>‹#›</a:t>
            </a:fld>
            <a:endParaRPr/>
          </a:p>
        </p:txBody>
      </p:sp>
      <p:sp>
        <p:nvSpPr>
          <p:cNvPr id="131" name="Prostokąt 130">
            <a:extLst>
              <a:ext uri="{FF2B5EF4-FFF2-40B4-BE49-F238E27FC236}">
                <a16:creationId xmlns:a16="http://schemas.microsoft.com/office/drawing/2014/main" id="{04FA4F5E-C0C6-4F3C-A747-046C07F4E0D8}"/>
              </a:ext>
            </a:extLst>
          </p:cNvPr>
          <p:cNvSpPr/>
          <p:nvPr userDrawn="1"/>
        </p:nvSpPr>
        <p:spPr>
          <a:xfrm>
            <a:off x="8573482" y="4598363"/>
            <a:ext cx="442800" cy="442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3"/>
        <p:cNvGrpSpPr/>
        <p:nvPr/>
      </p:nvGrpSpPr>
      <p:grpSpPr>
        <a:xfrm>
          <a:off x="0" y="0"/>
          <a:ext cx="0" cy="0"/>
          <a:chOff x="0" y="0"/>
          <a:chExt cx="0" cy="0"/>
        </a:xfrm>
      </p:grpSpPr>
      <p:grpSp>
        <p:nvGrpSpPr>
          <p:cNvPr id="414" name="Google Shape;414;p23"/>
          <p:cNvGrpSpPr/>
          <p:nvPr/>
        </p:nvGrpSpPr>
        <p:grpSpPr>
          <a:xfrm>
            <a:off x="625966" y="299376"/>
            <a:ext cx="999312" cy="999312"/>
            <a:chOff x="348199" y="179450"/>
            <a:chExt cx="1116300" cy="1116300"/>
          </a:xfrm>
        </p:grpSpPr>
        <p:sp>
          <p:nvSpPr>
            <p:cNvPr id="415" name="Google Shape;415;p23"/>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3"/>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7" name="Google Shape;417;p23"/>
          <p:cNvSpPr txBox="1">
            <a:spLocks noGrp="1"/>
          </p:cNvSpPr>
          <p:nvPr>
            <p:ph type="title"/>
          </p:nvPr>
        </p:nvSpPr>
        <p:spPr>
          <a:xfrm>
            <a:off x="1303800" y="598575"/>
            <a:ext cx="7030500" cy="999300"/>
          </a:xfrm>
          <a:prstGeom prst="rect">
            <a:avLst/>
          </a:prstGeom>
        </p:spPr>
        <p:txBody>
          <a:bodyPr spcFirstLastPara="1" wrap="square" lIns="68575" tIns="34275" rIns="68575" bIns="34275" anchor="ctr" anchorCtr="0">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8" name="Google Shape;418;p23"/>
          <p:cNvSpPr txBox="1">
            <a:spLocks noGrp="1"/>
          </p:cNvSpPr>
          <p:nvPr>
            <p:ph type="body" idx="1"/>
          </p:nvPr>
        </p:nvSpPr>
        <p:spPr>
          <a:xfrm>
            <a:off x="1303800" y="1990050"/>
            <a:ext cx="7030500" cy="2541600"/>
          </a:xfrm>
          <a:prstGeom prst="rect">
            <a:avLst/>
          </a:prstGeom>
        </p:spPr>
        <p:txBody>
          <a:bodyPr spcFirstLastPara="1" wrap="square" lIns="68575" tIns="34275" rIns="68575" bIns="34275" anchor="t" anchorCtr="0">
            <a:normAutofit/>
          </a:bodyPr>
          <a:lstStyle>
            <a:lvl1pPr marL="457200" lvl="0" indent="-361950" rtl="0">
              <a:spcBef>
                <a:spcPts val="800"/>
              </a:spcBef>
              <a:spcAft>
                <a:spcPts val="0"/>
              </a:spcAft>
              <a:buSzPts val="2100"/>
              <a:buChar char="•"/>
              <a:defRPr/>
            </a:lvl1pPr>
            <a:lvl2pPr marL="914400" lvl="1" indent="-342900" rtl="0">
              <a:spcBef>
                <a:spcPts val="400"/>
              </a:spcBef>
              <a:spcAft>
                <a:spcPts val="0"/>
              </a:spcAft>
              <a:buSzPts val="1800"/>
              <a:buChar char="•"/>
              <a:defRPr/>
            </a:lvl2pPr>
            <a:lvl3pPr marL="1371600" lvl="2" indent="-323850" rtl="0">
              <a:spcBef>
                <a:spcPts val="400"/>
              </a:spcBef>
              <a:spcAft>
                <a:spcPts val="0"/>
              </a:spcAft>
              <a:buSzPts val="15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419" name="Google Shape;419;p23"/>
          <p:cNvSpPr txBox="1">
            <a:spLocks noGrp="1"/>
          </p:cNvSpPr>
          <p:nvPr>
            <p:ph type="sldNum" idx="12"/>
          </p:nvPr>
        </p:nvSpPr>
        <p:spPr>
          <a:xfrm>
            <a:off x="8451046" y="4736976"/>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pl"/>
              <a:t>‹#›</a:t>
            </a:fld>
            <a:endParaRPr/>
          </a:p>
        </p:txBody>
      </p:sp>
      <p:sp>
        <p:nvSpPr>
          <p:cNvPr id="8" name="Prostokąt 7">
            <a:extLst>
              <a:ext uri="{FF2B5EF4-FFF2-40B4-BE49-F238E27FC236}">
                <a16:creationId xmlns:a16="http://schemas.microsoft.com/office/drawing/2014/main" id="{72F20763-4539-4B3B-BC2C-B74D20A3966D}"/>
              </a:ext>
            </a:extLst>
          </p:cNvPr>
          <p:cNvSpPr/>
          <p:nvPr userDrawn="1"/>
        </p:nvSpPr>
        <p:spPr>
          <a:xfrm>
            <a:off x="8573482" y="4598363"/>
            <a:ext cx="442800" cy="442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ajd zespołu — 4 osoby">
  <p:cSld name="Slajd zespołu — 4 osoby">
    <p:bg>
      <p:bgPr>
        <a:solidFill>
          <a:schemeClr val="lt1"/>
        </a:solidFill>
        <a:effectLst/>
      </p:bgPr>
    </p:bg>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1413867" y="669133"/>
            <a:ext cx="6316200" cy="994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dk1"/>
              </a:buClr>
              <a:buSzPts val="2100"/>
              <a:buFont typeface="Calibri"/>
              <a:buNone/>
              <a:defRPr sz="2100">
                <a:solidFill>
                  <a:schemeClr val="dk1"/>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1" name="Google Shape;31;p4"/>
          <p:cNvSpPr>
            <a:spLocks noGrp="1"/>
          </p:cNvSpPr>
          <p:nvPr>
            <p:ph type="pic" idx="2"/>
          </p:nvPr>
        </p:nvSpPr>
        <p:spPr>
          <a:xfrm>
            <a:off x="1115386" y="2164556"/>
            <a:ext cx="1384200" cy="1384200"/>
          </a:xfrm>
          <a:prstGeom prst="rect">
            <a:avLst/>
          </a:prstGeom>
          <a:solidFill>
            <a:srgbClr val="F2F2F2"/>
          </a:solidFill>
          <a:ln>
            <a:noFill/>
          </a:ln>
        </p:spPr>
      </p:sp>
      <p:sp>
        <p:nvSpPr>
          <p:cNvPr id="32" name="Google Shape;32;p4"/>
          <p:cNvSpPr txBox="1">
            <a:spLocks noGrp="1"/>
          </p:cNvSpPr>
          <p:nvPr>
            <p:ph type="body" idx="1"/>
          </p:nvPr>
        </p:nvSpPr>
        <p:spPr>
          <a:xfrm>
            <a:off x="983668" y="3813393"/>
            <a:ext cx="1647600" cy="257400"/>
          </a:xfrm>
          <a:prstGeom prst="rect">
            <a:avLst/>
          </a:prstGeom>
          <a:noFill/>
          <a:ln>
            <a:noFill/>
          </a:ln>
        </p:spPr>
        <p:txBody>
          <a:bodyPr spcFirstLastPara="1" wrap="square" lIns="68575" tIns="34275" rIns="68575" bIns="34275" anchor="ctr" anchorCtr="0">
            <a:noAutofit/>
          </a:bodyPr>
          <a:lstStyle>
            <a:lvl1pPr marL="457200" lvl="0" indent="-228600" algn="ctr">
              <a:lnSpc>
                <a:spcPct val="90000"/>
              </a:lnSpc>
              <a:spcBef>
                <a:spcPts val="800"/>
              </a:spcBef>
              <a:spcAft>
                <a:spcPts val="0"/>
              </a:spcAft>
              <a:buClr>
                <a:schemeClr val="dk1"/>
              </a:buClr>
              <a:buSzPts val="1100"/>
              <a:buNone/>
              <a:defRPr sz="1100">
                <a:solidFill>
                  <a:schemeClr val="dk1"/>
                </a:solidFill>
                <a:latin typeface="Calibri"/>
                <a:ea typeface="Calibri"/>
                <a:cs typeface="Calibri"/>
                <a:sym typeface="Calibri"/>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3" name="Google Shape;33;p4"/>
          <p:cNvSpPr txBox="1">
            <a:spLocks noGrp="1"/>
          </p:cNvSpPr>
          <p:nvPr>
            <p:ph type="body" idx="3"/>
          </p:nvPr>
        </p:nvSpPr>
        <p:spPr>
          <a:xfrm>
            <a:off x="1115386" y="4098086"/>
            <a:ext cx="1384200" cy="257400"/>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chemeClr val="dk1"/>
              </a:buClr>
              <a:buSzPts val="800"/>
              <a:buNone/>
              <a:defRPr sz="800">
                <a:solidFill>
                  <a:schemeClr val="dk1"/>
                </a:solidFill>
                <a:latin typeface="Calibri"/>
                <a:ea typeface="Calibri"/>
                <a:cs typeface="Calibri"/>
                <a:sym typeface="Calibri"/>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4" name="Google Shape;34;p4"/>
          <p:cNvSpPr>
            <a:spLocks noGrp="1"/>
          </p:cNvSpPr>
          <p:nvPr>
            <p:ph type="pic" idx="4"/>
          </p:nvPr>
        </p:nvSpPr>
        <p:spPr>
          <a:xfrm>
            <a:off x="2877685" y="2164556"/>
            <a:ext cx="1384200" cy="1384200"/>
          </a:xfrm>
          <a:prstGeom prst="rect">
            <a:avLst/>
          </a:prstGeom>
          <a:solidFill>
            <a:srgbClr val="F2F2F2"/>
          </a:solidFill>
          <a:ln>
            <a:noFill/>
          </a:ln>
        </p:spPr>
      </p:sp>
      <p:sp>
        <p:nvSpPr>
          <p:cNvPr id="35" name="Google Shape;35;p4"/>
          <p:cNvSpPr txBox="1">
            <a:spLocks noGrp="1"/>
          </p:cNvSpPr>
          <p:nvPr>
            <p:ph type="body" idx="5"/>
          </p:nvPr>
        </p:nvSpPr>
        <p:spPr>
          <a:xfrm>
            <a:off x="2780705" y="3824405"/>
            <a:ext cx="1608900" cy="257400"/>
          </a:xfrm>
          <a:prstGeom prst="rect">
            <a:avLst/>
          </a:prstGeom>
          <a:noFill/>
          <a:ln>
            <a:noFill/>
          </a:ln>
        </p:spPr>
        <p:txBody>
          <a:bodyPr spcFirstLastPara="1" wrap="square" lIns="68575" tIns="34275" rIns="68575" bIns="34275" anchor="ctr" anchorCtr="0">
            <a:noAutofit/>
          </a:bodyPr>
          <a:lstStyle>
            <a:lvl1pPr marL="457200" lvl="0" indent="-228600" algn="ctr">
              <a:lnSpc>
                <a:spcPct val="90000"/>
              </a:lnSpc>
              <a:spcBef>
                <a:spcPts val="800"/>
              </a:spcBef>
              <a:spcAft>
                <a:spcPts val="0"/>
              </a:spcAft>
              <a:buClr>
                <a:schemeClr val="dk1"/>
              </a:buClr>
              <a:buSzPts val="1100"/>
              <a:buNone/>
              <a:defRPr sz="1100">
                <a:solidFill>
                  <a:schemeClr val="dk1"/>
                </a:solidFill>
                <a:latin typeface="Calibri"/>
                <a:ea typeface="Calibri"/>
                <a:cs typeface="Calibri"/>
                <a:sym typeface="Calibri"/>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6" name="Google Shape;36;p4"/>
          <p:cNvSpPr txBox="1">
            <a:spLocks noGrp="1"/>
          </p:cNvSpPr>
          <p:nvPr>
            <p:ph type="body" idx="6"/>
          </p:nvPr>
        </p:nvSpPr>
        <p:spPr>
          <a:xfrm>
            <a:off x="2877685" y="4109097"/>
            <a:ext cx="1392000" cy="257400"/>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chemeClr val="dk1"/>
              </a:buClr>
              <a:buSzPts val="800"/>
              <a:buNone/>
              <a:defRPr sz="800">
                <a:solidFill>
                  <a:schemeClr val="dk1"/>
                </a:solidFill>
                <a:latin typeface="Calibri"/>
                <a:ea typeface="Calibri"/>
                <a:cs typeface="Calibri"/>
                <a:sym typeface="Calibri"/>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7" name="Google Shape;37;p4"/>
          <p:cNvSpPr>
            <a:spLocks noGrp="1"/>
          </p:cNvSpPr>
          <p:nvPr>
            <p:ph type="pic" idx="7"/>
          </p:nvPr>
        </p:nvSpPr>
        <p:spPr>
          <a:xfrm>
            <a:off x="4745684" y="2164556"/>
            <a:ext cx="1384200" cy="1384200"/>
          </a:xfrm>
          <a:prstGeom prst="rect">
            <a:avLst/>
          </a:prstGeom>
          <a:solidFill>
            <a:srgbClr val="F2F2F2"/>
          </a:solidFill>
          <a:ln>
            <a:noFill/>
          </a:ln>
        </p:spPr>
      </p:sp>
      <p:sp>
        <p:nvSpPr>
          <p:cNvPr id="38" name="Google Shape;38;p4"/>
          <p:cNvSpPr txBox="1">
            <a:spLocks noGrp="1"/>
          </p:cNvSpPr>
          <p:nvPr>
            <p:ph type="body" idx="8"/>
          </p:nvPr>
        </p:nvSpPr>
        <p:spPr>
          <a:xfrm>
            <a:off x="4648703" y="3824405"/>
            <a:ext cx="1599600" cy="257400"/>
          </a:xfrm>
          <a:prstGeom prst="rect">
            <a:avLst/>
          </a:prstGeom>
          <a:noFill/>
          <a:ln>
            <a:noFill/>
          </a:ln>
        </p:spPr>
        <p:txBody>
          <a:bodyPr spcFirstLastPara="1" wrap="square" lIns="68575" tIns="34275" rIns="68575" bIns="34275" anchor="ctr" anchorCtr="0">
            <a:noAutofit/>
          </a:bodyPr>
          <a:lstStyle>
            <a:lvl1pPr marL="457200" lvl="0" indent="-228600" algn="ctr">
              <a:lnSpc>
                <a:spcPct val="90000"/>
              </a:lnSpc>
              <a:spcBef>
                <a:spcPts val="800"/>
              </a:spcBef>
              <a:spcAft>
                <a:spcPts val="0"/>
              </a:spcAft>
              <a:buClr>
                <a:schemeClr val="dk1"/>
              </a:buClr>
              <a:buSzPts val="1100"/>
              <a:buNone/>
              <a:defRPr sz="1100">
                <a:solidFill>
                  <a:schemeClr val="dk1"/>
                </a:solidFill>
                <a:latin typeface="Calibri"/>
                <a:ea typeface="Calibri"/>
                <a:cs typeface="Calibri"/>
                <a:sym typeface="Calibri"/>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9" name="Google Shape;39;p4"/>
          <p:cNvSpPr txBox="1">
            <a:spLocks noGrp="1"/>
          </p:cNvSpPr>
          <p:nvPr>
            <p:ph type="body" idx="9"/>
          </p:nvPr>
        </p:nvSpPr>
        <p:spPr>
          <a:xfrm>
            <a:off x="4745683" y="4109097"/>
            <a:ext cx="1384200" cy="257400"/>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chemeClr val="dk1"/>
              </a:buClr>
              <a:buSzPts val="800"/>
              <a:buNone/>
              <a:defRPr sz="800">
                <a:solidFill>
                  <a:schemeClr val="dk1"/>
                </a:solidFill>
                <a:latin typeface="Calibri"/>
                <a:ea typeface="Calibri"/>
                <a:cs typeface="Calibri"/>
                <a:sym typeface="Calibri"/>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0" name="Google Shape;40;p4"/>
          <p:cNvSpPr>
            <a:spLocks noGrp="1"/>
          </p:cNvSpPr>
          <p:nvPr>
            <p:ph type="pic" idx="13"/>
          </p:nvPr>
        </p:nvSpPr>
        <p:spPr>
          <a:xfrm>
            <a:off x="6560594" y="2164556"/>
            <a:ext cx="1384200" cy="1384200"/>
          </a:xfrm>
          <a:prstGeom prst="rect">
            <a:avLst/>
          </a:prstGeom>
          <a:solidFill>
            <a:srgbClr val="F2F2F2"/>
          </a:solidFill>
          <a:ln>
            <a:noFill/>
          </a:ln>
        </p:spPr>
      </p:sp>
      <p:sp>
        <p:nvSpPr>
          <p:cNvPr id="41" name="Google Shape;41;p4"/>
          <p:cNvSpPr txBox="1">
            <a:spLocks noGrp="1"/>
          </p:cNvSpPr>
          <p:nvPr>
            <p:ph type="body" idx="14"/>
          </p:nvPr>
        </p:nvSpPr>
        <p:spPr>
          <a:xfrm>
            <a:off x="6463614" y="3813393"/>
            <a:ext cx="1599600" cy="257400"/>
          </a:xfrm>
          <a:prstGeom prst="rect">
            <a:avLst/>
          </a:prstGeom>
          <a:noFill/>
          <a:ln>
            <a:noFill/>
          </a:ln>
        </p:spPr>
        <p:txBody>
          <a:bodyPr spcFirstLastPara="1" wrap="square" lIns="68575" tIns="34275" rIns="68575" bIns="34275" anchor="ctr" anchorCtr="0">
            <a:noAutofit/>
          </a:bodyPr>
          <a:lstStyle>
            <a:lvl1pPr marL="457200" lvl="0" indent="-228600" algn="ctr">
              <a:lnSpc>
                <a:spcPct val="90000"/>
              </a:lnSpc>
              <a:spcBef>
                <a:spcPts val="800"/>
              </a:spcBef>
              <a:spcAft>
                <a:spcPts val="0"/>
              </a:spcAft>
              <a:buClr>
                <a:schemeClr val="dk1"/>
              </a:buClr>
              <a:buSzPts val="1100"/>
              <a:buNone/>
              <a:defRPr sz="1100">
                <a:solidFill>
                  <a:schemeClr val="dk1"/>
                </a:solidFill>
                <a:latin typeface="Calibri"/>
                <a:ea typeface="Calibri"/>
                <a:cs typeface="Calibri"/>
                <a:sym typeface="Calibri"/>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2" name="Google Shape;42;p4"/>
          <p:cNvSpPr txBox="1">
            <a:spLocks noGrp="1"/>
          </p:cNvSpPr>
          <p:nvPr>
            <p:ph type="body" idx="15"/>
          </p:nvPr>
        </p:nvSpPr>
        <p:spPr>
          <a:xfrm>
            <a:off x="6560594" y="4098086"/>
            <a:ext cx="1384200" cy="257400"/>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chemeClr val="dk1"/>
              </a:buClr>
              <a:buSzPts val="800"/>
              <a:buNone/>
              <a:defRPr sz="800">
                <a:solidFill>
                  <a:schemeClr val="dk1"/>
                </a:solidFill>
                <a:latin typeface="Calibri"/>
                <a:ea typeface="Calibri"/>
                <a:cs typeface="Calibri"/>
                <a:sym typeface="Calibri"/>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cxnSp>
        <p:nvCxnSpPr>
          <p:cNvPr id="43" name="Google Shape;43;p4"/>
          <p:cNvCxnSpPr/>
          <p:nvPr/>
        </p:nvCxnSpPr>
        <p:spPr>
          <a:xfrm rot="10800000">
            <a:off x="5500800" y="0"/>
            <a:ext cx="3643200" cy="571500"/>
          </a:xfrm>
          <a:prstGeom prst="straightConnector1">
            <a:avLst/>
          </a:prstGeom>
          <a:noFill/>
          <a:ln w="9525" cap="flat" cmpd="sng">
            <a:solidFill>
              <a:schemeClr val="dk1"/>
            </a:solidFill>
            <a:prstDash val="solid"/>
            <a:miter lim="800000"/>
            <a:headEnd type="none" w="sm" len="sm"/>
            <a:tailEnd type="none" w="sm" len="sm"/>
          </a:ln>
        </p:spPr>
      </p:cxnSp>
      <p:cxnSp>
        <p:nvCxnSpPr>
          <p:cNvPr id="44" name="Google Shape;44;p4"/>
          <p:cNvCxnSpPr/>
          <p:nvPr/>
        </p:nvCxnSpPr>
        <p:spPr>
          <a:xfrm>
            <a:off x="8615363" y="0"/>
            <a:ext cx="528600" cy="1293000"/>
          </a:xfrm>
          <a:prstGeom prst="straightConnector1">
            <a:avLst/>
          </a:prstGeom>
          <a:noFill/>
          <a:ln w="9525" cap="flat" cmpd="sng">
            <a:solidFill>
              <a:schemeClr val="dk1"/>
            </a:solidFill>
            <a:prstDash val="solid"/>
            <a:miter lim="800000"/>
            <a:headEnd type="none" w="sm" len="sm"/>
            <a:tailEnd type="none" w="sm" len="sm"/>
          </a:ln>
        </p:spPr>
      </p:cxnSp>
      <p:sp>
        <p:nvSpPr>
          <p:cNvPr id="45" name="Google Shape;45;p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7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6" name="Google Shape;46;p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7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7" name="Google Shape;47;p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700" b="0" i="0" u="none" strike="noStrike" cap="none">
                <a:solidFill>
                  <a:srgbClr val="888888"/>
                </a:solidFill>
                <a:latin typeface="Calibri"/>
                <a:ea typeface="Calibri"/>
                <a:cs typeface="Calibri"/>
                <a:sym typeface="Calibri"/>
              </a:defRPr>
            </a:lvl1pPr>
            <a:lvl2pPr marL="0" marR="0" lvl="1" indent="0" algn="r">
              <a:spcBef>
                <a:spcPts val="0"/>
              </a:spcBef>
              <a:buNone/>
              <a:defRPr sz="700" b="0" i="0" u="none" strike="noStrike" cap="none">
                <a:solidFill>
                  <a:srgbClr val="888888"/>
                </a:solidFill>
                <a:latin typeface="Calibri"/>
                <a:ea typeface="Calibri"/>
                <a:cs typeface="Calibri"/>
                <a:sym typeface="Calibri"/>
              </a:defRPr>
            </a:lvl2pPr>
            <a:lvl3pPr marL="0" marR="0" lvl="2" indent="0" algn="r">
              <a:spcBef>
                <a:spcPts val="0"/>
              </a:spcBef>
              <a:buNone/>
              <a:defRPr sz="700" b="0" i="0" u="none" strike="noStrike" cap="none">
                <a:solidFill>
                  <a:srgbClr val="888888"/>
                </a:solidFill>
                <a:latin typeface="Calibri"/>
                <a:ea typeface="Calibri"/>
                <a:cs typeface="Calibri"/>
                <a:sym typeface="Calibri"/>
              </a:defRPr>
            </a:lvl3pPr>
            <a:lvl4pPr marL="0" marR="0" lvl="3" indent="0" algn="r">
              <a:spcBef>
                <a:spcPts val="0"/>
              </a:spcBef>
              <a:buNone/>
              <a:defRPr sz="700" b="0" i="0" u="none" strike="noStrike" cap="none">
                <a:solidFill>
                  <a:srgbClr val="888888"/>
                </a:solidFill>
                <a:latin typeface="Calibri"/>
                <a:ea typeface="Calibri"/>
                <a:cs typeface="Calibri"/>
                <a:sym typeface="Calibri"/>
              </a:defRPr>
            </a:lvl4pPr>
            <a:lvl5pPr marL="0" marR="0" lvl="4" indent="0" algn="r">
              <a:spcBef>
                <a:spcPts val="0"/>
              </a:spcBef>
              <a:buNone/>
              <a:defRPr sz="700" b="0" i="0" u="none" strike="noStrike" cap="none">
                <a:solidFill>
                  <a:srgbClr val="888888"/>
                </a:solidFill>
                <a:latin typeface="Calibri"/>
                <a:ea typeface="Calibri"/>
                <a:cs typeface="Calibri"/>
                <a:sym typeface="Calibri"/>
              </a:defRPr>
            </a:lvl5pPr>
            <a:lvl6pPr marL="0" marR="0" lvl="5" indent="0" algn="r">
              <a:spcBef>
                <a:spcPts val="0"/>
              </a:spcBef>
              <a:buNone/>
              <a:defRPr sz="700" b="0" i="0" u="none" strike="noStrike" cap="none">
                <a:solidFill>
                  <a:srgbClr val="888888"/>
                </a:solidFill>
                <a:latin typeface="Calibri"/>
                <a:ea typeface="Calibri"/>
                <a:cs typeface="Calibri"/>
                <a:sym typeface="Calibri"/>
              </a:defRPr>
            </a:lvl6pPr>
            <a:lvl7pPr marL="0" marR="0" lvl="6" indent="0" algn="r">
              <a:spcBef>
                <a:spcPts val="0"/>
              </a:spcBef>
              <a:buNone/>
              <a:defRPr sz="700" b="0" i="0" u="none" strike="noStrike" cap="none">
                <a:solidFill>
                  <a:srgbClr val="888888"/>
                </a:solidFill>
                <a:latin typeface="Calibri"/>
                <a:ea typeface="Calibri"/>
                <a:cs typeface="Calibri"/>
                <a:sym typeface="Calibri"/>
              </a:defRPr>
            </a:lvl7pPr>
            <a:lvl8pPr marL="0" marR="0" lvl="7" indent="0" algn="r">
              <a:spcBef>
                <a:spcPts val="0"/>
              </a:spcBef>
              <a:buNone/>
              <a:defRPr sz="700" b="0" i="0" u="none" strike="noStrike" cap="none">
                <a:solidFill>
                  <a:srgbClr val="888888"/>
                </a:solidFill>
                <a:latin typeface="Calibri"/>
                <a:ea typeface="Calibri"/>
                <a:cs typeface="Calibri"/>
                <a:sym typeface="Calibri"/>
              </a:defRPr>
            </a:lvl8pPr>
            <a:lvl9pPr marL="0" marR="0" lvl="8" indent="0" algn="r">
              <a:spcBef>
                <a:spcPts val="0"/>
              </a:spcBef>
              <a:buNone/>
              <a:defRPr sz="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
              <a:t>‹#›</a:t>
            </a:fld>
            <a:endParaRPr/>
          </a:p>
        </p:txBody>
      </p:sp>
      <p:sp>
        <p:nvSpPr>
          <p:cNvPr id="20" name="Prostokąt 19">
            <a:extLst>
              <a:ext uri="{FF2B5EF4-FFF2-40B4-BE49-F238E27FC236}">
                <a16:creationId xmlns:a16="http://schemas.microsoft.com/office/drawing/2014/main" id="{F0F3AC00-99DD-400D-89B0-18FA319E1719}"/>
              </a:ext>
            </a:extLst>
          </p:cNvPr>
          <p:cNvSpPr/>
          <p:nvPr userDrawn="1"/>
        </p:nvSpPr>
        <p:spPr>
          <a:xfrm>
            <a:off x="8573482" y="4598363"/>
            <a:ext cx="442800" cy="442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extLst>
    <p:ext uri="{DCECCB84-F9BA-43D5-87BE-67443E8EF086}">
      <p15:sldGuideLst xmlns:p15="http://schemas.microsoft.com/office/powerpoint/2012/main">
        <p15:guide id="1" pos="70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rzy elementy zawartości">
  <p:cSld name="Trzy elementy zawartości">
    <p:bg>
      <p:bgPr>
        <a:solidFill>
          <a:schemeClr val="lt1"/>
        </a:solidFill>
        <a:effectLst/>
      </p:bgPr>
    </p:bg>
    <p:spTree>
      <p:nvGrpSpPr>
        <p:cNvPr id="1" name="Shape 48"/>
        <p:cNvGrpSpPr/>
        <p:nvPr/>
      </p:nvGrpSpPr>
      <p:grpSpPr>
        <a:xfrm>
          <a:off x="0" y="0"/>
          <a:ext cx="0" cy="0"/>
          <a:chOff x="0" y="0"/>
          <a:chExt cx="0" cy="0"/>
        </a:xfrm>
      </p:grpSpPr>
      <p:sp>
        <p:nvSpPr>
          <p:cNvPr id="49" name="Google Shape;49;p5"/>
          <p:cNvSpPr txBox="1">
            <a:spLocks noGrp="1"/>
          </p:cNvSpPr>
          <p:nvPr>
            <p:ph type="title"/>
          </p:nvPr>
        </p:nvSpPr>
        <p:spPr>
          <a:xfrm>
            <a:off x="1413867" y="669133"/>
            <a:ext cx="6316200" cy="994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dk1"/>
              </a:buClr>
              <a:buSzPts val="2100"/>
              <a:buFont typeface="Calibri"/>
              <a:buNone/>
              <a:defRPr sz="2100" cap="none">
                <a:solidFill>
                  <a:schemeClr val="dk1"/>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0" name="Google Shape;50;p5"/>
          <p:cNvSpPr txBox="1">
            <a:spLocks noGrp="1"/>
          </p:cNvSpPr>
          <p:nvPr>
            <p:ph type="body" idx="1"/>
          </p:nvPr>
        </p:nvSpPr>
        <p:spPr>
          <a:xfrm>
            <a:off x="932328" y="2082702"/>
            <a:ext cx="21618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500"/>
              <a:buNone/>
              <a:defRPr sz="1500" cap="none">
                <a:solidFill>
                  <a:schemeClr val="dk1"/>
                </a:solidFill>
                <a:latin typeface="Calibri"/>
                <a:ea typeface="Calibri"/>
                <a:cs typeface="Calibri"/>
                <a:sym typeface="Calibri"/>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51" name="Google Shape;51;p5"/>
          <p:cNvSpPr txBox="1">
            <a:spLocks noGrp="1"/>
          </p:cNvSpPr>
          <p:nvPr>
            <p:ph type="body" idx="2"/>
          </p:nvPr>
        </p:nvSpPr>
        <p:spPr>
          <a:xfrm>
            <a:off x="932328" y="2875955"/>
            <a:ext cx="2161800" cy="14985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Clr>
                <a:schemeClr val="dk1"/>
              </a:buClr>
              <a:buSzPts val="1100"/>
              <a:buNone/>
              <a:defRPr sz="1100"/>
            </a:lvl1pPr>
            <a:lvl2pPr marL="914400" lvl="1" indent="-228600" algn="l">
              <a:lnSpc>
                <a:spcPct val="100000"/>
              </a:lnSpc>
              <a:spcBef>
                <a:spcPts val="400"/>
              </a:spcBef>
              <a:spcAft>
                <a:spcPts val="0"/>
              </a:spcAft>
              <a:buClr>
                <a:schemeClr val="dk1"/>
              </a:buClr>
              <a:buSzPts val="1100"/>
              <a:buNone/>
              <a:defRPr sz="1100"/>
            </a:lvl2pPr>
            <a:lvl3pPr marL="1371600" lvl="2" indent="-228600" algn="l">
              <a:lnSpc>
                <a:spcPct val="100000"/>
              </a:lnSpc>
              <a:spcBef>
                <a:spcPts val="400"/>
              </a:spcBef>
              <a:spcAft>
                <a:spcPts val="0"/>
              </a:spcAft>
              <a:buClr>
                <a:schemeClr val="dk1"/>
              </a:buClr>
              <a:buSzPts val="1100"/>
              <a:buNone/>
              <a:defRPr sz="1100"/>
            </a:lvl3pPr>
            <a:lvl4pPr marL="1828800" lvl="3" indent="-228600" algn="l">
              <a:lnSpc>
                <a:spcPct val="100000"/>
              </a:lnSpc>
              <a:spcBef>
                <a:spcPts val="400"/>
              </a:spcBef>
              <a:spcAft>
                <a:spcPts val="0"/>
              </a:spcAft>
              <a:buClr>
                <a:schemeClr val="dk1"/>
              </a:buClr>
              <a:buSzPts val="1100"/>
              <a:buNone/>
              <a:defRPr sz="1100"/>
            </a:lvl4pPr>
            <a:lvl5pPr marL="2286000" lvl="4" indent="-228600" algn="l">
              <a:lnSpc>
                <a:spcPct val="100000"/>
              </a:lnSpc>
              <a:spcBef>
                <a:spcPts val="400"/>
              </a:spcBef>
              <a:spcAft>
                <a:spcPts val="0"/>
              </a:spcAft>
              <a:buClr>
                <a:schemeClr val="dk1"/>
              </a:buClr>
              <a:buSzPts val="1100"/>
              <a:buNone/>
              <a:defRPr sz="11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2" name="Google Shape;52;p5"/>
          <p:cNvSpPr txBox="1">
            <a:spLocks noGrp="1"/>
          </p:cNvSpPr>
          <p:nvPr>
            <p:ph type="body" idx="3"/>
          </p:nvPr>
        </p:nvSpPr>
        <p:spPr>
          <a:xfrm>
            <a:off x="3485749" y="2082702"/>
            <a:ext cx="21726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500"/>
              <a:buNone/>
              <a:defRPr sz="1500" cap="none">
                <a:solidFill>
                  <a:schemeClr val="dk1"/>
                </a:solidFill>
                <a:latin typeface="Calibri"/>
                <a:ea typeface="Calibri"/>
                <a:cs typeface="Calibri"/>
                <a:sym typeface="Calibri"/>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53" name="Google Shape;53;p5"/>
          <p:cNvSpPr txBox="1">
            <a:spLocks noGrp="1"/>
          </p:cNvSpPr>
          <p:nvPr>
            <p:ph type="body" idx="4"/>
          </p:nvPr>
        </p:nvSpPr>
        <p:spPr>
          <a:xfrm>
            <a:off x="3485749" y="2875955"/>
            <a:ext cx="2172600" cy="14985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Clr>
                <a:schemeClr val="dk1"/>
              </a:buClr>
              <a:buSzPts val="1100"/>
              <a:buNone/>
              <a:defRPr sz="1100"/>
            </a:lvl1pPr>
            <a:lvl2pPr marL="914400" lvl="1" indent="-228600" algn="l">
              <a:lnSpc>
                <a:spcPct val="100000"/>
              </a:lnSpc>
              <a:spcBef>
                <a:spcPts val="400"/>
              </a:spcBef>
              <a:spcAft>
                <a:spcPts val="0"/>
              </a:spcAft>
              <a:buClr>
                <a:schemeClr val="dk1"/>
              </a:buClr>
              <a:buSzPts val="1100"/>
              <a:buNone/>
              <a:defRPr sz="1100"/>
            </a:lvl2pPr>
            <a:lvl3pPr marL="1371600" lvl="2" indent="-228600" algn="l">
              <a:lnSpc>
                <a:spcPct val="100000"/>
              </a:lnSpc>
              <a:spcBef>
                <a:spcPts val="400"/>
              </a:spcBef>
              <a:spcAft>
                <a:spcPts val="0"/>
              </a:spcAft>
              <a:buClr>
                <a:schemeClr val="dk1"/>
              </a:buClr>
              <a:buSzPts val="1100"/>
              <a:buNone/>
              <a:defRPr sz="1100"/>
            </a:lvl3pPr>
            <a:lvl4pPr marL="1828800" lvl="3" indent="-228600" algn="l">
              <a:lnSpc>
                <a:spcPct val="100000"/>
              </a:lnSpc>
              <a:spcBef>
                <a:spcPts val="400"/>
              </a:spcBef>
              <a:spcAft>
                <a:spcPts val="0"/>
              </a:spcAft>
              <a:buClr>
                <a:schemeClr val="dk1"/>
              </a:buClr>
              <a:buSzPts val="1100"/>
              <a:buNone/>
              <a:defRPr sz="1100"/>
            </a:lvl4pPr>
            <a:lvl5pPr marL="2286000" lvl="4" indent="-228600" algn="l">
              <a:lnSpc>
                <a:spcPct val="100000"/>
              </a:lnSpc>
              <a:spcBef>
                <a:spcPts val="400"/>
              </a:spcBef>
              <a:spcAft>
                <a:spcPts val="0"/>
              </a:spcAft>
              <a:buClr>
                <a:schemeClr val="dk1"/>
              </a:buClr>
              <a:buSzPts val="1100"/>
              <a:buNone/>
              <a:defRPr sz="11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54" name="Google Shape;54;p5"/>
          <p:cNvCxnSpPr/>
          <p:nvPr/>
        </p:nvCxnSpPr>
        <p:spPr>
          <a:xfrm flipH="1">
            <a:off x="-112" y="0"/>
            <a:ext cx="928800" cy="2328900"/>
          </a:xfrm>
          <a:prstGeom prst="straightConnector1">
            <a:avLst/>
          </a:prstGeom>
          <a:noFill/>
          <a:ln w="9525" cap="flat" cmpd="sng">
            <a:solidFill>
              <a:schemeClr val="dk1"/>
            </a:solidFill>
            <a:prstDash val="solid"/>
            <a:miter lim="800000"/>
            <a:headEnd type="none" w="sm" len="sm"/>
            <a:tailEnd type="none" w="sm" len="sm"/>
          </a:ln>
        </p:spPr>
      </p:cxnSp>
      <p:cxnSp>
        <p:nvCxnSpPr>
          <p:cNvPr id="55" name="Google Shape;55;p5"/>
          <p:cNvCxnSpPr/>
          <p:nvPr/>
        </p:nvCxnSpPr>
        <p:spPr>
          <a:xfrm flipH="1">
            <a:off x="-18" y="0"/>
            <a:ext cx="1678800" cy="1857300"/>
          </a:xfrm>
          <a:prstGeom prst="straightConnector1">
            <a:avLst/>
          </a:prstGeom>
          <a:noFill/>
          <a:ln w="9525" cap="flat" cmpd="sng">
            <a:solidFill>
              <a:schemeClr val="dk1"/>
            </a:solidFill>
            <a:prstDash val="solid"/>
            <a:miter lim="800000"/>
            <a:headEnd type="none" w="sm" len="sm"/>
            <a:tailEnd type="none" w="sm" len="sm"/>
          </a:ln>
        </p:spPr>
      </p:cxnSp>
      <p:sp>
        <p:nvSpPr>
          <p:cNvPr id="56" name="Google Shape;56;p5"/>
          <p:cNvSpPr txBox="1">
            <a:spLocks noGrp="1"/>
          </p:cNvSpPr>
          <p:nvPr>
            <p:ph type="body" idx="5"/>
          </p:nvPr>
        </p:nvSpPr>
        <p:spPr>
          <a:xfrm>
            <a:off x="6049816" y="2082702"/>
            <a:ext cx="21618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500"/>
              <a:buNone/>
              <a:defRPr sz="1500" cap="none">
                <a:solidFill>
                  <a:schemeClr val="dk1"/>
                </a:solidFill>
                <a:latin typeface="Calibri"/>
                <a:ea typeface="Calibri"/>
                <a:cs typeface="Calibri"/>
                <a:sym typeface="Calibri"/>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57" name="Google Shape;57;p5"/>
          <p:cNvSpPr txBox="1">
            <a:spLocks noGrp="1"/>
          </p:cNvSpPr>
          <p:nvPr>
            <p:ph type="body" idx="6"/>
          </p:nvPr>
        </p:nvSpPr>
        <p:spPr>
          <a:xfrm>
            <a:off x="6049816" y="2875955"/>
            <a:ext cx="2161800" cy="14985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Clr>
                <a:schemeClr val="dk1"/>
              </a:buClr>
              <a:buSzPts val="1100"/>
              <a:buNone/>
              <a:defRPr sz="1100"/>
            </a:lvl1pPr>
            <a:lvl2pPr marL="914400" lvl="1" indent="-228600" algn="l">
              <a:lnSpc>
                <a:spcPct val="100000"/>
              </a:lnSpc>
              <a:spcBef>
                <a:spcPts val="400"/>
              </a:spcBef>
              <a:spcAft>
                <a:spcPts val="0"/>
              </a:spcAft>
              <a:buClr>
                <a:schemeClr val="dk1"/>
              </a:buClr>
              <a:buSzPts val="1100"/>
              <a:buNone/>
              <a:defRPr sz="1100"/>
            </a:lvl2pPr>
            <a:lvl3pPr marL="1371600" lvl="2" indent="-228600" algn="l">
              <a:lnSpc>
                <a:spcPct val="100000"/>
              </a:lnSpc>
              <a:spcBef>
                <a:spcPts val="400"/>
              </a:spcBef>
              <a:spcAft>
                <a:spcPts val="0"/>
              </a:spcAft>
              <a:buClr>
                <a:schemeClr val="dk1"/>
              </a:buClr>
              <a:buSzPts val="1100"/>
              <a:buNone/>
              <a:defRPr sz="1100"/>
            </a:lvl3pPr>
            <a:lvl4pPr marL="1828800" lvl="3" indent="-228600" algn="l">
              <a:lnSpc>
                <a:spcPct val="100000"/>
              </a:lnSpc>
              <a:spcBef>
                <a:spcPts val="400"/>
              </a:spcBef>
              <a:spcAft>
                <a:spcPts val="0"/>
              </a:spcAft>
              <a:buClr>
                <a:schemeClr val="dk1"/>
              </a:buClr>
              <a:buSzPts val="1100"/>
              <a:buNone/>
              <a:defRPr sz="1100"/>
            </a:lvl4pPr>
            <a:lvl5pPr marL="2286000" lvl="4" indent="-228600" algn="l">
              <a:lnSpc>
                <a:spcPct val="100000"/>
              </a:lnSpc>
              <a:spcBef>
                <a:spcPts val="400"/>
              </a:spcBef>
              <a:spcAft>
                <a:spcPts val="0"/>
              </a:spcAft>
              <a:buClr>
                <a:schemeClr val="dk1"/>
              </a:buClr>
              <a:buSzPts val="1100"/>
              <a:buNone/>
              <a:defRPr sz="11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8" name="Google Shape;58;p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7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9" name="Google Shape;59;p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7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700" b="0" i="0" u="none" strike="noStrike" cap="none">
                <a:solidFill>
                  <a:srgbClr val="888888"/>
                </a:solidFill>
                <a:latin typeface="Calibri"/>
                <a:ea typeface="Calibri"/>
                <a:cs typeface="Calibri"/>
                <a:sym typeface="Calibri"/>
              </a:defRPr>
            </a:lvl1pPr>
            <a:lvl2pPr marL="0" marR="0" lvl="1" indent="0" algn="r">
              <a:spcBef>
                <a:spcPts val="0"/>
              </a:spcBef>
              <a:buNone/>
              <a:defRPr sz="700" b="0" i="0" u="none" strike="noStrike" cap="none">
                <a:solidFill>
                  <a:srgbClr val="888888"/>
                </a:solidFill>
                <a:latin typeface="Calibri"/>
                <a:ea typeface="Calibri"/>
                <a:cs typeface="Calibri"/>
                <a:sym typeface="Calibri"/>
              </a:defRPr>
            </a:lvl2pPr>
            <a:lvl3pPr marL="0" marR="0" lvl="2" indent="0" algn="r">
              <a:spcBef>
                <a:spcPts val="0"/>
              </a:spcBef>
              <a:buNone/>
              <a:defRPr sz="700" b="0" i="0" u="none" strike="noStrike" cap="none">
                <a:solidFill>
                  <a:srgbClr val="888888"/>
                </a:solidFill>
                <a:latin typeface="Calibri"/>
                <a:ea typeface="Calibri"/>
                <a:cs typeface="Calibri"/>
                <a:sym typeface="Calibri"/>
              </a:defRPr>
            </a:lvl3pPr>
            <a:lvl4pPr marL="0" marR="0" lvl="3" indent="0" algn="r">
              <a:spcBef>
                <a:spcPts val="0"/>
              </a:spcBef>
              <a:buNone/>
              <a:defRPr sz="700" b="0" i="0" u="none" strike="noStrike" cap="none">
                <a:solidFill>
                  <a:srgbClr val="888888"/>
                </a:solidFill>
                <a:latin typeface="Calibri"/>
                <a:ea typeface="Calibri"/>
                <a:cs typeface="Calibri"/>
                <a:sym typeface="Calibri"/>
              </a:defRPr>
            </a:lvl4pPr>
            <a:lvl5pPr marL="0" marR="0" lvl="4" indent="0" algn="r">
              <a:spcBef>
                <a:spcPts val="0"/>
              </a:spcBef>
              <a:buNone/>
              <a:defRPr sz="700" b="0" i="0" u="none" strike="noStrike" cap="none">
                <a:solidFill>
                  <a:srgbClr val="888888"/>
                </a:solidFill>
                <a:latin typeface="Calibri"/>
                <a:ea typeface="Calibri"/>
                <a:cs typeface="Calibri"/>
                <a:sym typeface="Calibri"/>
              </a:defRPr>
            </a:lvl5pPr>
            <a:lvl6pPr marL="0" marR="0" lvl="5" indent="0" algn="r">
              <a:spcBef>
                <a:spcPts val="0"/>
              </a:spcBef>
              <a:buNone/>
              <a:defRPr sz="700" b="0" i="0" u="none" strike="noStrike" cap="none">
                <a:solidFill>
                  <a:srgbClr val="888888"/>
                </a:solidFill>
                <a:latin typeface="Calibri"/>
                <a:ea typeface="Calibri"/>
                <a:cs typeface="Calibri"/>
                <a:sym typeface="Calibri"/>
              </a:defRPr>
            </a:lvl6pPr>
            <a:lvl7pPr marL="0" marR="0" lvl="6" indent="0" algn="r">
              <a:spcBef>
                <a:spcPts val="0"/>
              </a:spcBef>
              <a:buNone/>
              <a:defRPr sz="700" b="0" i="0" u="none" strike="noStrike" cap="none">
                <a:solidFill>
                  <a:srgbClr val="888888"/>
                </a:solidFill>
                <a:latin typeface="Calibri"/>
                <a:ea typeface="Calibri"/>
                <a:cs typeface="Calibri"/>
                <a:sym typeface="Calibri"/>
              </a:defRPr>
            </a:lvl7pPr>
            <a:lvl8pPr marL="0" marR="0" lvl="7" indent="0" algn="r">
              <a:spcBef>
                <a:spcPts val="0"/>
              </a:spcBef>
              <a:buNone/>
              <a:defRPr sz="700" b="0" i="0" u="none" strike="noStrike" cap="none">
                <a:solidFill>
                  <a:srgbClr val="888888"/>
                </a:solidFill>
                <a:latin typeface="Calibri"/>
                <a:ea typeface="Calibri"/>
                <a:cs typeface="Calibri"/>
                <a:sym typeface="Calibri"/>
              </a:defRPr>
            </a:lvl8pPr>
            <a:lvl9pPr marL="0" marR="0" lvl="8" indent="0" algn="r">
              <a:spcBef>
                <a:spcPts val="0"/>
              </a:spcBef>
              <a:buNone/>
              <a:defRPr sz="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
              <a:t>‹#›</a:t>
            </a:fld>
            <a:endParaRPr/>
          </a:p>
        </p:txBody>
      </p:sp>
      <p:sp>
        <p:nvSpPr>
          <p:cNvPr id="14" name="Prostokąt 13">
            <a:extLst>
              <a:ext uri="{FF2B5EF4-FFF2-40B4-BE49-F238E27FC236}">
                <a16:creationId xmlns:a16="http://schemas.microsoft.com/office/drawing/2014/main" id="{E5C1E45F-CC2E-4F14-96B2-B237DC5BE567}"/>
              </a:ext>
            </a:extLst>
          </p:cNvPr>
          <p:cNvSpPr/>
          <p:nvPr userDrawn="1"/>
        </p:nvSpPr>
        <p:spPr>
          <a:xfrm>
            <a:off x="8573482" y="4598363"/>
            <a:ext cx="442800" cy="442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odsumowanie" type="secHead">
  <p:cSld name="SECTION_HEADER">
    <p:spTree>
      <p:nvGrpSpPr>
        <p:cNvPr id="1" name="Shape 61"/>
        <p:cNvGrpSpPr/>
        <p:nvPr/>
      </p:nvGrpSpPr>
      <p:grpSpPr>
        <a:xfrm>
          <a:off x="0" y="0"/>
          <a:ext cx="0" cy="0"/>
          <a:chOff x="0" y="0"/>
          <a:chExt cx="0" cy="0"/>
        </a:xfrm>
      </p:grpSpPr>
      <p:sp>
        <p:nvSpPr>
          <p:cNvPr id="62" name="Google Shape;62;p6"/>
          <p:cNvSpPr txBox="1">
            <a:spLocks noGrp="1"/>
          </p:cNvSpPr>
          <p:nvPr>
            <p:ph type="title"/>
          </p:nvPr>
        </p:nvSpPr>
        <p:spPr>
          <a:xfrm>
            <a:off x="4107656" y="1253729"/>
            <a:ext cx="3833700" cy="903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100"/>
              <a:buFont typeface="Calibri"/>
              <a:buNone/>
              <a:defRPr sz="2100" cap="none">
                <a:solidFill>
                  <a:schemeClr val="dk1"/>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3" name="Google Shape;63;p6"/>
          <p:cNvSpPr txBox="1">
            <a:spLocks noGrp="1"/>
          </p:cNvSpPr>
          <p:nvPr>
            <p:ph type="body" idx="1"/>
          </p:nvPr>
        </p:nvSpPr>
        <p:spPr>
          <a:xfrm>
            <a:off x="4107656" y="2761910"/>
            <a:ext cx="3833700" cy="1144200"/>
          </a:xfrm>
          <a:prstGeom prst="rect">
            <a:avLst/>
          </a:prstGeom>
          <a:noFill/>
          <a:ln>
            <a:noFill/>
          </a:ln>
        </p:spPr>
        <p:txBody>
          <a:bodyPr spcFirstLastPara="1" wrap="square" lIns="68575" tIns="34275" rIns="68575" bIns="34275" anchor="b" anchorCtr="0">
            <a:normAutofit/>
          </a:bodyPr>
          <a:lstStyle>
            <a:lvl1pPr marL="457200" lvl="0" indent="-228600" algn="l">
              <a:lnSpc>
                <a:spcPct val="100000"/>
              </a:lnSpc>
              <a:spcBef>
                <a:spcPts val="800"/>
              </a:spcBef>
              <a:spcAft>
                <a:spcPts val="0"/>
              </a:spcAft>
              <a:buClr>
                <a:schemeClr val="dk1"/>
              </a:buClr>
              <a:buSzPts val="1100"/>
              <a:buNone/>
              <a:defRPr sz="1100">
                <a:solidFill>
                  <a:schemeClr val="dk1"/>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cxnSp>
        <p:nvCxnSpPr>
          <p:cNvPr id="64" name="Google Shape;64;p6"/>
          <p:cNvCxnSpPr/>
          <p:nvPr/>
        </p:nvCxnSpPr>
        <p:spPr>
          <a:xfrm rot="10800000">
            <a:off x="75" y="657206"/>
            <a:ext cx="3571800" cy="1221600"/>
          </a:xfrm>
          <a:prstGeom prst="straightConnector1">
            <a:avLst/>
          </a:prstGeom>
          <a:noFill/>
          <a:ln w="9525" cap="flat" cmpd="sng">
            <a:solidFill>
              <a:schemeClr val="dk1"/>
            </a:solidFill>
            <a:prstDash val="solid"/>
            <a:miter lim="800000"/>
            <a:headEnd type="none" w="sm" len="sm"/>
            <a:tailEnd type="none" w="sm" len="sm"/>
          </a:ln>
        </p:spPr>
      </p:cxnSp>
      <p:cxnSp>
        <p:nvCxnSpPr>
          <p:cNvPr id="65" name="Google Shape;65;p6"/>
          <p:cNvCxnSpPr/>
          <p:nvPr/>
        </p:nvCxnSpPr>
        <p:spPr>
          <a:xfrm rot="10800000">
            <a:off x="1978876" y="-28"/>
            <a:ext cx="1593000" cy="3889800"/>
          </a:xfrm>
          <a:prstGeom prst="straightConnector1">
            <a:avLst/>
          </a:prstGeom>
          <a:noFill/>
          <a:ln w="9525" cap="flat" cmpd="sng">
            <a:solidFill>
              <a:schemeClr val="dk1"/>
            </a:solidFill>
            <a:prstDash val="solid"/>
            <a:miter lim="800000"/>
            <a:headEnd type="none" w="sm" len="sm"/>
            <a:tailEnd type="none" w="sm" len="sm"/>
          </a:ln>
        </p:spPr>
      </p:cxnSp>
      <p:sp>
        <p:nvSpPr>
          <p:cNvPr id="66" name="Google Shape;66;p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7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Google Shape;67;p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7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8" name="Google Shape;68;p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700">
                <a:solidFill>
                  <a:srgbClr val="888888"/>
                </a:solidFill>
                <a:latin typeface="Calibri"/>
                <a:ea typeface="Calibri"/>
                <a:cs typeface="Calibri"/>
                <a:sym typeface="Calibri"/>
              </a:defRPr>
            </a:lvl1pPr>
            <a:lvl2pPr marL="0" marR="0" lvl="1" indent="0" algn="r">
              <a:spcBef>
                <a:spcPts val="0"/>
              </a:spcBef>
              <a:buNone/>
              <a:defRPr sz="700">
                <a:solidFill>
                  <a:srgbClr val="888888"/>
                </a:solidFill>
                <a:latin typeface="Calibri"/>
                <a:ea typeface="Calibri"/>
                <a:cs typeface="Calibri"/>
                <a:sym typeface="Calibri"/>
              </a:defRPr>
            </a:lvl2pPr>
            <a:lvl3pPr marL="0" marR="0" lvl="2" indent="0" algn="r">
              <a:spcBef>
                <a:spcPts val="0"/>
              </a:spcBef>
              <a:buNone/>
              <a:defRPr sz="700">
                <a:solidFill>
                  <a:srgbClr val="888888"/>
                </a:solidFill>
                <a:latin typeface="Calibri"/>
                <a:ea typeface="Calibri"/>
                <a:cs typeface="Calibri"/>
                <a:sym typeface="Calibri"/>
              </a:defRPr>
            </a:lvl3pPr>
            <a:lvl4pPr marL="0" marR="0" lvl="3" indent="0" algn="r">
              <a:spcBef>
                <a:spcPts val="0"/>
              </a:spcBef>
              <a:buNone/>
              <a:defRPr sz="700">
                <a:solidFill>
                  <a:srgbClr val="888888"/>
                </a:solidFill>
                <a:latin typeface="Calibri"/>
                <a:ea typeface="Calibri"/>
                <a:cs typeface="Calibri"/>
                <a:sym typeface="Calibri"/>
              </a:defRPr>
            </a:lvl4pPr>
            <a:lvl5pPr marL="0" marR="0" lvl="4" indent="0" algn="r">
              <a:spcBef>
                <a:spcPts val="0"/>
              </a:spcBef>
              <a:buNone/>
              <a:defRPr sz="700">
                <a:solidFill>
                  <a:srgbClr val="888888"/>
                </a:solidFill>
                <a:latin typeface="Calibri"/>
                <a:ea typeface="Calibri"/>
                <a:cs typeface="Calibri"/>
                <a:sym typeface="Calibri"/>
              </a:defRPr>
            </a:lvl5pPr>
            <a:lvl6pPr marL="0" marR="0" lvl="5" indent="0" algn="r">
              <a:spcBef>
                <a:spcPts val="0"/>
              </a:spcBef>
              <a:buNone/>
              <a:defRPr sz="700">
                <a:solidFill>
                  <a:srgbClr val="888888"/>
                </a:solidFill>
                <a:latin typeface="Calibri"/>
                <a:ea typeface="Calibri"/>
                <a:cs typeface="Calibri"/>
                <a:sym typeface="Calibri"/>
              </a:defRPr>
            </a:lvl6pPr>
            <a:lvl7pPr marL="0" marR="0" lvl="6" indent="0" algn="r">
              <a:spcBef>
                <a:spcPts val="0"/>
              </a:spcBef>
              <a:buNone/>
              <a:defRPr sz="700">
                <a:solidFill>
                  <a:srgbClr val="888888"/>
                </a:solidFill>
                <a:latin typeface="Calibri"/>
                <a:ea typeface="Calibri"/>
                <a:cs typeface="Calibri"/>
                <a:sym typeface="Calibri"/>
              </a:defRPr>
            </a:lvl7pPr>
            <a:lvl8pPr marL="0" marR="0" lvl="7" indent="0" algn="r">
              <a:spcBef>
                <a:spcPts val="0"/>
              </a:spcBef>
              <a:buNone/>
              <a:defRPr sz="700">
                <a:solidFill>
                  <a:srgbClr val="888888"/>
                </a:solidFill>
                <a:latin typeface="Calibri"/>
                <a:ea typeface="Calibri"/>
                <a:cs typeface="Calibri"/>
                <a:sym typeface="Calibri"/>
              </a:defRPr>
            </a:lvl8pPr>
            <a:lvl9pPr marL="0" marR="0" lvl="8" indent="0" algn="r">
              <a:spcBef>
                <a:spcPts val="0"/>
              </a:spcBef>
              <a:buNone/>
              <a:defRPr sz="7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
              <a:t>‹#›</a:t>
            </a:fld>
            <a:endParaRPr/>
          </a:p>
        </p:txBody>
      </p:sp>
      <p:sp>
        <p:nvSpPr>
          <p:cNvPr id="9" name="Prostokąt 8">
            <a:extLst>
              <a:ext uri="{FF2B5EF4-FFF2-40B4-BE49-F238E27FC236}">
                <a16:creationId xmlns:a16="http://schemas.microsoft.com/office/drawing/2014/main" id="{09BFC506-053E-4CFB-AD60-2C6FFD0CB521}"/>
              </a:ext>
            </a:extLst>
          </p:cNvPr>
          <p:cNvSpPr/>
          <p:nvPr userDrawn="1"/>
        </p:nvSpPr>
        <p:spPr>
          <a:xfrm>
            <a:off x="8573482" y="4598363"/>
            <a:ext cx="442800" cy="442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extLst>
    <p:ext uri="{DCECCB84-F9BA-43D5-87BE-67443E8EF086}">
      <p15:sldGuideLst xmlns:p15="http://schemas.microsoft.com/office/powerpoint/2012/main">
        <p15:guide id="1" pos="225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Zakończenie">
  <p:cSld name="Zakończenie">
    <p:bg>
      <p:bgPr>
        <a:solidFill>
          <a:schemeClr val="dk1"/>
        </a:solidFill>
        <a:effectLst/>
      </p:bgPr>
    </p:bg>
    <p:spTree>
      <p:nvGrpSpPr>
        <p:cNvPr id="1" name="Shape 69"/>
        <p:cNvGrpSpPr/>
        <p:nvPr/>
      </p:nvGrpSpPr>
      <p:grpSpPr>
        <a:xfrm>
          <a:off x="0" y="0"/>
          <a:ext cx="0" cy="0"/>
          <a:chOff x="0" y="0"/>
          <a:chExt cx="0" cy="0"/>
        </a:xfrm>
      </p:grpSpPr>
      <p:sp>
        <p:nvSpPr>
          <p:cNvPr id="70" name="Google Shape;70;p7"/>
          <p:cNvSpPr txBox="1">
            <a:spLocks noGrp="1"/>
          </p:cNvSpPr>
          <p:nvPr>
            <p:ph type="ctrTitle"/>
          </p:nvPr>
        </p:nvSpPr>
        <p:spPr>
          <a:xfrm>
            <a:off x="3200400" y="1211802"/>
            <a:ext cx="3134700" cy="1143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lt1"/>
              </a:buClr>
              <a:buSzPts val="2400"/>
              <a:buFont typeface="Calibri"/>
              <a:buNone/>
              <a:defRPr sz="24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1" name="Google Shape;71;p7"/>
          <p:cNvSpPr txBox="1">
            <a:spLocks noGrp="1"/>
          </p:cNvSpPr>
          <p:nvPr>
            <p:ph type="subTitle" idx="1"/>
          </p:nvPr>
        </p:nvSpPr>
        <p:spPr>
          <a:xfrm>
            <a:off x="3200400" y="2428577"/>
            <a:ext cx="3134700" cy="1503000"/>
          </a:xfrm>
          <a:prstGeom prst="rect">
            <a:avLst/>
          </a:prstGeom>
          <a:noFill/>
          <a:ln>
            <a:noFill/>
          </a:ln>
        </p:spPr>
        <p:txBody>
          <a:bodyPr spcFirstLastPara="1" wrap="square" lIns="68575" tIns="34275" rIns="68575" bIns="34275" anchor="t" anchorCtr="0">
            <a:normAutofit/>
          </a:bodyPr>
          <a:lstStyle>
            <a:lvl1pPr lvl="0" algn="l">
              <a:lnSpc>
                <a:spcPct val="150000"/>
              </a:lnSpc>
              <a:spcBef>
                <a:spcPts val="800"/>
              </a:spcBef>
              <a:spcAft>
                <a:spcPts val="0"/>
              </a:spcAft>
              <a:buClr>
                <a:schemeClr val="lt1"/>
              </a:buClr>
              <a:buSzPts val="1100"/>
              <a:buNone/>
              <a:defRPr sz="1100">
                <a:solidFill>
                  <a:schemeClr val="l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72" name="Google Shape;72;p7"/>
          <p:cNvPicPr preferRelativeResize="0"/>
          <p:nvPr/>
        </p:nvPicPr>
        <p:blipFill rotWithShape="1">
          <a:blip r:embed="rId2">
            <a:alphaModFix/>
          </a:blip>
          <a:srcRect/>
          <a:stretch/>
        </p:blipFill>
        <p:spPr>
          <a:xfrm>
            <a:off x="0" y="0"/>
            <a:ext cx="2382704" cy="5143500"/>
          </a:xfrm>
          <a:prstGeom prst="rect">
            <a:avLst/>
          </a:prstGeom>
          <a:noFill/>
          <a:ln>
            <a:noFill/>
          </a:ln>
        </p:spPr>
      </p:pic>
      <p:sp>
        <p:nvSpPr>
          <p:cNvPr id="73" name="Google Shape;73;p7"/>
          <p:cNvSpPr txBox="1">
            <a:spLocks noGrp="1"/>
          </p:cNvSpPr>
          <p:nvPr>
            <p:ph type="dt" idx="10"/>
          </p:nvPr>
        </p:nvSpPr>
        <p:spPr>
          <a:xfrm>
            <a:off x="3200400" y="4767263"/>
            <a:ext cx="13308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7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4" name="Google Shape;74;p7"/>
          <p:cNvSpPr txBox="1">
            <a:spLocks noGrp="1"/>
          </p:cNvSpPr>
          <p:nvPr>
            <p:ph type="ftr" idx="11"/>
          </p:nvPr>
        </p:nvSpPr>
        <p:spPr>
          <a:xfrm>
            <a:off x="4859791" y="4767263"/>
            <a:ext cx="19962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7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5" name="Google Shape;75;p7"/>
          <p:cNvSpPr txBox="1">
            <a:spLocks noGrp="1"/>
          </p:cNvSpPr>
          <p:nvPr>
            <p:ph type="sldNum" idx="12"/>
          </p:nvPr>
        </p:nvSpPr>
        <p:spPr>
          <a:xfrm>
            <a:off x="7184571" y="4767263"/>
            <a:ext cx="13308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700">
                <a:solidFill>
                  <a:srgbClr val="888888"/>
                </a:solidFill>
                <a:latin typeface="Calibri"/>
                <a:ea typeface="Calibri"/>
                <a:cs typeface="Calibri"/>
                <a:sym typeface="Calibri"/>
              </a:defRPr>
            </a:lvl1pPr>
            <a:lvl2pPr marL="0" marR="0" lvl="1" indent="0" algn="r">
              <a:spcBef>
                <a:spcPts val="0"/>
              </a:spcBef>
              <a:buNone/>
              <a:defRPr sz="700">
                <a:solidFill>
                  <a:srgbClr val="888888"/>
                </a:solidFill>
                <a:latin typeface="Calibri"/>
                <a:ea typeface="Calibri"/>
                <a:cs typeface="Calibri"/>
                <a:sym typeface="Calibri"/>
              </a:defRPr>
            </a:lvl2pPr>
            <a:lvl3pPr marL="0" marR="0" lvl="2" indent="0" algn="r">
              <a:spcBef>
                <a:spcPts val="0"/>
              </a:spcBef>
              <a:buNone/>
              <a:defRPr sz="700">
                <a:solidFill>
                  <a:srgbClr val="888888"/>
                </a:solidFill>
                <a:latin typeface="Calibri"/>
                <a:ea typeface="Calibri"/>
                <a:cs typeface="Calibri"/>
                <a:sym typeface="Calibri"/>
              </a:defRPr>
            </a:lvl3pPr>
            <a:lvl4pPr marL="0" marR="0" lvl="3" indent="0" algn="r">
              <a:spcBef>
                <a:spcPts val="0"/>
              </a:spcBef>
              <a:buNone/>
              <a:defRPr sz="700">
                <a:solidFill>
                  <a:srgbClr val="888888"/>
                </a:solidFill>
                <a:latin typeface="Calibri"/>
                <a:ea typeface="Calibri"/>
                <a:cs typeface="Calibri"/>
                <a:sym typeface="Calibri"/>
              </a:defRPr>
            </a:lvl4pPr>
            <a:lvl5pPr marL="0" marR="0" lvl="4" indent="0" algn="r">
              <a:spcBef>
                <a:spcPts val="0"/>
              </a:spcBef>
              <a:buNone/>
              <a:defRPr sz="700">
                <a:solidFill>
                  <a:srgbClr val="888888"/>
                </a:solidFill>
                <a:latin typeface="Calibri"/>
                <a:ea typeface="Calibri"/>
                <a:cs typeface="Calibri"/>
                <a:sym typeface="Calibri"/>
              </a:defRPr>
            </a:lvl5pPr>
            <a:lvl6pPr marL="0" marR="0" lvl="5" indent="0" algn="r">
              <a:spcBef>
                <a:spcPts val="0"/>
              </a:spcBef>
              <a:buNone/>
              <a:defRPr sz="700">
                <a:solidFill>
                  <a:srgbClr val="888888"/>
                </a:solidFill>
                <a:latin typeface="Calibri"/>
                <a:ea typeface="Calibri"/>
                <a:cs typeface="Calibri"/>
                <a:sym typeface="Calibri"/>
              </a:defRPr>
            </a:lvl6pPr>
            <a:lvl7pPr marL="0" marR="0" lvl="6" indent="0" algn="r">
              <a:spcBef>
                <a:spcPts val="0"/>
              </a:spcBef>
              <a:buNone/>
              <a:defRPr sz="700">
                <a:solidFill>
                  <a:srgbClr val="888888"/>
                </a:solidFill>
                <a:latin typeface="Calibri"/>
                <a:ea typeface="Calibri"/>
                <a:cs typeface="Calibri"/>
                <a:sym typeface="Calibri"/>
              </a:defRPr>
            </a:lvl7pPr>
            <a:lvl8pPr marL="0" marR="0" lvl="7" indent="0" algn="r">
              <a:spcBef>
                <a:spcPts val="0"/>
              </a:spcBef>
              <a:buNone/>
              <a:defRPr sz="700">
                <a:solidFill>
                  <a:srgbClr val="888888"/>
                </a:solidFill>
                <a:latin typeface="Calibri"/>
                <a:ea typeface="Calibri"/>
                <a:cs typeface="Calibri"/>
                <a:sym typeface="Calibri"/>
              </a:defRPr>
            </a:lvl8pPr>
            <a:lvl9pPr marL="0" marR="0" lvl="8" indent="0" algn="r">
              <a:spcBef>
                <a:spcPts val="0"/>
              </a:spcBef>
              <a:buNone/>
              <a:defRPr sz="7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
              <a:t>‹#›</a:t>
            </a:fld>
            <a:endParaRPr/>
          </a:p>
        </p:txBody>
      </p:sp>
      <p:sp>
        <p:nvSpPr>
          <p:cNvPr id="8" name="Prostokąt 7">
            <a:extLst>
              <a:ext uri="{FF2B5EF4-FFF2-40B4-BE49-F238E27FC236}">
                <a16:creationId xmlns:a16="http://schemas.microsoft.com/office/drawing/2014/main" id="{D8F19E54-16F8-4F39-A96A-33F2B7C35C93}"/>
              </a:ext>
            </a:extLst>
          </p:cNvPr>
          <p:cNvSpPr/>
          <p:nvPr userDrawn="1"/>
        </p:nvSpPr>
        <p:spPr>
          <a:xfrm>
            <a:off x="8573482" y="4598363"/>
            <a:ext cx="442800" cy="442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lan spotkania" type="obj">
  <p:cSld name="OBJECT">
    <p:bg>
      <p:bgPr>
        <a:solidFill>
          <a:schemeClr val="dk1"/>
        </a:solidFill>
        <a:effectLst/>
      </p:bgPr>
    </p:bg>
    <p:spTree>
      <p:nvGrpSpPr>
        <p:cNvPr id="1" name="Shape 76"/>
        <p:cNvGrpSpPr/>
        <p:nvPr/>
      </p:nvGrpSpPr>
      <p:grpSpPr>
        <a:xfrm>
          <a:off x="0" y="0"/>
          <a:ext cx="0" cy="0"/>
          <a:chOff x="0" y="0"/>
          <a:chExt cx="0" cy="0"/>
        </a:xfrm>
      </p:grpSpPr>
      <p:pic>
        <p:nvPicPr>
          <p:cNvPr id="77" name="Google Shape;77;p8"/>
          <p:cNvPicPr preferRelativeResize="0"/>
          <p:nvPr/>
        </p:nvPicPr>
        <p:blipFill rotWithShape="1">
          <a:blip r:embed="rId2">
            <a:alphaModFix/>
          </a:blip>
          <a:srcRect t="18301" r="28340" b="23070"/>
          <a:stretch/>
        </p:blipFill>
        <p:spPr>
          <a:xfrm>
            <a:off x="4116611" y="0"/>
            <a:ext cx="5027390" cy="5143500"/>
          </a:xfrm>
          <a:prstGeom prst="rect">
            <a:avLst/>
          </a:prstGeom>
          <a:noFill/>
          <a:ln>
            <a:noFill/>
          </a:ln>
        </p:spPr>
      </p:pic>
      <p:sp>
        <p:nvSpPr>
          <p:cNvPr id="78" name="Google Shape;78;p8"/>
          <p:cNvSpPr txBox="1">
            <a:spLocks noGrp="1"/>
          </p:cNvSpPr>
          <p:nvPr>
            <p:ph type="title"/>
          </p:nvPr>
        </p:nvSpPr>
        <p:spPr>
          <a:xfrm>
            <a:off x="1000124" y="765334"/>
            <a:ext cx="2379000" cy="9942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2100"/>
              <a:buFont typeface="Calibri"/>
              <a:buNone/>
              <a:defRPr sz="21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9" name="Google Shape;79;p8"/>
          <p:cNvSpPr txBox="1">
            <a:spLocks noGrp="1"/>
          </p:cNvSpPr>
          <p:nvPr>
            <p:ph type="body" idx="1"/>
          </p:nvPr>
        </p:nvSpPr>
        <p:spPr>
          <a:xfrm>
            <a:off x="1000124" y="2193131"/>
            <a:ext cx="2379000" cy="1889400"/>
          </a:xfrm>
          <a:prstGeom prst="rect">
            <a:avLst/>
          </a:prstGeom>
          <a:noFill/>
          <a:ln>
            <a:noFill/>
          </a:ln>
        </p:spPr>
        <p:txBody>
          <a:bodyPr spcFirstLastPara="1" wrap="square" lIns="68575" tIns="34275" rIns="68575" bIns="34275" anchor="t" anchorCtr="0">
            <a:normAutofit/>
          </a:bodyPr>
          <a:lstStyle>
            <a:lvl1pPr marL="457200" lvl="0" indent="-228600" algn="l">
              <a:lnSpc>
                <a:spcPct val="120000"/>
              </a:lnSpc>
              <a:spcBef>
                <a:spcPts val="800"/>
              </a:spcBef>
              <a:spcAft>
                <a:spcPts val="0"/>
              </a:spcAft>
              <a:buClr>
                <a:schemeClr val="lt1"/>
              </a:buClr>
              <a:buSzPts val="1100"/>
              <a:buNone/>
              <a:defRPr sz="1100">
                <a:solidFill>
                  <a:schemeClr val="lt1"/>
                </a:solidFill>
              </a:defRPr>
            </a:lvl1pPr>
            <a:lvl2pPr marL="914400" lvl="1" indent="-228600" algn="l">
              <a:lnSpc>
                <a:spcPct val="120000"/>
              </a:lnSpc>
              <a:spcBef>
                <a:spcPts val="800"/>
              </a:spcBef>
              <a:spcAft>
                <a:spcPts val="0"/>
              </a:spcAft>
              <a:buClr>
                <a:schemeClr val="lt1"/>
              </a:buClr>
              <a:buSzPts val="1100"/>
              <a:buNone/>
              <a:defRPr sz="1100">
                <a:solidFill>
                  <a:schemeClr val="lt1"/>
                </a:solidFill>
              </a:defRPr>
            </a:lvl2pPr>
            <a:lvl3pPr marL="1371600" lvl="2" indent="-228600" algn="l">
              <a:lnSpc>
                <a:spcPct val="120000"/>
              </a:lnSpc>
              <a:spcBef>
                <a:spcPts val="800"/>
              </a:spcBef>
              <a:spcAft>
                <a:spcPts val="0"/>
              </a:spcAft>
              <a:buClr>
                <a:schemeClr val="lt1"/>
              </a:buClr>
              <a:buSzPts val="1100"/>
              <a:buNone/>
              <a:defRPr sz="1100">
                <a:solidFill>
                  <a:schemeClr val="lt1"/>
                </a:solidFill>
              </a:defRPr>
            </a:lvl3pPr>
            <a:lvl4pPr marL="1828800" lvl="3" indent="-228600" algn="l">
              <a:lnSpc>
                <a:spcPct val="120000"/>
              </a:lnSpc>
              <a:spcBef>
                <a:spcPts val="800"/>
              </a:spcBef>
              <a:spcAft>
                <a:spcPts val="0"/>
              </a:spcAft>
              <a:buClr>
                <a:schemeClr val="lt1"/>
              </a:buClr>
              <a:buSzPts val="1100"/>
              <a:buNone/>
              <a:defRPr sz="1100">
                <a:solidFill>
                  <a:schemeClr val="lt1"/>
                </a:solidFill>
              </a:defRPr>
            </a:lvl4pPr>
            <a:lvl5pPr marL="2286000" lvl="4" indent="-228600" algn="l">
              <a:lnSpc>
                <a:spcPct val="120000"/>
              </a:lnSpc>
              <a:spcBef>
                <a:spcPts val="800"/>
              </a:spcBef>
              <a:spcAft>
                <a:spcPts val="0"/>
              </a:spcAft>
              <a:buClr>
                <a:schemeClr val="lt1"/>
              </a:buClr>
              <a:buSzPts val="1100"/>
              <a:buNone/>
              <a:defRPr sz="1100">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0" name="Google Shape;80;p8"/>
          <p:cNvSpPr txBox="1">
            <a:spLocks noGrp="1"/>
          </p:cNvSpPr>
          <p:nvPr>
            <p:ph type="dt" idx="10"/>
          </p:nvPr>
        </p:nvSpPr>
        <p:spPr>
          <a:xfrm>
            <a:off x="1000125" y="4767263"/>
            <a:ext cx="7389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7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1" name="Google Shape;81;p8"/>
          <p:cNvSpPr txBox="1">
            <a:spLocks noGrp="1"/>
          </p:cNvSpPr>
          <p:nvPr>
            <p:ph type="ftr" idx="11"/>
          </p:nvPr>
        </p:nvSpPr>
        <p:spPr>
          <a:xfrm>
            <a:off x="2002414" y="4767262"/>
            <a:ext cx="1862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7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2" name="Google Shape;82;p8"/>
          <p:cNvSpPr txBox="1">
            <a:spLocks noGrp="1"/>
          </p:cNvSpPr>
          <p:nvPr>
            <p:ph type="sldNum" idx="12"/>
          </p:nvPr>
        </p:nvSpPr>
        <p:spPr>
          <a:xfrm>
            <a:off x="4152229" y="4767263"/>
            <a:ext cx="7407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700">
                <a:solidFill>
                  <a:srgbClr val="888888"/>
                </a:solidFill>
                <a:latin typeface="Calibri"/>
                <a:ea typeface="Calibri"/>
                <a:cs typeface="Calibri"/>
                <a:sym typeface="Calibri"/>
              </a:defRPr>
            </a:lvl1pPr>
            <a:lvl2pPr marL="0" marR="0" lvl="1" indent="0" algn="r">
              <a:spcBef>
                <a:spcPts val="0"/>
              </a:spcBef>
              <a:buNone/>
              <a:defRPr sz="700">
                <a:solidFill>
                  <a:srgbClr val="888888"/>
                </a:solidFill>
                <a:latin typeface="Calibri"/>
                <a:ea typeface="Calibri"/>
                <a:cs typeface="Calibri"/>
                <a:sym typeface="Calibri"/>
              </a:defRPr>
            </a:lvl2pPr>
            <a:lvl3pPr marL="0" marR="0" lvl="2" indent="0" algn="r">
              <a:spcBef>
                <a:spcPts val="0"/>
              </a:spcBef>
              <a:buNone/>
              <a:defRPr sz="700">
                <a:solidFill>
                  <a:srgbClr val="888888"/>
                </a:solidFill>
                <a:latin typeface="Calibri"/>
                <a:ea typeface="Calibri"/>
                <a:cs typeface="Calibri"/>
                <a:sym typeface="Calibri"/>
              </a:defRPr>
            </a:lvl3pPr>
            <a:lvl4pPr marL="0" marR="0" lvl="3" indent="0" algn="r">
              <a:spcBef>
                <a:spcPts val="0"/>
              </a:spcBef>
              <a:buNone/>
              <a:defRPr sz="700">
                <a:solidFill>
                  <a:srgbClr val="888888"/>
                </a:solidFill>
                <a:latin typeface="Calibri"/>
                <a:ea typeface="Calibri"/>
                <a:cs typeface="Calibri"/>
                <a:sym typeface="Calibri"/>
              </a:defRPr>
            </a:lvl4pPr>
            <a:lvl5pPr marL="0" marR="0" lvl="4" indent="0" algn="r">
              <a:spcBef>
                <a:spcPts val="0"/>
              </a:spcBef>
              <a:buNone/>
              <a:defRPr sz="700">
                <a:solidFill>
                  <a:srgbClr val="888888"/>
                </a:solidFill>
                <a:latin typeface="Calibri"/>
                <a:ea typeface="Calibri"/>
                <a:cs typeface="Calibri"/>
                <a:sym typeface="Calibri"/>
              </a:defRPr>
            </a:lvl5pPr>
            <a:lvl6pPr marL="0" marR="0" lvl="5" indent="0" algn="r">
              <a:spcBef>
                <a:spcPts val="0"/>
              </a:spcBef>
              <a:buNone/>
              <a:defRPr sz="700">
                <a:solidFill>
                  <a:srgbClr val="888888"/>
                </a:solidFill>
                <a:latin typeface="Calibri"/>
                <a:ea typeface="Calibri"/>
                <a:cs typeface="Calibri"/>
                <a:sym typeface="Calibri"/>
              </a:defRPr>
            </a:lvl6pPr>
            <a:lvl7pPr marL="0" marR="0" lvl="6" indent="0" algn="r">
              <a:spcBef>
                <a:spcPts val="0"/>
              </a:spcBef>
              <a:buNone/>
              <a:defRPr sz="700">
                <a:solidFill>
                  <a:srgbClr val="888888"/>
                </a:solidFill>
                <a:latin typeface="Calibri"/>
                <a:ea typeface="Calibri"/>
                <a:cs typeface="Calibri"/>
                <a:sym typeface="Calibri"/>
              </a:defRPr>
            </a:lvl7pPr>
            <a:lvl8pPr marL="0" marR="0" lvl="7" indent="0" algn="r">
              <a:spcBef>
                <a:spcPts val="0"/>
              </a:spcBef>
              <a:buNone/>
              <a:defRPr sz="700">
                <a:solidFill>
                  <a:srgbClr val="888888"/>
                </a:solidFill>
                <a:latin typeface="Calibri"/>
                <a:ea typeface="Calibri"/>
                <a:cs typeface="Calibri"/>
                <a:sym typeface="Calibri"/>
              </a:defRPr>
            </a:lvl8pPr>
            <a:lvl9pPr marL="0" marR="0" lvl="8" indent="0" algn="r">
              <a:spcBef>
                <a:spcPts val="0"/>
              </a:spcBef>
              <a:buNone/>
              <a:defRPr sz="7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
              <a:t>‹#›</a:t>
            </a:fld>
            <a:endParaRPr/>
          </a:p>
        </p:txBody>
      </p:sp>
      <p:sp>
        <p:nvSpPr>
          <p:cNvPr id="8" name="Prostokąt 7">
            <a:extLst>
              <a:ext uri="{FF2B5EF4-FFF2-40B4-BE49-F238E27FC236}">
                <a16:creationId xmlns:a16="http://schemas.microsoft.com/office/drawing/2014/main" id="{92767FF9-A949-4296-8FD5-E1D65CD30B3A}"/>
              </a:ext>
            </a:extLst>
          </p:cNvPr>
          <p:cNvSpPr/>
          <p:nvPr userDrawn="1"/>
        </p:nvSpPr>
        <p:spPr>
          <a:xfrm>
            <a:off x="8573482" y="4598363"/>
            <a:ext cx="442800" cy="442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ś czasu">
  <p:cSld name="Oś czasu">
    <p:spTree>
      <p:nvGrpSpPr>
        <p:cNvPr id="1" name="Shape 83"/>
        <p:cNvGrpSpPr/>
        <p:nvPr/>
      </p:nvGrpSpPr>
      <p:grpSpPr>
        <a:xfrm>
          <a:off x="0" y="0"/>
          <a:ext cx="0" cy="0"/>
          <a:chOff x="0" y="0"/>
          <a:chExt cx="0" cy="0"/>
        </a:xfrm>
      </p:grpSpPr>
      <p:sp>
        <p:nvSpPr>
          <p:cNvPr id="84" name="Google Shape;84;p9"/>
          <p:cNvSpPr/>
          <p:nvPr/>
        </p:nvSpPr>
        <p:spPr>
          <a:xfrm>
            <a:off x="1585413" y="0"/>
            <a:ext cx="7558587" cy="5143500"/>
          </a:xfrm>
          <a:custGeom>
            <a:avLst/>
            <a:gdLst/>
            <a:ahLst/>
            <a:cxnLst/>
            <a:rect l="l" t="t" r="r" b="b"/>
            <a:pathLst>
              <a:path w="10078116" h="6858000" extrusionOk="0">
                <a:moveTo>
                  <a:pt x="3793236" y="6858000"/>
                </a:moveTo>
                <a:lnTo>
                  <a:pt x="0" y="0"/>
                </a:lnTo>
                <a:lnTo>
                  <a:pt x="10078116" y="0"/>
                </a:lnTo>
                <a:lnTo>
                  <a:pt x="10078116" y="6858000"/>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 name="Google Shape;85;p9"/>
          <p:cNvSpPr txBox="1">
            <a:spLocks noGrp="1"/>
          </p:cNvSpPr>
          <p:nvPr>
            <p:ph type="title"/>
          </p:nvPr>
        </p:nvSpPr>
        <p:spPr>
          <a:xfrm>
            <a:off x="628650" y="4132064"/>
            <a:ext cx="3061500" cy="439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2100"/>
              <a:buFont typeface="Calibri"/>
              <a:buNone/>
              <a:defRPr sz="2100" cap="none">
                <a:solidFill>
                  <a:schemeClr val="dk1"/>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6" name="Google Shape;86;p9"/>
          <p:cNvSpPr txBox="1">
            <a:spLocks noGrp="1"/>
          </p:cNvSpPr>
          <p:nvPr>
            <p:ph type="body" idx="1"/>
          </p:nvPr>
        </p:nvSpPr>
        <p:spPr>
          <a:xfrm>
            <a:off x="111239" y="1110854"/>
            <a:ext cx="1606200" cy="385800"/>
          </a:xfrm>
          <a:prstGeom prst="rect">
            <a:avLst/>
          </a:prstGeom>
          <a:noFill/>
          <a:ln>
            <a:noFill/>
          </a:ln>
        </p:spPr>
        <p:txBody>
          <a:bodyPr spcFirstLastPara="1" wrap="square" lIns="68575" tIns="34275" rIns="68575" bIns="34275" anchor="ctr" anchorCtr="0">
            <a:noAutofit/>
          </a:bodyPr>
          <a:lstStyle>
            <a:lvl1pPr marL="457200" lvl="0" indent="-228600" algn="r">
              <a:lnSpc>
                <a:spcPct val="90000"/>
              </a:lnSpc>
              <a:spcBef>
                <a:spcPts val="800"/>
              </a:spcBef>
              <a:spcAft>
                <a:spcPts val="0"/>
              </a:spcAft>
              <a:buClr>
                <a:schemeClr val="dk1"/>
              </a:buClr>
              <a:buSzPts val="1200"/>
              <a:buNone/>
              <a:defRPr sz="1200" cap="none"/>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7" name="Google Shape;87;p9"/>
          <p:cNvSpPr txBox="1">
            <a:spLocks noGrp="1"/>
          </p:cNvSpPr>
          <p:nvPr>
            <p:ph type="body" idx="2"/>
          </p:nvPr>
        </p:nvSpPr>
        <p:spPr>
          <a:xfrm>
            <a:off x="535781" y="1918097"/>
            <a:ext cx="1606200" cy="385800"/>
          </a:xfrm>
          <a:prstGeom prst="rect">
            <a:avLst/>
          </a:prstGeom>
          <a:noFill/>
          <a:ln>
            <a:noFill/>
          </a:ln>
        </p:spPr>
        <p:txBody>
          <a:bodyPr spcFirstLastPara="1" wrap="square" lIns="68575" tIns="34275" rIns="68575" bIns="34275" anchor="ctr" anchorCtr="0">
            <a:noAutofit/>
          </a:bodyPr>
          <a:lstStyle>
            <a:lvl1pPr marL="457200" lvl="0" indent="-228600" algn="r">
              <a:lnSpc>
                <a:spcPct val="90000"/>
              </a:lnSpc>
              <a:spcBef>
                <a:spcPts val="800"/>
              </a:spcBef>
              <a:spcAft>
                <a:spcPts val="0"/>
              </a:spcAft>
              <a:buClr>
                <a:schemeClr val="dk1"/>
              </a:buClr>
              <a:buSzPts val="1200"/>
              <a:buNone/>
              <a:defRPr sz="1200" cap="none"/>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8" name="Google Shape;88;p9"/>
          <p:cNvSpPr txBox="1">
            <a:spLocks noGrp="1"/>
          </p:cNvSpPr>
          <p:nvPr>
            <p:ph type="body" idx="3"/>
          </p:nvPr>
        </p:nvSpPr>
        <p:spPr>
          <a:xfrm>
            <a:off x="990600" y="2725341"/>
            <a:ext cx="1606200" cy="385800"/>
          </a:xfrm>
          <a:prstGeom prst="rect">
            <a:avLst/>
          </a:prstGeom>
          <a:noFill/>
          <a:ln>
            <a:noFill/>
          </a:ln>
        </p:spPr>
        <p:txBody>
          <a:bodyPr spcFirstLastPara="1" wrap="square" lIns="68575" tIns="34275" rIns="68575" bIns="34275" anchor="ctr" anchorCtr="0">
            <a:noAutofit/>
          </a:bodyPr>
          <a:lstStyle>
            <a:lvl1pPr marL="457200" lvl="0" indent="-228600" algn="r">
              <a:lnSpc>
                <a:spcPct val="90000"/>
              </a:lnSpc>
              <a:spcBef>
                <a:spcPts val="800"/>
              </a:spcBef>
              <a:spcAft>
                <a:spcPts val="0"/>
              </a:spcAft>
              <a:buClr>
                <a:schemeClr val="dk1"/>
              </a:buClr>
              <a:buSzPts val="1200"/>
              <a:buNone/>
              <a:defRPr sz="1200" cap="none"/>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9" name="Google Shape;89;p9"/>
          <p:cNvSpPr txBox="1">
            <a:spLocks noGrp="1"/>
          </p:cNvSpPr>
          <p:nvPr>
            <p:ph type="body" idx="4"/>
          </p:nvPr>
        </p:nvSpPr>
        <p:spPr>
          <a:xfrm>
            <a:off x="1428750" y="3532586"/>
            <a:ext cx="1606200" cy="385800"/>
          </a:xfrm>
          <a:prstGeom prst="rect">
            <a:avLst/>
          </a:prstGeom>
          <a:noFill/>
          <a:ln>
            <a:noFill/>
          </a:ln>
        </p:spPr>
        <p:txBody>
          <a:bodyPr spcFirstLastPara="1" wrap="square" lIns="68575" tIns="34275" rIns="68575" bIns="34275" anchor="ctr" anchorCtr="0">
            <a:noAutofit/>
          </a:bodyPr>
          <a:lstStyle>
            <a:lvl1pPr marL="457200" lvl="0" indent="-228600" algn="r">
              <a:lnSpc>
                <a:spcPct val="90000"/>
              </a:lnSpc>
              <a:spcBef>
                <a:spcPts val="800"/>
              </a:spcBef>
              <a:spcAft>
                <a:spcPts val="0"/>
              </a:spcAft>
              <a:buClr>
                <a:schemeClr val="dk1"/>
              </a:buClr>
              <a:buSzPts val="1200"/>
              <a:buNone/>
              <a:defRPr sz="1200" cap="none"/>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0" name="Google Shape;90;p9"/>
          <p:cNvSpPr txBox="1">
            <a:spLocks noGrp="1"/>
          </p:cNvSpPr>
          <p:nvPr>
            <p:ph type="body" idx="5"/>
          </p:nvPr>
        </p:nvSpPr>
        <p:spPr>
          <a:xfrm>
            <a:off x="3301151" y="1195859"/>
            <a:ext cx="4154400" cy="7581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Clr>
                <a:schemeClr val="dk1"/>
              </a:buClr>
              <a:buSzPts val="1100"/>
              <a:buNone/>
              <a:defRPr sz="11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1" name="Google Shape;91;p9"/>
          <p:cNvSpPr txBox="1">
            <a:spLocks noGrp="1"/>
          </p:cNvSpPr>
          <p:nvPr>
            <p:ph type="body" idx="6"/>
          </p:nvPr>
        </p:nvSpPr>
        <p:spPr>
          <a:xfrm>
            <a:off x="3739521" y="2004996"/>
            <a:ext cx="4154400" cy="7581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Clr>
                <a:schemeClr val="dk1"/>
              </a:buClr>
              <a:buSzPts val="1100"/>
              <a:buNone/>
              <a:defRPr sz="11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2" name="Google Shape;92;p9"/>
          <p:cNvSpPr txBox="1">
            <a:spLocks noGrp="1"/>
          </p:cNvSpPr>
          <p:nvPr>
            <p:ph type="body" idx="7"/>
          </p:nvPr>
        </p:nvSpPr>
        <p:spPr>
          <a:xfrm>
            <a:off x="4182703" y="2816546"/>
            <a:ext cx="4154400" cy="7581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Clr>
                <a:schemeClr val="dk1"/>
              </a:buClr>
              <a:buSzPts val="1100"/>
              <a:buNone/>
              <a:defRPr sz="11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3" name="Google Shape;93;p9"/>
          <p:cNvSpPr txBox="1">
            <a:spLocks noGrp="1"/>
          </p:cNvSpPr>
          <p:nvPr>
            <p:ph type="body" idx="8"/>
          </p:nvPr>
        </p:nvSpPr>
        <p:spPr>
          <a:xfrm>
            <a:off x="4631459" y="3618323"/>
            <a:ext cx="4154400" cy="7581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Clr>
                <a:schemeClr val="dk1"/>
              </a:buClr>
              <a:buSzPts val="1100"/>
              <a:buNone/>
              <a:defRPr sz="11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94" name="Google Shape;94;p9"/>
          <p:cNvCxnSpPr/>
          <p:nvPr/>
        </p:nvCxnSpPr>
        <p:spPr>
          <a:xfrm>
            <a:off x="3265136" y="3767950"/>
            <a:ext cx="1134900" cy="0"/>
          </a:xfrm>
          <a:prstGeom prst="straightConnector1">
            <a:avLst/>
          </a:prstGeom>
          <a:noFill/>
          <a:ln w="9525" cap="flat" cmpd="sng">
            <a:solidFill>
              <a:schemeClr val="dk1"/>
            </a:solidFill>
            <a:prstDash val="solid"/>
            <a:miter lim="800000"/>
            <a:headEnd type="none" w="sm" len="sm"/>
            <a:tailEnd type="none" w="sm" len="sm"/>
          </a:ln>
        </p:spPr>
      </p:cxnSp>
      <p:cxnSp>
        <p:nvCxnSpPr>
          <p:cNvPr id="95" name="Google Shape;95;p9"/>
          <p:cNvCxnSpPr/>
          <p:nvPr/>
        </p:nvCxnSpPr>
        <p:spPr>
          <a:xfrm>
            <a:off x="2819938" y="2961338"/>
            <a:ext cx="1134900" cy="0"/>
          </a:xfrm>
          <a:prstGeom prst="straightConnector1">
            <a:avLst/>
          </a:prstGeom>
          <a:noFill/>
          <a:ln w="9525" cap="flat" cmpd="sng">
            <a:solidFill>
              <a:schemeClr val="dk1"/>
            </a:solidFill>
            <a:prstDash val="solid"/>
            <a:miter lim="800000"/>
            <a:headEnd type="none" w="sm" len="sm"/>
            <a:tailEnd type="none" w="sm" len="sm"/>
          </a:ln>
        </p:spPr>
      </p:cxnSp>
      <p:cxnSp>
        <p:nvCxnSpPr>
          <p:cNvPr id="96" name="Google Shape;96;p9"/>
          <p:cNvCxnSpPr/>
          <p:nvPr/>
        </p:nvCxnSpPr>
        <p:spPr>
          <a:xfrm>
            <a:off x="2380090" y="2154515"/>
            <a:ext cx="1134900" cy="0"/>
          </a:xfrm>
          <a:prstGeom prst="straightConnector1">
            <a:avLst/>
          </a:prstGeom>
          <a:noFill/>
          <a:ln w="9525" cap="flat" cmpd="sng">
            <a:solidFill>
              <a:schemeClr val="dk1"/>
            </a:solidFill>
            <a:prstDash val="solid"/>
            <a:miter lim="800000"/>
            <a:headEnd type="none" w="sm" len="sm"/>
            <a:tailEnd type="none" w="sm" len="sm"/>
          </a:ln>
        </p:spPr>
      </p:cxnSp>
      <p:cxnSp>
        <p:nvCxnSpPr>
          <p:cNvPr id="97" name="Google Shape;97;p9"/>
          <p:cNvCxnSpPr/>
          <p:nvPr/>
        </p:nvCxnSpPr>
        <p:spPr>
          <a:xfrm>
            <a:off x="1939697" y="1347062"/>
            <a:ext cx="1134900" cy="0"/>
          </a:xfrm>
          <a:prstGeom prst="straightConnector1">
            <a:avLst/>
          </a:prstGeom>
          <a:noFill/>
          <a:ln w="9525" cap="flat" cmpd="sng">
            <a:solidFill>
              <a:schemeClr val="dk1"/>
            </a:solidFill>
            <a:prstDash val="solid"/>
            <a:miter lim="800000"/>
            <a:headEnd type="none" w="sm" len="sm"/>
            <a:tailEnd type="none" w="sm" len="sm"/>
          </a:ln>
        </p:spPr>
      </p:cxnSp>
      <p:sp>
        <p:nvSpPr>
          <p:cNvPr id="98" name="Google Shape;98;p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700">
                <a:solidFill>
                  <a:srgbClr val="898989"/>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9" name="Google Shape;99;p9"/>
          <p:cNvSpPr txBox="1">
            <a:spLocks noGrp="1"/>
          </p:cNvSpPr>
          <p:nvPr>
            <p:ph type="ftr" idx="11"/>
          </p:nvPr>
        </p:nvSpPr>
        <p:spPr>
          <a:xfrm>
            <a:off x="4631459" y="4767263"/>
            <a:ext cx="1356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7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0" name="Google Shape;100;p9"/>
          <p:cNvSpPr txBox="1">
            <a:spLocks noGrp="1"/>
          </p:cNvSpPr>
          <p:nvPr>
            <p:ph type="sldNum" idx="12"/>
          </p:nvPr>
        </p:nvSpPr>
        <p:spPr>
          <a:xfrm>
            <a:off x="8108156" y="4767263"/>
            <a:ext cx="4071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700">
                <a:solidFill>
                  <a:srgbClr val="888888"/>
                </a:solidFill>
                <a:latin typeface="Calibri"/>
                <a:ea typeface="Calibri"/>
                <a:cs typeface="Calibri"/>
                <a:sym typeface="Calibri"/>
              </a:defRPr>
            </a:lvl1pPr>
            <a:lvl2pPr marL="0" marR="0" lvl="1" indent="0" algn="r">
              <a:spcBef>
                <a:spcPts val="0"/>
              </a:spcBef>
              <a:buNone/>
              <a:defRPr sz="700">
                <a:solidFill>
                  <a:srgbClr val="888888"/>
                </a:solidFill>
                <a:latin typeface="Calibri"/>
                <a:ea typeface="Calibri"/>
                <a:cs typeface="Calibri"/>
                <a:sym typeface="Calibri"/>
              </a:defRPr>
            </a:lvl2pPr>
            <a:lvl3pPr marL="0" marR="0" lvl="2" indent="0" algn="r">
              <a:spcBef>
                <a:spcPts val="0"/>
              </a:spcBef>
              <a:buNone/>
              <a:defRPr sz="700">
                <a:solidFill>
                  <a:srgbClr val="888888"/>
                </a:solidFill>
                <a:latin typeface="Calibri"/>
                <a:ea typeface="Calibri"/>
                <a:cs typeface="Calibri"/>
                <a:sym typeface="Calibri"/>
              </a:defRPr>
            </a:lvl3pPr>
            <a:lvl4pPr marL="0" marR="0" lvl="3" indent="0" algn="r">
              <a:spcBef>
                <a:spcPts val="0"/>
              </a:spcBef>
              <a:buNone/>
              <a:defRPr sz="700">
                <a:solidFill>
                  <a:srgbClr val="888888"/>
                </a:solidFill>
                <a:latin typeface="Calibri"/>
                <a:ea typeface="Calibri"/>
                <a:cs typeface="Calibri"/>
                <a:sym typeface="Calibri"/>
              </a:defRPr>
            </a:lvl4pPr>
            <a:lvl5pPr marL="0" marR="0" lvl="4" indent="0" algn="r">
              <a:spcBef>
                <a:spcPts val="0"/>
              </a:spcBef>
              <a:buNone/>
              <a:defRPr sz="700">
                <a:solidFill>
                  <a:srgbClr val="888888"/>
                </a:solidFill>
                <a:latin typeface="Calibri"/>
                <a:ea typeface="Calibri"/>
                <a:cs typeface="Calibri"/>
                <a:sym typeface="Calibri"/>
              </a:defRPr>
            </a:lvl5pPr>
            <a:lvl6pPr marL="0" marR="0" lvl="5" indent="0" algn="r">
              <a:spcBef>
                <a:spcPts val="0"/>
              </a:spcBef>
              <a:buNone/>
              <a:defRPr sz="700">
                <a:solidFill>
                  <a:srgbClr val="888888"/>
                </a:solidFill>
                <a:latin typeface="Calibri"/>
                <a:ea typeface="Calibri"/>
                <a:cs typeface="Calibri"/>
                <a:sym typeface="Calibri"/>
              </a:defRPr>
            </a:lvl6pPr>
            <a:lvl7pPr marL="0" marR="0" lvl="6" indent="0" algn="r">
              <a:spcBef>
                <a:spcPts val="0"/>
              </a:spcBef>
              <a:buNone/>
              <a:defRPr sz="700">
                <a:solidFill>
                  <a:srgbClr val="888888"/>
                </a:solidFill>
                <a:latin typeface="Calibri"/>
                <a:ea typeface="Calibri"/>
                <a:cs typeface="Calibri"/>
                <a:sym typeface="Calibri"/>
              </a:defRPr>
            </a:lvl7pPr>
            <a:lvl8pPr marL="0" marR="0" lvl="7" indent="0" algn="r">
              <a:spcBef>
                <a:spcPts val="0"/>
              </a:spcBef>
              <a:buNone/>
              <a:defRPr sz="700">
                <a:solidFill>
                  <a:srgbClr val="888888"/>
                </a:solidFill>
                <a:latin typeface="Calibri"/>
                <a:ea typeface="Calibri"/>
                <a:cs typeface="Calibri"/>
                <a:sym typeface="Calibri"/>
              </a:defRPr>
            </a:lvl8pPr>
            <a:lvl9pPr marL="0" marR="0" lvl="8" indent="0" algn="r">
              <a:spcBef>
                <a:spcPts val="0"/>
              </a:spcBef>
              <a:buNone/>
              <a:defRPr sz="7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
              <a:t>‹#›</a:t>
            </a:fld>
            <a:endParaRPr/>
          </a:p>
        </p:txBody>
      </p:sp>
      <p:sp>
        <p:nvSpPr>
          <p:cNvPr id="19" name="Prostokąt 18">
            <a:extLst>
              <a:ext uri="{FF2B5EF4-FFF2-40B4-BE49-F238E27FC236}">
                <a16:creationId xmlns:a16="http://schemas.microsoft.com/office/drawing/2014/main" id="{5F5C4C37-9573-4E3D-B465-D02783FF7752}"/>
              </a:ext>
            </a:extLst>
          </p:cNvPr>
          <p:cNvSpPr/>
          <p:nvPr userDrawn="1"/>
        </p:nvSpPr>
        <p:spPr>
          <a:xfrm>
            <a:off x="8573482" y="4598363"/>
            <a:ext cx="442800" cy="442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Kolumna zawartości 2">
  <p:cSld name="Kolumna zawartości 2">
    <p:bg>
      <p:bgPr>
        <a:solidFill>
          <a:schemeClr val="dk1"/>
        </a:solidFill>
        <a:effectLst/>
      </p:bgPr>
    </p:bg>
    <p:spTree>
      <p:nvGrpSpPr>
        <p:cNvPr id="1" name="Shape 101"/>
        <p:cNvGrpSpPr/>
        <p:nvPr/>
      </p:nvGrpSpPr>
      <p:grpSpPr>
        <a:xfrm>
          <a:off x="0" y="0"/>
          <a:ext cx="0" cy="0"/>
          <a:chOff x="0" y="0"/>
          <a:chExt cx="0" cy="0"/>
        </a:xfrm>
      </p:grpSpPr>
      <p:sp>
        <p:nvSpPr>
          <p:cNvPr id="102" name="Google Shape;102;p10"/>
          <p:cNvSpPr txBox="1">
            <a:spLocks noGrp="1"/>
          </p:cNvSpPr>
          <p:nvPr>
            <p:ph type="title"/>
          </p:nvPr>
        </p:nvSpPr>
        <p:spPr>
          <a:xfrm>
            <a:off x="1413867" y="669133"/>
            <a:ext cx="6316200" cy="994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3" name="Google Shape;103;p10"/>
          <p:cNvSpPr txBox="1">
            <a:spLocks noGrp="1"/>
          </p:cNvSpPr>
          <p:nvPr>
            <p:ph type="body" idx="1"/>
          </p:nvPr>
        </p:nvSpPr>
        <p:spPr>
          <a:xfrm>
            <a:off x="1114425" y="1922342"/>
            <a:ext cx="3024000" cy="273900"/>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chemeClr val="lt1"/>
              </a:buClr>
              <a:buSzPts val="1500"/>
              <a:buNone/>
              <a:defRPr sz="1500">
                <a:solidFill>
                  <a:schemeClr val="lt1"/>
                </a:solidFill>
                <a:latin typeface="Calibri"/>
                <a:ea typeface="Calibri"/>
                <a:cs typeface="Calibri"/>
                <a:sym typeface="Calibri"/>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4" name="Google Shape;104;p10"/>
          <p:cNvSpPr txBox="1">
            <a:spLocks noGrp="1"/>
          </p:cNvSpPr>
          <p:nvPr>
            <p:ph type="body" idx="2"/>
          </p:nvPr>
        </p:nvSpPr>
        <p:spPr>
          <a:xfrm>
            <a:off x="1114248" y="2302761"/>
            <a:ext cx="3023400" cy="792900"/>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800"/>
              </a:spcBef>
              <a:spcAft>
                <a:spcPts val="0"/>
              </a:spcAft>
              <a:buClr>
                <a:schemeClr val="lt1"/>
              </a:buClr>
              <a:buSzPts val="1100"/>
              <a:buFont typeface="Arial"/>
              <a:buNone/>
              <a:defRPr sz="1100">
                <a:solidFill>
                  <a:schemeClr val="lt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5" name="Google Shape;105;p10"/>
          <p:cNvSpPr txBox="1">
            <a:spLocks noGrp="1"/>
          </p:cNvSpPr>
          <p:nvPr>
            <p:ph type="body" idx="3"/>
          </p:nvPr>
        </p:nvSpPr>
        <p:spPr>
          <a:xfrm>
            <a:off x="5004753" y="1922342"/>
            <a:ext cx="3024000" cy="273900"/>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chemeClr val="lt1"/>
              </a:buClr>
              <a:buSzPts val="1500"/>
              <a:buNone/>
              <a:defRPr sz="1500">
                <a:solidFill>
                  <a:schemeClr val="lt1"/>
                </a:solidFill>
                <a:latin typeface="Calibri"/>
                <a:ea typeface="Calibri"/>
                <a:cs typeface="Calibri"/>
                <a:sym typeface="Calibri"/>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6" name="Google Shape;106;p10"/>
          <p:cNvSpPr txBox="1">
            <a:spLocks noGrp="1"/>
          </p:cNvSpPr>
          <p:nvPr>
            <p:ph type="body" idx="4"/>
          </p:nvPr>
        </p:nvSpPr>
        <p:spPr>
          <a:xfrm>
            <a:off x="5004857" y="2302761"/>
            <a:ext cx="3023400" cy="792900"/>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800"/>
              </a:spcBef>
              <a:spcAft>
                <a:spcPts val="0"/>
              </a:spcAft>
              <a:buClr>
                <a:schemeClr val="lt1"/>
              </a:buClr>
              <a:buSzPts val="1100"/>
              <a:buFont typeface="Arial"/>
              <a:buNone/>
              <a:defRPr sz="1100">
                <a:solidFill>
                  <a:schemeClr val="lt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7" name="Google Shape;107;p10"/>
          <p:cNvSpPr txBox="1">
            <a:spLocks noGrp="1"/>
          </p:cNvSpPr>
          <p:nvPr>
            <p:ph type="body" idx="5"/>
          </p:nvPr>
        </p:nvSpPr>
        <p:spPr>
          <a:xfrm>
            <a:off x="1114424" y="3239573"/>
            <a:ext cx="3024000" cy="273900"/>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chemeClr val="lt1"/>
              </a:buClr>
              <a:buSzPts val="1500"/>
              <a:buNone/>
              <a:defRPr sz="1500">
                <a:solidFill>
                  <a:schemeClr val="lt1"/>
                </a:solidFill>
                <a:latin typeface="Calibri"/>
                <a:ea typeface="Calibri"/>
                <a:cs typeface="Calibri"/>
                <a:sym typeface="Calibri"/>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8" name="Google Shape;108;p10"/>
          <p:cNvSpPr txBox="1">
            <a:spLocks noGrp="1"/>
          </p:cNvSpPr>
          <p:nvPr>
            <p:ph type="body" idx="6"/>
          </p:nvPr>
        </p:nvSpPr>
        <p:spPr>
          <a:xfrm>
            <a:off x="1114809" y="3619992"/>
            <a:ext cx="3023400" cy="792900"/>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800"/>
              </a:spcBef>
              <a:spcAft>
                <a:spcPts val="0"/>
              </a:spcAft>
              <a:buClr>
                <a:schemeClr val="lt1"/>
              </a:buClr>
              <a:buSzPts val="1100"/>
              <a:buFont typeface="Arial"/>
              <a:buNone/>
              <a:defRPr sz="1100">
                <a:solidFill>
                  <a:schemeClr val="lt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9" name="Google Shape;109;p10"/>
          <p:cNvSpPr txBox="1">
            <a:spLocks noGrp="1"/>
          </p:cNvSpPr>
          <p:nvPr>
            <p:ph type="body" idx="7"/>
          </p:nvPr>
        </p:nvSpPr>
        <p:spPr>
          <a:xfrm>
            <a:off x="5004472" y="3239573"/>
            <a:ext cx="3024000" cy="273900"/>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chemeClr val="lt1"/>
              </a:buClr>
              <a:buSzPts val="1500"/>
              <a:buNone/>
              <a:defRPr sz="1500">
                <a:solidFill>
                  <a:schemeClr val="lt1"/>
                </a:solidFill>
                <a:latin typeface="Calibri"/>
                <a:ea typeface="Calibri"/>
                <a:cs typeface="Calibri"/>
                <a:sym typeface="Calibri"/>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0" name="Google Shape;110;p10"/>
          <p:cNvSpPr txBox="1">
            <a:spLocks noGrp="1"/>
          </p:cNvSpPr>
          <p:nvPr>
            <p:ph type="body" idx="8"/>
          </p:nvPr>
        </p:nvSpPr>
        <p:spPr>
          <a:xfrm>
            <a:off x="5004857" y="3619992"/>
            <a:ext cx="3023400" cy="792900"/>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800"/>
              </a:spcBef>
              <a:spcAft>
                <a:spcPts val="0"/>
              </a:spcAft>
              <a:buClr>
                <a:schemeClr val="lt1"/>
              </a:buClr>
              <a:buSzPts val="1100"/>
              <a:buFont typeface="Arial"/>
              <a:buNone/>
              <a:defRPr sz="1100">
                <a:solidFill>
                  <a:schemeClr val="lt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1" name="Google Shape;111;p1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1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3" name="Google Shape;113;p1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
              <a:t>‹#›</a:t>
            </a:fld>
            <a:endParaRPr/>
          </a:p>
        </p:txBody>
      </p:sp>
      <p:cxnSp>
        <p:nvCxnSpPr>
          <p:cNvPr id="114" name="Google Shape;114;p10"/>
          <p:cNvCxnSpPr/>
          <p:nvPr/>
        </p:nvCxnSpPr>
        <p:spPr>
          <a:xfrm>
            <a:off x="6516291" y="0"/>
            <a:ext cx="2627700" cy="1764600"/>
          </a:xfrm>
          <a:prstGeom prst="straightConnector1">
            <a:avLst/>
          </a:prstGeom>
          <a:noFill/>
          <a:ln w="9525" cap="flat" cmpd="sng">
            <a:solidFill>
              <a:schemeClr val="accent1"/>
            </a:solidFill>
            <a:prstDash val="solid"/>
            <a:miter lim="800000"/>
            <a:headEnd type="none" w="sm" len="sm"/>
            <a:tailEnd type="none" w="sm" len="sm"/>
          </a:ln>
        </p:spPr>
      </p:cxnSp>
      <p:cxnSp>
        <p:nvCxnSpPr>
          <p:cNvPr id="115" name="Google Shape;115;p10"/>
          <p:cNvCxnSpPr/>
          <p:nvPr/>
        </p:nvCxnSpPr>
        <p:spPr>
          <a:xfrm>
            <a:off x="7290707" y="0"/>
            <a:ext cx="1853400" cy="2024400"/>
          </a:xfrm>
          <a:prstGeom prst="straightConnector1">
            <a:avLst/>
          </a:prstGeom>
          <a:noFill/>
          <a:ln w="9525" cap="flat" cmpd="sng">
            <a:solidFill>
              <a:schemeClr val="accent1"/>
            </a:solidFill>
            <a:prstDash val="solid"/>
            <a:miter lim="800000"/>
            <a:headEnd type="none" w="sm" len="sm"/>
            <a:tailEnd type="none" w="sm" len="sm"/>
          </a:ln>
        </p:spPr>
      </p:cxnSp>
      <p:sp>
        <p:nvSpPr>
          <p:cNvPr id="16" name="Prostokąt 15">
            <a:extLst>
              <a:ext uri="{FF2B5EF4-FFF2-40B4-BE49-F238E27FC236}">
                <a16:creationId xmlns:a16="http://schemas.microsoft.com/office/drawing/2014/main" id="{805DDCB1-618E-4CF3-9733-F998206333C9}"/>
              </a:ext>
            </a:extLst>
          </p:cNvPr>
          <p:cNvSpPr/>
          <p:nvPr userDrawn="1"/>
        </p:nvSpPr>
        <p:spPr>
          <a:xfrm>
            <a:off x="8573482" y="4598363"/>
            <a:ext cx="442800" cy="442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dirty="0"/>
          </a:p>
        </p:txBody>
      </p:sp>
      <p:sp>
        <p:nvSpPr>
          <p:cNvPr id="8" name="Google Shape;8;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0" i="0" u="none" strike="noStrike" cap="none">
                <a:solidFill>
                  <a:srgbClr val="888888"/>
                </a:solidFill>
                <a:latin typeface="Calibri"/>
                <a:ea typeface="Calibri"/>
                <a:cs typeface="Calibri"/>
                <a:sym typeface="Calibri"/>
              </a:defRPr>
            </a:lvl1pPr>
            <a:lvl2pPr marL="0" marR="0" lvl="1" indent="0" algn="r" rtl="0">
              <a:spcBef>
                <a:spcPts val="0"/>
              </a:spcBef>
              <a:buNone/>
              <a:defRPr sz="700" b="0" i="0" u="none" strike="noStrike" cap="none">
                <a:solidFill>
                  <a:srgbClr val="888888"/>
                </a:solidFill>
                <a:latin typeface="Calibri"/>
                <a:ea typeface="Calibri"/>
                <a:cs typeface="Calibri"/>
                <a:sym typeface="Calibri"/>
              </a:defRPr>
            </a:lvl2pPr>
            <a:lvl3pPr marL="0" marR="0" lvl="2" indent="0" algn="r" rtl="0">
              <a:spcBef>
                <a:spcPts val="0"/>
              </a:spcBef>
              <a:buNone/>
              <a:defRPr sz="700" b="0" i="0" u="none" strike="noStrike" cap="none">
                <a:solidFill>
                  <a:srgbClr val="888888"/>
                </a:solidFill>
                <a:latin typeface="Calibri"/>
                <a:ea typeface="Calibri"/>
                <a:cs typeface="Calibri"/>
                <a:sym typeface="Calibri"/>
              </a:defRPr>
            </a:lvl3pPr>
            <a:lvl4pPr marL="0" marR="0" lvl="3" indent="0" algn="r" rtl="0">
              <a:spcBef>
                <a:spcPts val="0"/>
              </a:spcBef>
              <a:buNone/>
              <a:defRPr sz="700" b="0" i="0" u="none" strike="noStrike" cap="none">
                <a:solidFill>
                  <a:srgbClr val="888888"/>
                </a:solidFill>
                <a:latin typeface="Calibri"/>
                <a:ea typeface="Calibri"/>
                <a:cs typeface="Calibri"/>
                <a:sym typeface="Calibri"/>
              </a:defRPr>
            </a:lvl4pPr>
            <a:lvl5pPr marL="0" marR="0" lvl="4" indent="0" algn="r" rtl="0">
              <a:spcBef>
                <a:spcPts val="0"/>
              </a:spcBef>
              <a:buNone/>
              <a:defRPr sz="700" b="0" i="0" u="none" strike="noStrike" cap="none">
                <a:solidFill>
                  <a:srgbClr val="888888"/>
                </a:solidFill>
                <a:latin typeface="Calibri"/>
                <a:ea typeface="Calibri"/>
                <a:cs typeface="Calibri"/>
                <a:sym typeface="Calibri"/>
              </a:defRPr>
            </a:lvl5pPr>
            <a:lvl6pPr marL="0" marR="0" lvl="5" indent="0" algn="r" rtl="0">
              <a:spcBef>
                <a:spcPts val="0"/>
              </a:spcBef>
              <a:buNone/>
              <a:defRPr sz="700" b="0" i="0" u="none" strike="noStrike" cap="none">
                <a:solidFill>
                  <a:srgbClr val="888888"/>
                </a:solidFill>
                <a:latin typeface="Calibri"/>
                <a:ea typeface="Calibri"/>
                <a:cs typeface="Calibri"/>
                <a:sym typeface="Calibri"/>
              </a:defRPr>
            </a:lvl6pPr>
            <a:lvl7pPr marL="0" marR="0" lvl="6" indent="0" algn="r" rtl="0">
              <a:spcBef>
                <a:spcPts val="0"/>
              </a:spcBef>
              <a:buNone/>
              <a:defRPr sz="700" b="0" i="0" u="none" strike="noStrike" cap="none">
                <a:solidFill>
                  <a:srgbClr val="888888"/>
                </a:solidFill>
                <a:latin typeface="Calibri"/>
                <a:ea typeface="Calibri"/>
                <a:cs typeface="Calibri"/>
                <a:sym typeface="Calibri"/>
              </a:defRPr>
            </a:lvl7pPr>
            <a:lvl8pPr marL="0" marR="0" lvl="7" indent="0" algn="r" rtl="0">
              <a:spcBef>
                <a:spcPts val="0"/>
              </a:spcBef>
              <a:buNone/>
              <a:defRPr sz="700" b="0" i="0" u="none" strike="noStrike" cap="none">
                <a:solidFill>
                  <a:srgbClr val="888888"/>
                </a:solidFill>
                <a:latin typeface="Calibri"/>
                <a:ea typeface="Calibri"/>
                <a:cs typeface="Calibri"/>
                <a:sym typeface="Calibri"/>
              </a:defRPr>
            </a:lvl8pPr>
            <a:lvl9pPr marL="0" marR="0" lvl="8" indent="0" algn="r" rtl="0">
              <a:spcBef>
                <a:spcPts val="0"/>
              </a:spcBef>
              <a:buNone/>
              <a:defRPr sz="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24"/>
          <p:cNvSpPr txBox="1">
            <a:spLocks noGrp="1"/>
          </p:cNvSpPr>
          <p:nvPr>
            <p:ph type="ctrTitle"/>
          </p:nvPr>
        </p:nvSpPr>
        <p:spPr>
          <a:xfrm>
            <a:off x="5176097" y="3200800"/>
            <a:ext cx="3706200" cy="8418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pl" b="1" dirty="0">
                <a:latin typeface="Maven Pro"/>
                <a:ea typeface="Maven Pro"/>
                <a:cs typeface="Maven Pro"/>
                <a:sym typeface="Maven Pro"/>
              </a:rPr>
              <a:t>Business Patterns - wzorce warstwy biznesowej</a:t>
            </a:r>
            <a:endParaRPr b="1" dirty="0">
              <a:latin typeface="Maven Pro"/>
              <a:ea typeface="Maven Pro"/>
              <a:cs typeface="Maven Pro"/>
              <a:sym typeface="Maven Pro"/>
            </a:endParaRPr>
          </a:p>
        </p:txBody>
      </p:sp>
      <p:sp>
        <p:nvSpPr>
          <p:cNvPr id="425" name="Google Shape;425;p24"/>
          <p:cNvSpPr txBox="1">
            <a:spLocks noGrp="1"/>
          </p:cNvSpPr>
          <p:nvPr>
            <p:ph type="subTitle" idx="1"/>
          </p:nvPr>
        </p:nvSpPr>
        <p:spPr>
          <a:xfrm>
            <a:off x="341400" y="3621700"/>
            <a:ext cx="4398900" cy="1521800"/>
          </a:xfrm>
          <a:prstGeom prst="rect">
            <a:avLst/>
          </a:prstGeom>
        </p:spPr>
        <p:txBody>
          <a:bodyPr spcFirstLastPara="1" wrap="square" lIns="68575" tIns="34275" rIns="68575" bIns="34275" anchor="t" anchorCtr="0">
            <a:normAutofit fontScale="70000" lnSpcReduction="20000"/>
          </a:bodyPr>
          <a:lstStyle/>
          <a:p>
            <a:pPr marL="0" lvl="0" indent="0" rtl="0">
              <a:spcBef>
                <a:spcPts val="800"/>
              </a:spcBef>
              <a:spcAft>
                <a:spcPts val="0"/>
              </a:spcAft>
              <a:buNone/>
            </a:pPr>
            <a:r>
              <a:rPr lang="pl" b="1" dirty="0">
                <a:latin typeface="Maven Pro"/>
                <a:ea typeface="Maven Pro"/>
                <a:cs typeface="Maven Pro"/>
                <a:sym typeface="Maven Pro"/>
              </a:rPr>
              <a:t>Chapter 3</a:t>
            </a:r>
            <a:endParaRPr b="1" dirty="0">
              <a:latin typeface="Maven Pro"/>
              <a:ea typeface="Maven Pro"/>
              <a:cs typeface="Maven Pro"/>
              <a:sym typeface="Maven Pro"/>
            </a:endParaRPr>
          </a:p>
          <a:p>
            <a:pPr marL="0" lvl="0" indent="0" rtl="0">
              <a:spcBef>
                <a:spcPts val="800"/>
              </a:spcBef>
              <a:spcAft>
                <a:spcPts val="0"/>
              </a:spcAft>
              <a:buNone/>
            </a:pPr>
            <a:r>
              <a:rPr lang="pl" sz="1364" b="1" dirty="0">
                <a:latin typeface="Maven Pro"/>
                <a:ea typeface="Maven Pro"/>
                <a:cs typeface="Maven Pro"/>
                <a:sym typeface="Maven Pro"/>
              </a:rPr>
              <a:t>Zespół 13</a:t>
            </a:r>
          </a:p>
          <a:p>
            <a:pPr marL="0" lvl="0" indent="0" rtl="0">
              <a:spcBef>
                <a:spcPts val="800"/>
              </a:spcBef>
              <a:spcAft>
                <a:spcPts val="0"/>
              </a:spcAft>
              <a:buNone/>
            </a:pPr>
            <a:r>
              <a:rPr lang="pl-PL" sz="1364" dirty="0">
                <a:latin typeface="Maven Pro"/>
                <a:ea typeface="Maven Pro"/>
                <a:cs typeface="Maven Pro"/>
                <a:sym typeface="Maven Pro"/>
              </a:rPr>
              <a:t>Alicja Kukułka, Damian </a:t>
            </a:r>
            <a:r>
              <a:rPr lang="pl-PL" sz="1364" dirty="0" err="1">
                <a:latin typeface="Maven Pro"/>
                <a:ea typeface="Maven Pro"/>
                <a:cs typeface="Maven Pro"/>
                <a:sym typeface="Maven Pro"/>
              </a:rPr>
              <a:t>Stelliga</a:t>
            </a:r>
            <a:r>
              <a:rPr lang="pl-PL" sz="1364" dirty="0">
                <a:latin typeface="Maven Pro"/>
                <a:ea typeface="Maven Pro"/>
                <a:cs typeface="Maven Pro"/>
                <a:sym typeface="Maven Pro"/>
              </a:rPr>
              <a:t>, Grzegorz Dębski</a:t>
            </a:r>
          </a:p>
          <a:p>
            <a:pPr marL="0" lvl="0" indent="0" rtl="0">
              <a:spcBef>
                <a:spcPts val="800"/>
              </a:spcBef>
              <a:spcAft>
                <a:spcPts val="0"/>
              </a:spcAft>
              <a:buNone/>
            </a:pPr>
            <a:r>
              <a:rPr lang="pl-PL" sz="1364" dirty="0">
                <a:latin typeface="Maven Pro"/>
                <a:ea typeface="Maven Pro"/>
                <a:cs typeface="Maven Pro"/>
                <a:sym typeface="Maven Pro"/>
              </a:rPr>
              <a:t>Jagoda </a:t>
            </a:r>
            <a:r>
              <a:rPr lang="pl-PL" sz="1364" dirty="0" err="1">
                <a:latin typeface="Maven Pro"/>
                <a:ea typeface="Maven Pro"/>
                <a:cs typeface="Maven Pro"/>
                <a:sym typeface="Maven Pro"/>
              </a:rPr>
              <a:t>Szaton</a:t>
            </a:r>
            <a:r>
              <a:rPr lang="pl-PL" sz="1364" dirty="0">
                <a:latin typeface="Maven Pro"/>
                <a:ea typeface="Maven Pro"/>
                <a:cs typeface="Maven Pro"/>
                <a:sym typeface="Maven Pro"/>
              </a:rPr>
              <a:t>, Jakub Ratajczak, Jarosław Leśniak, Paweł Witowski</a:t>
            </a:r>
          </a:p>
          <a:p>
            <a:pPr marL="0" lvl="0" indent="0" rtl="0">
              <a:spcBef>
                <a:spcPts val="800"/>
              </a:spcBef>
              <a:spcAft>
                <a:spcPts val="0"/>
              </a:spcAft>
              <a:buNone/>
            </a:pPr>
            <a:endParaRPr lang="pl-PL" sz="1364" b="1" dirty="0">
              <a:latin typeface="Maven Pro"/>
              <a:ea typeface="Maven Pro"/>
              <a:cs typeface="Maven Pro"/>
              <a:sym typeface="Maven Pro"/>
            </a:endParaRPr>
          </a:p>
          <a:p>
            <a:pPr marL="0" lvl="0" indent="0" rtl="0">
              <a:spcBef>
                <a:spcPts val="800"/>
              </a:spcBef>
              <a:spcAft>
                <a:spcPts val="0"/>
              </a:spcAft>
              <a:buNone/>
            </a:pPr>
            <a:r>
              <a:rPr lang="pl-PL" sz="1364" b="1" dirty="0" err="1">
                <a:latin typeface="Maven Pro"/>
                <a:ea typeface="Maven Pro"/>
                <a:cs typeface="Maven Pro"/>
                <a:sym typeface="Maven Pro"/>
              </a:rPr>
              <a:t>Cracow</a:t>
            </a:r>
            <a:r>
              <a:rPr lang="pl-PL" sz="1364" b="1" dirty="0">
                <a:latin typeface="Maven Pro"/>
                <a:ea typeface="Maven Pro"/>
                <a:cs typeface="Maven Pro"/>
                <a:sym typeface="Maven Pro"/>
              </a:rPr>
              <a:t> University of Technology 29.03.2022</a:t>
            </a:r>
          </a:p>
          <a:p>
            <a:pPr marL="0" lvl="0" indent="0" algn="l" rtl="0">
              <a:spcBef>
                <a:spcPts val="800"/>
              </a:spcBef>
              <a:spcAft>
                <a:spcPts val="0"/>
              </a:spcAft>
              <a:buNone/>
            </a:pPr>
            <a:endParaRPr sz="1364" b="1" dirty="0">
              <a:latin typeface="Maven Pro"/>
              <a:ea typeface="Maven Pro"/>
              <a:cs typeface="Maven Pro"/>
              <a:sym typeface="Maven Pro"/>
            </a:endParaRPr>
          </a:p>
          <a:p>
            <a:pPr marL="0" lvl="0" indent="0" algn="l" rtl="0">
              <a:spcBef>
                <a:spcPts val="800"/>
              </a:spcBef>
              <a:spcAft>
                <a:spcPts val="0"/>
              </a:spcAft>
              <a:buNone/>
            </a:pPr>
            <a:endParaRPr dirty="0"/>
          </a:p>
        </p:txBody>
      </p:sp>
      <p:pic>
        <p:nvPicPr>
          <p:cNvPr id="3" name="Obraz 2">
            <a:extLst>
              <a:ext uri="{FF2B5EF4-FFF2-40B4-BE49-F238E27FC236}">
                <a16:creationId xmlns:a16="http://schemas.microsoft.com/office/drawing/2014/main" id="{830A371E-EA8D-412E-A971-BFF1385CF67C}"/>
              </a:ext>
            </a:extLst>
          </p:cNvPr>
          <p:cNvPicPr>
            <a:picLocks noChangeAspect="1"/>
          </p:cNvPicPr>
          <p:nvPr/>
        </p:nvPicPr>
        <p:blipFill>
          <a:blip r:embed="rId3"/>
          <a:stretch>
            <a:fillRect/>
          </a:stretch>
        </p:blipFill>
        <p:spPr>
          <a:xfrm>
            <a:off x="8040497" y="259100"/>
            <a:ext cx="841800" cy="841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32"/>
          <p:cNvSpPr txBox="1">
            <a:spLocks noGrp="1"/>
          </p:cNvSpPr>
          <p:nvPr>
            <p:ph type="title"/>
          </p:nvPr>
        </p:nvSpPr>
        <p:spPr>
          <a:xfrm>
            <a:off x="1413892" y="532333"/>
            <a:ext cx="63162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pl" sz="3000" b="1">
                <a:latin typeface="Maven Pro"/>
                <a:ea typeface="Maven Pro"/>
                <a:cs typeface="Maven Pro"/>
                <a:sym typeface="Maven Pro"/>
              </a:rPr>
              <a:t>Przykładowy scenariusz użycia</a:t>
            </a:r>
            <a:endParaRPr sz="3000" b="1">
              <a:latin typeface="Maven Pro"/>
              <a:ea typeface="Maven Pro"/>
              <a:cs typeface="Maven Pro"/>
              <a:sym typeface="Maven Pro"/>
            </a:endParaRPr>
          </a:p>
        </p:txBody>
      </p:sp>
      <p:pic>
        <p:nvPicPr>
          <p:cNvPr id="476" name="Google Shape;476;p32"/>
          <p:cNvPicPr preferRelativeResize="0"/>
          <p:nvPr/>
        </p:nvPicPr>
        <p:blipFill>
          <a:blip r:embed="rId3">
            <a:alphaModFix/>
          </a:blip>
          <a:stretch>
            <a:fillRect/>
          </a:stretch>
        </p:blipFill>
        <p:spPr>
          <a:xfrm>
            <a:off x="988325" y="1526520"/>
            <a:ext cx="7167350" cy="316111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33"/>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pl" sz="2400" b="1">
                <a:latin typeface="Maven Pro"/>
                <a:ea typeface="Maven Pro"/>
                <a:cs typeface="Maven Pro"/>
                <a:sym typeface="Maven Pro"/>
              </a:rPr>
              <a:t>Scenariusz implementacji interfejsu delegata i usługi biznesowej</a:t>
            </a:r>
            <a:endParaRPr sz="2400" b="1">
              <a:latin typeface="Maven Pro"/>
              <a:ea typeface="Maven Pro"/>
              <a:cs typeface="Maven Pro"/>
              <a:sym typeface="Maven Pro"/>
            </a:endParaRPr>
          </a:p>
        </p:txBody>
      </p:sp>
      <p:pic>
        <p:nvPicPr>
          <p:cNvPr id="482" name="Google Shape;482;p33"/>
          <p:cNvPicPr preferRelativeResize="0"/>
          <p:nvPr/>
        </p:nvPicPr>
        <p:blipFill>
          <a:blip r:embed="rId3">
            <a:alphaModFix/>
          </a:blip>
          <a:stretch>
            <a:fillRect/>
          </a:stretch>
        </p:blipFill>
        <p:spPr>
          <a:xfrm>
            <a:off x="1929950" y="1597875"/>
            <a:ext cx="5284101" cy="34588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34"/>
          <p:cNvSpPr txBox="1">
            <a:spLocks noGrp="1"/>
          </p:cNvSpPr>
          <p:nvPr>
            <p:ph type="title"/>
          </p:nvPr>
        </p:nvSpPr>
        <p:spPr>
          <a:xfrm>
            <a:off x="1413867" y="669133"/>
            <a:ext cx="63162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pl" sz="3000" b="1">
                <a:latin typeface="Maven Pro"/>
                <a:ea typeface="Maven Pro"/>
                <a:cs typeface="Maven Pro"/>
                <a:sym typeface="Maven Pro"/>
              </a:rPr>
              <a:t>Diagram interakcji</a:t>
            </a:r>
            <a:endParaRPr sz="3000" b="1">
              <a:latin typeface="Maven Pro"/>
              <a:ea typeface="Maven Pro"/>
              <a:cs typeface="Maven Pro"/>
              <a:sym typeface="Maven Pro"/>
            </a:endParaRPr>
          </a:p>
        </p:txBody>
      </p:sp>
      <p:pic>
        <p:nvPicPr>
          <p:cNvPr id="488" name="Google Shape;488;p34"/>
          <p:cNvPicPr preferRelativeResize="0"/>
          <p:nvPr/>
        </p:nvPicPr>
        <p:blipFill>
          <a:blip r:embed="rId3">
            <a:alphaModFix/>
          </a:blip>
          <a:stretch>
            <a:fillRect/>
          </a:stretch>
        </p:blipFill>
        <p:spPr>
          <a:xfrm>
            <a:off x="1303800" y="1428359"/>
            <a:ext cx="7030501" cy="3285132"/>
          </a:xfrm>
          <a:prstGeom prst="rect">
            <a:avLst/>
          </a:prstGeom>
          <a:noFill/>
          <a:ln>
            <a:noFill/>
          </a:ln>
        </p:spPr>
      </p:pic>
      <p:sp>
        <p:nvSpPr>
          <p:cNvPr id="489" name="Google Shape;489;p34"/>
          <p:cNvSpPr txBox="1">
            <a:spLocks noGrp="1"/>
          </p:cNvSpPr>
          <p:nvPr>
            <p:ph type="body" idx="8"/>
          </p:nvPr>
        </p:nvSpPr>
        <p:spPr>
          <a:xfrm>
            <a:off x="4648703" y="3824405"/>
            <a:ext cx="1599600" cy="257400"/>
          </a:xfrm>
          <a:prstGeom prst="rect">
            <a:avLst/>
          </a:prstGeom>
        </p:spPr>
        <p:txBody>
          <a:bodyPr spcFirstLastPara="1" wrap="square" lIns="68575" tIns="34275" rIns="68575" bIns="34275" anchor="ctr" anchorCtr="0">
            <a:noAutofit/>
          </a:bodyPr>
          <a:lstStyle/>
          <a:p>
            <a:pPr marL="0" lvl="0" indent="0" algn="ctr" rtl="0">
              <a:spcBef>
                <a:spcPts val="800"/>
              </a:spcBef>
              <a:spcAft>
                <a:spcPts val="0"/>
              </a:spcAft>
              <a:buNone/>
            </a:pPr>
            <a:endParaRPr/>
          </a:p>
        </p:txBody>
      </p:sp>
      <p:sp>
        <p:nvSpPr>
          <p:cNvPr id="490" name="Google Shape;490;p34"/>
          <p:cNvSpPr txBox="1">
            <a:spLocks noGrp="1"/>
          </p:cNvSpPr>
          <p:nvPr>
            <p:ph type="body" idx="14"/>
          </p:nvPr>
        </p:nvSpPr>
        <p:spPr>
          <a:xfrm>
            <a:off x="6463614" y="3813393"/>
            <a:ext cx="1599600" cy="257400"/>
          </a:xfrm>
          <a:prstGeom prst="rect">
            <a:avLst/>
          </a:prstGeom>
        </p:spPr>
        <p:txBody>
          <a:bodyPr spcFirstLastPara="1" wrap="square" lIns="68575" tIns="34275" rIns="68575" bIns="34275" anchor="ctr" anchorCtr="0">
            <a:noAutofit/>
          </a:bodyPr>
          <a:lstStyle/>
          <a:p>
            <a:pPr marL="0" lvl="0" indent="0" algn="ctr" rtl="0">
              <a:spcBef>
                <a:spcPts val="80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35"/>
          <p:cNvSpPr txBox="1">
            <a:spLocks noGrp="1"/>
          </p:cNvSpPr>
          <p:nvPr>
            <p:ph type="title"/>
          </p:nvPr>
        </p:nvSpPr>
        <p:spPr>
          <a:xfrm>
            <a:off x="385200" y="158600"/>
            <a:ext cx="4962300" cy="10650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pl" sz="3000" b="1">
                <a:latin typeface="Maven Pro"/>
                <a:ea typeface="Maven Pro"/>
                <a:cs typeface="Maven Pro"/>
                <a:sym typeface="Maven Pro"/>
              </a:rPr>
              <a:t>Zalety wzorca delegata biznesowego</a:t>
            </a:r>
            <a:endParaRPr sz="3000" b="1">
              <a:latin typeface="Maven Pro"/>
              <a:ea typeface="Maven Pro"/>
              <a:cs typeface="Maven Pro"/>
              <a:sym typeface="Maven Pro"/>
            </a:endParaRPr>
          </a:p>
        </p:txBody>
      </p:sp>
      <p:sp>
        <p:nvSpPr>
          <p:cNvPr id="496" name="Google Shape;496;p35"/>
          <p:cNvSpPr txBox="1">
            <a:spLocks noGrp="1"/>
          </p:cNvSpPr>
          <p:nvPr>
            <p:ph type="body" idx="1"/>
          </p:nvPr>
        </p:nvSpPr>
        <p:spPr>
          <a:xfrm>
            <a:off x="221450" y="1722050"/>
            <a:ext cx="4248600" cy="3217800"/>
          </a:xfrm>
          <a:prstGeom prst="rect">
            <a:avLst/>
          </a:prstGeom>
        </p:spPr>
        <p:txBody>
          <a:bodyPr spcFirstLastPara="1" wrap="square" lIns="68575" tIns="34275" rIns="68575" bIns="34275" anchor="t" anchorCtr="0">
            <a:normAutofit fontScale="92500" lnSpcReduction="10000"/>
          </a:bodyPr>
          <a:lstStyle/>
          <a:p>
            <a:pPr marL="457200" lvl="0" indent="-317500" algn="just" rtl="0">
              <a:spcBef>
                <a:spcPts val="1200"/>
              </a:spcBef>
              <a:spcAft>
                <a:spcPts val="0"/>
              </a:spcAft>
              <a:buSzPts val="1400"/>
              <a:buFont typeface="Maven Pro"/>
              <a:buChar char="●"/>
            </a:pPr>
            <a:r>
              <a:rPr lang="pl" sz="1400">
                <a:latin typeface="Maven Pro"/>
                <a:ea typeface="Maven Pro"/>
                <a:cs typeface="Maven Pro"/>
                <a:sym typeface="Maven Pro"/>
              </a:rPr>
              <a:t>Ukrywanie szczegółów znajdujących się poniżej usługi biznesowej.</a:t>
            </a:r>
            <a:endParaRPr sz="1400">
              <a:latin typeface="Maven Pro"/>
              <a:ea typeface="Maven Pro"/>
              <a:cs typeface="Maven Pro"/>
              <a:sym typeface="Maven Pro"/>
            </a:endParaRPr>
          </a:p>
          <a:p>
            <a:pPr marL="457200" lvl="0" indent="-317500" algn="just" rtl="0">
              <a:spcBef>
                <a:spcPts val="1200"/>
              </a:spcBef>
              <a:spcAft>
                <a:spcPts val="0"/>
              </a:spcAft>
              <a:buSzPts val="1400"/>
              <a:buFont typeface="Maven Pro"/>
              <a:buChar char="●"/>
            </a:pPr>
            <a:r>
              <a:rPr lang="pl" sz="1400">
                <a:latin typeface="Maven Pro"/>
                <a:ea typeface="Maven Pro"/>
                <a:cs typeface="Maven Pro"/>
                <a:sym typeface="Maven Pro"/>
              </a:rPr>
              <a:t>Obsługiwanie wyjątków usług biznesowych.</a:t>
            </a:r>
            <a:endParaRPr sz="1400">
              <a:latin typeface="Maven Pro"/>
              <a:ea typeface="Maven Pro"/>
              <a:cs typeface="Maven Pro"/>
              <a:sym typeface="Maven Pro"/>
            </a:endParaRPr>
          </a:p>
          <a:p>
            <a:pPr marL="457200" lvl="0" indent="-317500" algn="just" rtl="0">
              <a:spcBef>
                <a:spcPts val="1200"/>
              </a:spcBef>
              <a:spcAft>
                <a:spcPts val="0"/>
              </a:spcAft>
              <a:buSzPts val="1400"/>
              <a:buFont typeface="Maven Pro"/>
              <a:buChar char="●"/>
            </a:pPr>
            <a:r>
              <a:rPr lang="pl" sz="1400">
                <a:latin typeface="Maven Pro"/>
                <a:ea typeface="Maven Pro"/>
                <a:cs typeface="Maven Pro"/>
                <a:sym typeface="Maven Pro"/>
              </a:rPr>
              <a:t>W sposób transparentny może ponowić wywołanie zdalnej usługi, jeśli ta chwilowo nie odpowiada, a tym samym ukryć tymczasowy problem przed klientem.</a:t>
            </a:r>
            <a:endParaRPr sz="1400">
              <a:latin typeface="Maven Pro"/>
              <a:ea typeface="Maven Pro"/>
              <a:cs typeface="Maven Pro"/>
              <a:sym typeface="Maven Pro"/>
            </a:endParaRPr>
          </a:p>
          <a:p>
            <a:pPr marL="457200" lvl="0" indent="-317500" algn="just" rtl="0">
              <a:spcBef>
                <a:spcPts val="1200"/>
              </a:spcBef>
              <a:spcAft>
                <a:spcPts val="0"/>
              </a:spcAft>
              <a:buSzPts val="1400"/>
              <a:buFont typeface="Maven Pro"/>
              <a:buChar char="●"/>
            </a:pPr>
            <a:r>
              <a:rPr lang="pl" sz="1400">
                <a:latin typeface="Maven Pro"/>
                <a:ea typeface="Maven Pro"/>
                <a:cs typeface="Maven Pro"/>
                <a:sym typeface="Maven Pro"/>
              </a:rPr>
              <a:t>Doskonała sposobność, aby poprzez mechanizmy pamięci podręcznej buforować referencje do zdalnych usług, co zwiększa wydajność.</a:t>
            </a:r>
            <a:endParaRPr sz="1400">
              <a:latin typeface="Maven Pro"/>
              <a:ea typeface="Maven Pro"/>
              <a:cs typeface="Maven Pro"/>
              <a:sym typeface="Maven Pro"/>
            </a:endParaRPr>
          </a:p>
          <a:p>
            <a:pPr marL="0" lvl="0" indent="0" algn="l" rtl="0">
              <a:spcBef>
                <a:spcPts val="800"/>
              </a:spcBef>
              <a:spcAft>
                <a:spcPts val="0"/>
              </a:spcAft>
              <a:buNone/>
            </a:pPr>
            <a:endParaRPr>
              <a:latin typeface="Maven Pro"/>
              <a:ea typeface="Maven Pro"/>
              <a:cs typeface="Maven Pro"/>
              <a:sym typeface="Maven Pr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6"/>
          <p:cNvSpPr txBox="1">
            <a:spLocks noGrp="1"/>
          </p:cNvSpPr>
          <p:nvPr>
            <p:ph type="title"/>
          </p:nvPr>
        </p:nvSpPr>
        <p:spPr>
          <a:xfrm>
            <a:off x="4118550" y="708950"/>
            <a:ext cx="4685400" cy="8991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pl" sz="3000" b="1">
                <a:latin typeface="Maven Pro"/>
                <a:ea typeface="Maven Pro"/>
                <a:cs typeface="Maven Pro"/>
                <a:sym typeface="Maven Pro"/>
              </a:rPr>
              <a:t>Wzorzec fasady sesyjnej</a:t>
            </a:r>
            <a:endParaRPr sz="3000" b="1">
              <a:latin typeface="Maven Pro"/>
              <a:ea typeface="Maven Pro"/>
              <a:cs typeface="Maven Pro"/>
              <a:sym typeface="Maven Pro"/>
            </a:endParaRPr>
          </a:p>
        </p:txBody>
      </p:sp>
      <p:sp>
        <p:nvSpPr>
          <p:cNvPr id="502" name="Google Shape;502;p36"/>
          <p:cNvSpPr txBox="1">
            <a:spLocks noGrp="1"/>
          </p:cNvSpPr>
          <p:nvPr>
            <p:ph type="body" idx="1"/>
          </p:nvPr>
        </p:nvSpPr>
        <p:spPr>
          <a:xfrm>
            <a:off x="3551125" y="1744900"/>
            <a:ext cx="4929600" cy="2541600"/>
          </a:xfrm>
          <a:prstGeom prst="rect">
            <a:avLst/>
          </a:prstGeom>
        </p:spPr>
        <p:txBody>
          <a:bodyPr spcFirstLastPara="1" wrap="square" lIns="68575" tIns="34275" rIns="68575" bIns="34275" anchor="t" anchorCtr="0">
            <a:normAutofit/>
          </a:bodyPr>
          <a:lstStyle/>
          <a:p>
            <a:pPr marL="0" lvl="0" indent="0" algn="just" rtl="0">
              <a:spcBef>
                <a:spcPts val="800"/>
              </a:spcBef>
              <a:spcAft>
                <a:spcPts val="0"/>
              </a:spcAft>
              <a:buNone/>
            </a:pPr>
            <a:r>
              <a:rPr lang="pl" sz="1700" dirty="0">
                <a:latin typeface="Maven Pro"/>
                <a:ea typeface="Maven Pro"/>
                <a:cs typeface="Maven Pro"/>
                <a:sym typeface="Maven Pro"/>
              </a:rPr>
              <a:t>Ukrywa złożoność logiki biznesowej za interfejsem. </a:t>
            </a:r>
            <a:endParaRPr sz="1700" dirty="0">
              <a:latin typeface="Maven Pro"/>
              <a:ea typeface="Maven Pro"/>
              <a:cs typeface="Maven Pro"/>
              <a:sym typeface="Maven Pro"/>
            </a:endParaRPr>
          </a:p>
          <a:p>
            <a:pPr marL="0" lvl="0" indent="0" algn="just" rtl="0">
              <a:spcBef>
                <a:spcPts val="800"/>
              </a:spcBef>
              <a:spcAft>
                <a:spcPts val="0"/>
              </a:spcAft>
              <a:buNone/>
            </a:pPr>
            <a:r>
              <a:rPr lang="pl" sz="1700" dirty="0">
                <a:latin typeface="Maven Pro"/>
                <a:ea typeface="Maven Pro"/>
                <a:cs typeface="Maven Pro"/>
                <a:sym typeface="Maven Pro"/>
              </a:rPr>
              <a:t>Udostępnia niewielką liczbę ogólnych metod, które zajmują się złożonością logiki bez wiedzy klienta. Pozwala to na zmniejszenie liczby zapytań wysyłanych bezpośrednio od klienta oraz utrzymuje jeden kanał komunikacyjny ze starszym systemem backendowym.</a:t>
            </a:r>
            <a:endParaRPr sz="1700" dirty="0">
              <a:latin typeface="Maven Pro"/>
              <a:ea typeface="Maven Pro"/>
              <a:cs typeface="Maven Pro"/>
              <a:sym typeface="Maven Pr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37"/>
          <p:cNvSpPr txBox="1">
            <a:spLocks noGrp="1"/>
          </p:cNvSpPr>
          <p:nvPr>
            <p:ph type="title"/>
          </p:nvPr>
        </p:nvSpPr>
        <p:spPr>
          <a:xfrm>
            <a:off x="1303800" y="598575"/>
            <a:ext cx="7030500" cy="9993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pl" sz="3000" b="1">
                <a:latin typeface="Maven Pro"/>
                <a:ea typeface="Maven Pro"/>
                <a:cs typeface="Maven Pro"/>
                <a:sym typeface="Maven Pro"/>
              </a:rPr>
              <a:t>Implementacja wzorca fasady sesyjnej w Javie EE</a:t>
            </a:r>
            <a:endParaRPr sz="3000" b="1">
              <a:latin typeface="Maven Pro"/>
              <a:ea typeface="Maven Pro"/>
              <a:cs typeface="Maven Pro"/>
              <a:sym typeface="Maven Pro"/>
            </a:endParaRPr>
          </a:p>
        </p:txBody>
      </p:sp>
      <p:sp>
        <p:nvSpPr>
          <p:cNvPr id="508" name="Google Shape;508;p37"/>
          <p:cNvSpPr txBox="1">
            <a:spLocks noGrp="1"/>
          </p:cNvSpPr>
          <p:nvPr>
            <p:ph type="body" idx="1"/>
          </p:nvPr>
        </p:nvSpPr>
        <p:spPr>
          <a:xfrm>
            <a:off x="2295450" y="1896000"/>
            <a:ext cx="4553100" cy="2541600"/>
          </a:xfrm>
          <a:prstGeom prst="rect">
            <a:avLst/>
          </a:prstGeom>
        </p:spPr>
        <p:txBody>
          <a:bodyPr spcFirstLastPara="1" wrap="square" lIns="68575" tIns="34275" rIns="68575" bIns="34275" anchor="ctr" anchorCtr="0">
            <a:noAutofit/>
          </a:bodyPr>
          <a:lstStyle/>
          <a:p>
            <a:pPr marL="457200" lvl="0" indent="-82550" algn="just" rtl="0">
              <a:lnSpc>
                <a:spcPct val="200000"/>
              </a:lnSpc>
              <a:spcBef>
                <a:spcPts val="800"/>
              </a:spcBef>
              <a:spcAft>
                <a:spcPts val="0"/>
              </a:spcAft>
              <a:buSzPts val="1300"/>
              <a:buFont typeface="Maven Pro"/>
              <a:buChar char="●"/>
            </a:pPr>
            <a:r>
              <a:rPr lang="pl" sz="1300">
                <a:latin typeface="Maven Pro"/>
                <a:ea typeface="Maven Pro"/>
                <a:cs typeface="Maven Pro"/>
                <a:sym typeface="Maven Pro"/>
              </a:rPr>
              <a:t>Bezstanowy lub stanowy komponent EJB.</a:t>
            </a:r>
            <a:endParaRPr sz="1300">
              <a:latin typeface="Maven Pro"/>
              <a:ea typeface="Maven Pro"/>
              <a:cs typeface="Maven Pro"/>
              <a:sym typeface="Maven Pro"/>
            </a:endParaRPr>
          </a:p>
          <a:p>
            <a:pPr marL="457200" lvl="0" indent="-82550" algn="just" rtl="0">
              <a:lnSpc>
                <a:spcPct val="200000"/>
              </a:lnSpc>
              <a:spcBef>
                <a:spcPts val="0"/>
              </a:spcBef>
              <a:spcAft>
                <a:spcPts val="0"/>
              </a:spcAft>
              <a:buSzPts val="1300"/>
              <a:buFont typeface="Maven Pro"/>
              <a:buChar char="●"/>
            </a:pPr>
            <a:r>
              <a:rPr lang="pl" sz="1300">
                <a:latin typeface="Maven Pro"/>
                <a:ea typeface="Maven Pro"/>
                <a:cs typeface="Maven Pro"/>
                <a:sym typeface="Maven Pro"/>
              </a:rPr>
              <a:t>Obiekt EJB może korzystać z innych obiektów (POJO, BO, inne EJB)</a:t>
            </a:r>
            <a:endParaRPr sz="1300">
              <a:latin typeface="Maven Pro"/>
              <a:ea typeface="Maven Pro"/>
              <a:cs typeface="Maven Pro"/>
              <a:sym typeface="Maven Pro"/>
            </a:endParaRPr>
          </a:p>
          <a:p>
            <a:pPr marL="0" lvl="0" indent="0" algn="just" rtl="0">
              <a:spcBef>
                <a:spcPts val="800"/>
              </a:spcBef>
              <a:spcAft>
                <a:spcPts val="0"/>
              </a:spcAft>
              <a:buNone/>
            </a:pPr>
            <a:endParaRPr sz="1300">
              <a:latin typeface="Maven Pro"/>
              <a:ea typeface="Maven Pro"/>
              <a:cs typeface="Maven Pro"/>
              <a:sym typeface="Maven Pro"/>
            </a:endParaRPr>
          </a:p>
          <a:p>
            <a:pPr marL="0" lvl="0" indent="0" algn="just" rtl="0">
              <a:spcBef>
                <a:spcPts val="800"/>
              </a:spcBef>
              <a:spcAft>
                <a:spcPts val="0"/>
              </a:spcAft>
              <a:buNone/>
            </a:pPr>
            <a:r>
              <a:rPr lang="pl" sz="1300">
                <a:latin typeface="Maven Pro"/>
                <a:ea typeface="Maven Pro"/>
                <a:cs typeface="Maven Pro"/>
                <a:sym typeface="Maven Pro"/>
              </a:rPr>
              <a:t>Należy uważać, by nie stworzyć zbyt dużej ilości warstw. W takim wypadku może dojść do powstania długiego łańcucha wywołań.</a:t>
            </a:r>
            <a:endParaRPr sz="1300">
              <a:latin typeface="Maven Pro"/>
              <a:ea typeface="Maven Pro"/>
              <a:cs typeface="Maven Pro"/>
              <a:sym typeface="Maven Pr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38"/>
          <p:cNvSpPr txBox="1">
            <a:spLocks noGrp="1"/>
          </p:cNvSpPr>
          <p:nvPr>
            <p:ph type="title"/>
          </p:nvPr>
        </p:nvSpPr>
        <p:spPr>
          <a:xfrm>
            <a:off x="1504517" y="453883"/>
            <a:ext cx="63162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pl" sz="3000" b="1">
                <a:latin typeface="Maven Pro"/>
                <a:ea typeface="Maven Pro"/>
                <a:cs typeface="Maven Pro"/>
                <a:sym typeface="Maven Pro"/>
              </a:rPr>
              <a:t>Przykładowy scenariusz użycia</a:t>
            </a:r>
            <a:endParaRPr sz="3000" b="1">
              <a:latin typeface="Maven Pro"/>
              <a:ea typeface="Maven Pro"/>
              <a:cs typeface="Maven Pro"/>
              <a:sym typeface="Maven Pro"/>
            </a:endParaRPr>
          </a:p>
        </p:txBody>
      </p:sp>
      <p:pic>
        <p:nvPicPr>
          <p:cNvPr id="514" name="Google Shape;514;p38"/>
          <p:cNvPicPr preferRelativeResize="0"/>
          <p:nvPr/>
        </p:nvPicPr>
        <p:blipFill>
          <a:blip r:embed="rId3">
            <a:alphaModFix/>
          </a:blip>
          <a:stretch>
            <a:fillRect/>
          </a:stretch>
        </p:blipFill>
        <p:spPr>
          <a:xfrm>
            <a:off x="1094775" y="1597875"/>
            <a:ext cx="7448550" cy="2876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39"/>
          <p:cNvSpPr txBox="1">
            <a:spLocks noGrp="1"/>
          </p:cNvSpPr>
          <p:nvPr>
            <p:ph type="title"/>
          </p:nvPr>
        </p:nvSpPr>
        <p:spPr>
          <a:xfrm>
            <a:off x="1413892" y="431208"/>
            <a:ext cx="6316200" cy="9942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SzPts val="990"/>
              <a:buNone/>
            </a:pPr>
            <a:r>
              <a:rPr lang="pl" sz="2620" b="1">
                <a:latin typeface="Maven Pro"/>
                <a:ea typeface="Maven Pro"/>
                <a:cs typeface="Maven Pro"/>
                <a:sym typeface="Maven Pro"/>
              </a:rPr>
              <a:t>Diagram aktywności warstw i komponentów wzorca fasady sesyjnej</a:t>
            </a:r>
            <a:endParaRPr sz="2620" b="1">
              <a:latin typeface="Maven Pro"/>
              <a:ea typeface="Maven Pro"/>
              <a:cs typeface="Maven Pro"/>
              <a:sym typeface="Maven Pro"/>
            </a:endParaRPr>
          </a:p>
        </p:txBody>
      </p:sp>
      <p:sp>
        <p:nvSpPr>
          <p:cNvPr id="520" name="Google Shape;520;p39"/>
          <p:cNvSpPr txBox="1">
            <a:spLocks noGrp="1"/>
          </p:cNvSpPr>
          <p:nvPr>
            <p:ph type="body" idx="1"/>
          </p:nvPr>
        </p:nvSpPr>
        <p:spPr>
          <a:xfrm>
            <a:off x="983668" y="3813393"/>
            <a:ext cx="1647600" cy="257400"/>
          </a:xfrm>
          <a:prstGeom prst="rect">
            <a:avLst/>
          </a:prstGeom>
        </p:spPr>
        <p:txBody>
          <a:bodyPr spcFirstLastPara="1" wrap="square" lIns="68575" tIns="34275" rIns="68575" bIns="34275" anchor="ctr" anchorCtr="0">
            <a:noAutofit/>
          </a:bodyPr>
          <a:lstStyle/>
          <a:p>
            <a:pPr marL="0" lvl="0" indent="0" algn="ctr" rtl="0">
              <a:spcBef>
                <a:spcPts val="800"/>
              </a:spcBef>
              <a:spcAft>
                <a:spcPts val="0"/>
              </a:spcAft>
              <a:buNone/>
            </a:pPr>
            <a:r>
              <a:rPr lang="pl"/>
              <a:t> </a:t>
            </a:r>
            <a:endParaRPr/>
          </a:p>
        </p:txBody>
      </p:sp>
      <p:pic>
        <p:nvPicPr>
          <p:cNvPr id="521" name="Google Shape;521;p39"/>
          <p:cNvPicPr preferRelativeResize="0"/>
          <p:nvPr/>
        </p:nvPicPr>
        <p:blipFill>
          <a:blip r:embed="rId3">
            <a:alphaModFix/>
          </a:blip>
          <a:stretch>
            <a:fillRect/>
          </a:stretch>
        </p:blipFill>
        <p:spPr>
          <a:xfrm>
            <a:off x="1412325" y="1331175"/>
            <a:ext cx="6238100" cy="36086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40"/>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pl" sz="3000" b="1">
                <a:latin typeface="Maven Pro"/>
                <a:ea typeface="Maven Pro"/>
                <a:cs typeface="Maven Pro"/>
                <a:sym typeface="Maven Pro"/>
              </a:rPr>
              <a:t>Diagram interakcji</a:t>
            </a:r>
            <a:endParaRPr sz="3000" b="1">
              <a:latin typeface="Maven Pro"/>
              <a:ea typeface="Maven Pro"/>
              <a:cs typeface="Maven Pro"/>
              <a:sym typeface="Maven Pro"/>
            </a:endParaRPr>
          </a:p>
        </p:txBody>
      </p:sp>
      <p:pic>
        <p:nvPicPr>
          <p:cNvPr id="527" name="Google Shape;527;p40"/>
          <p:cNvPicPr preferRelativeResize="0"/>
          <p:nvPr/>
        </p:nvPicPr>
        <p:blipFill>
          <a:blip r:embed="rId3">
            <a:alphaModFix/>
          </a:blip>
          <a:stretch>
            <a:fillRect/>
          </a:stretch>
        </p:blipFill>
        <p:spPr>
          <a:xfrm>
            <a:off x="843850" y="1597875"/>
            <a:ext cx="7490450" cy="330631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41"/>
          <p:cNvSpPr txBox="1">
            <a:spLocks noGrp="1"/>
          </p:cNvSpPr>
          <p:nvPr>
            <p:ph type="title"/>
          </p:nvPr>
        </p:nvSpPr>
        <p:spPr>
          <a:xfrm>
            <a:off x="305875" y="357475"/>
            <a:ext cx="4373400" cy="9942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pl" sz="3000" b="1">
                <a:latin typeface="Maven Pro"/>
                <a:ea typeface="Maven Pro"/>
                <a:cs typeface="Maven Pro"/>
                <a:sym typeface="Maven Pro"/>
              </a:rPr>
              <a:t>Zalety wzorca fasady sesyjnej</a:t>
            </a:r>
            <a:endParaRPr sz="3000" b="1">
              <a:latin typeface="Maven Pro"/>
              <a:ea typeface="Maven Pro"/>
              <a:cs typeface="Maven Pro"/>
              <a:sym typeface="Maven Pro"/>
            </a:endParaRPr>
          </a:p>
        </p:txBody>
      </p:sp>
      <p:sp>
        <p:nvSpPr>
          <p:cNvPr id="533" name="Google Shape;533;p41"/>
          <p:cNvSpPr txBox="1">
            <a:spLocks noGrp="1"/>
          </p:cNvSpPr>
          <p:nvPr>
            <p:ph type="body" idx="1"/>
          </p:nvPr>
        </p:nvSpPr>
        <p:spPr>
          <a:xfrm>
            <a:off x="305875" y="1835325"/>
            <a:ext cx="3942600" cy="3217500"/>
          </a:xfrm>
          <a:prstGeom prst="rect">
            <a:avLst/>
          </a:prstGeom>
        </p:spPr>
        <p:txBody>
          <a:bodyPr spcFirstLastPara="1" wrap="square" lIns="68575" tIns="34275" rIns="68575" bIns="34275" anchor="t" anchorCtr="0">
            <a:normAutofit/>
          </a:bodyPr>
          <a:lstStyle/>
          <a:p>
            <a:pPr marL="457200" lvl="0" indent="-317500" algn="just" rtl="0">
              <a:lnSpc>
                <a:spcPct val="115000"/>
              </a:lnSpc>
              <a:spcBef>
                <a:spcPts val="1200"/>
              </a:spcBef>
              <a:spcAft>
                <a:spcPts val="0"/>
              </a:spcAft>
              <a:buSzPts val="1400"/>
              <a:buFont typeface="Maven Pro"/>
              <a:buChar char="●"/>
            </a:pPr>
            <a:r>
              <a:rPr lang="pl" sz="1400">
                <a:latin typeface="Maven Pro"/>
                <a:ea typeface="Maven Pro"/>
                <a:cs typeface="Maven Pro"/>
                <a:sym typeface="Maven Pro"/>
              </a:rPr>
              <a:t>Nie uwidacznia wysokiej złożoności obiektów biznesowych (BO) i ich wzajemnych relacji.</a:t>
            </a:r>
            <a:endParaRPr sz="1400">
              <a:latin typeface="Maven Pro"/>
              <a:ea typeface="Maven Pro"/>
              <a:cs typeface="Maven Pro"/>
              <a:sym typeface="Maven Pro"/>
            </a:endParaRPr>
          </a:p>
          <a:p>
            <a:pPr marL="457200" lvl="0" indent="-317500" algn="just" rtl="0">
              <a:lnSpc>
                <a:spcPct val="115000"/>
              </a:lnSpc>
              <a:spcBef>
                <a:spcPts val="1200"/>
              </a:spcBef>
              <a:spcAft>
                <a:spcPts val="0"/>
              </a:spcAft>
              <a:buSzPts val="1400"/>
              <a:buFont typeface="Maven Pro"/>
              <a:buChar char="●"/>
            </a:pPr>
            <a:r>
              <a:rPr lang="pl" sz="1400">
                <a:latin typeface="Maven Pro"/>
                <a:ea typeface="Maven Pro"/>
                <a:cs typeface="Maven Pro"/>
                <a:sym typeface="Maven Pro"/>
              </a:rPr>
              <a:t>Zmniejsza obciążenie sieci. Wynika to </a:t>
            </a:r>
            <a:br>
              <a:rPr lang="pl" sz="1400">
                <a:latin typeface="Maven Pro"/>
                <a:ea typeface="Maven Pro"/>
                <a:cs typeface="Maven Pro"/>
                <a:sym typeface="Maven Pro"/>
              </a:rPr>
            </a:br>
            <a:r>
              <a:rPr lang="pl" sz="1400">
                <a:latin typeface="Maven Pro"/>
                <a:ea typeface="Maven Pro"/>
                <a:cs typeface="Maven Pro"/>
                <a:sym typeface="Maven Pro"/>
              </a:rPr>
              <a:t>z faktu, iż zdalne wywołania ograniczają się do ogólnych metod oferowanych przez fasadę sesyjną, a nie szczegółowych metod obiektów biznesowych</a:t>
            </a:r>
            <a:endParaRPr sz="1400">
              <a:latin typeface="Maven Pro"/>
              <a:ea typeface="Maven Pro"/>
              <a:cs typeface="Maven Pro"/>
              <a:sym typeface="Maven Pro"/>
            </a:endParaRPr>
          </a:p>
          <a:p>
            <a:pPr marL="457200" lvl="0" indent="0" algn="just" rtl="0">
              <a:spcBef>
                <a:spcPts val="1200"/>
              </a:spcBef>
              <a:spcAft>
                <a:spcPts val="0"/>
              </a:spcAft>
              <a:buNone/>
            </a:pPr>
            <a:endParaRPr sz="1400"/>
          </a:p>
          <a:p>
            <a:pPr marL="0" lvl="0" indent="0" algn="l" rtl="0">
              <a:spcBef>
                <a:spcPts val="80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2FA3138-58CC-4EDB-A8BC-AA4E0CF85CF8}"/>
              </a:ext>
            </a:extLst>
          </p:cNvPr>
          <p:cNvSpPr>
            <a:spLocks noGrp="1"/>
          </p:cNvSpPr>
          <p:nvPr>
            <p:ph type="title"/>
          </p:nvPr>
        </p:nvSpPr>
        <p:spPr>
          <a:xfrm>
            <a:off x="2070653" y="392181"/>
            <a:ext cx="3906097" cy="2782820"/>
          </a:xfrm>
        </p:spPr>
        <p:txBody>
          <a:bodyPr>
            <a:normAutofit fontScale="90000"/>
          </a:bodyPr>
          <a:lstStyle/>
          <a:p>
            <a:r>
              <a:rPr lang="pl-PL" sz="3200" b="1" dirty="0"/>
              <a:t>AGENDA</a:t>
            </a:r>
            <a:br>
              <a:rPr lang="pl-PL" b="1" dirty="0"/>
            </a:br>
            <a:br>
              <a:rPr lang="pl-PL" b="1" dirty="0"/>
            </a:br>
            <a:br>
              <a:rPr lang="pl-PL" b="1" dirty="0"/>
            </a:br>
            <a:br>
              <a:rPr lang="pl-PL" b="1" dirty="0"/>
            </a:br>
            <a:br>
              <a:rPr lang="pl-PL" b="1" dirty="0"/>
            </a:br>
            <a:br>
              <a:rPr lang="pl-PL" b="1" dirty="0"/>
            </a:br>
            <a:br>
              <a:rPr lang="pl-PL" b="1" dirty="0"/>
            </a:br>
            <a:br>
              <a:rPr lang="pl-PL" b="1" dirty="0"/>
            </a:br>
            <a:endParaRPr lang="pl-PL" b="1" dirty="0"/>
          </a:p>
        </p:txBody>
      </p:sp>
      <p:sp>
        <p:nvSpPr>
          <p:cNvPr id="4" name="Symbol zastępczy tekstu 3">
            <a:extLst>
              <a:ext uri="{FF2B5EF4-FFF2-40B4-BE49-F238E27FC236}">
                <a16:creationId xmlns:a16="http://schemas.microsoft.com/office/drawing/2014/main" id="{A1353BBC-7C71-4D49-8C60-7A2FB2DA513C}"/>
              </a:ext>
            </a:extLst>
          </p:cNvPr>
          <p:cNvSpPr>
            <a:spLocks noGrp="1"/>
          </p:cNvSpPr>
          <p:nvPr>
            <p:ph type="body" idx="2"/>
          </p:nvPr>
        </p:nvSpPr>
        <p:spPr>
          <a:xfrm>
            <a:off x="1986702" y="1284925"/>
            <a:ext cx="4074000" cy="2567408"/>
          </a:xfrm>
        </p:spPr>
        <p:txBody>
          <a:bodyPr>
            <a:normAutofit fontScale="92500" lnSpcReduction="10000"/>
          </a:bodyPr>
          <a:lstStyle/>
          <a:p>
            <a:pPr>
              <a:buSzPct val="100000"/>
              <a:buFont typeface="+mj-lt"/>
              <a:buAutoNum type="arabicPeriod"/>
            </a:pPr>
            <a:r>
              <a:rPr lang="pl-PL" sz="2000" b="1" dirty="0"/>
              <a:t>Wzorzec delegat biznesowy</a:t>
            </a:r>
          </a:p>
          <a:p>
            <a:pPr>
              <a:buSzPct val="100000"/>
              <a:buFont typeface="+mj-lt"/>
              <a:buAutoNum type="arabicPeriod"/>
            </a:pPr>
            <a:r>
              <a:rPr lang="pl-PL" sz="2000" b="1" dirty="0"/>
              <a:t>Wzorzec fasada sesyjna</a:t>
            </a:r>
          </a:p>
          <a:p>
            <a:pPr>
              <a:buSzPct val="100000"/>
              <a:buFont typeface="+mj-lt"/>
              <a:buAutoNum type="arabicPeriod"/>
            </a:pPr>
            <a:r>
              <a:rPr lang="pl-PL" sz="2000" b="1" dirty="0"/>
              <a:t>Wzorzec obiekt biznesowy </a:t>
            </a:r>
          </a:p>
          <a:p>
            <a:pPr>
              <a:buSzPct val="100000"/>
              <a:buFont typeface="+mj-lt"/>
              <a:buAutoNum type="arabicPeriod"/>
            </a:pPr>
            <a:r>
              <a:rPr lang="pl-PL" sz="2000" b="1" dirty="0"/>
              <a:t>Diagramy, przypadki użycia, </a:t>
            </a:r>
            <a:r>
              <a:rPr lang="pl-PL" sz="2000" b="1"/>
              <a:t>implementacja wzorców</a:t>
            </a:r>
            <a:endParaRPr lang="pl-PL" sz="2000" b="1" dirty="0"/>
          </a:p>
          <a:p>
            <a:pPr>
              <a:buSzPct val="100000"/>
              <a:buFont typeface="+mj-lt"/>
              <a:buAutoNum type="arabicPeriod"/>
            </a:pPr>
            <a:r>
              <a:rPr lang="pl-PL" sz="2000" b="1" dirty="0"/>
              <a:t>Zalety wzorców</a:t>
            </a:r>
          </a:p>
          <a:p>
            <a:pPr>
              <a:buSzPct val="100000"/>
              <a:buFont typeface="+mj-lt"/>
              <a:buAutoNum type="arabicPeriod"/>
            </a:pPr>
            <a:r>
              <a:rPr lang="pl-PL" sz="2000" b="1" dirty="0"/>
              <a:t>Podsumowanie</a:t>
            </a:r>
          </a:p>
        </p:txBody>
      </p:sp>
    </p:spTree>
    <p:extLst>
      <p:ext uri="{BB962C8B-B14F-4D97-AF65-F5344CB8AC3E}">
        <p14:creationId xmlns:p14="http://schemas.microsoft.com/office/powerpoint/2010/main" val="1324913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42"/>
          <p:cNvSpPr txBox="1">
            <a:spLocks noGrp="1"/>
          </p:cNvSpPr>
          <p:nvPr>
            <p:ph type="title"/>
          </p:nvPr>
        </p:nvSpPr>
        <p:spPr>
          <a:xfrm>
            <a:off x="2697325" y="338000"/>
            <a:ext cx="7030500" cy="9993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pl" sz="3000" b="1">
                <a:latin typeface="Maven Pro"/>
                <a:ea typeface="Maven Pro"/>
                <a:cs typeface="Maven Pro"/>
                <a:sym typeface="Maven Pro"/>
              </a:rPr>
              <a:t>Wzorzec obiektu biznesowego </a:t>
            </a:r>
            <a:endParaRPr sz="3000" b="1">
              <a:latin typeface="Maven Pro"/>
              <a:ea typeface="Maven Pro"/>
              <a:cs typeface="Maven Pro"/>
              <a:sym typeface="Maven Pro"/>
            </a:endParaRPr>
          </a:p>
        </p:txBody>
      </p:sp>
      <p:sp>
        <p:nvSpPr>
          <p:cNvPr id="539" name="Google Shape;539;p42"/>
          <p:cNvSpPr txBox="1">
            <a:spLocks noGrp="1"/>
          </p:cNvSpPr>
          <p:nvPr>
            <p:ph type="body" idx="1"/>
          </p:nvPr>
        </p:nvSpPr>
        <p:spPr>
          <a:xfrm>
            <a:off x="1575725" y="1529925"/>
            <a:ext cx="7030500" cy="3060900"/>
          </a:xfrm>
          <a:prstGeom prst="rect">
            <a:avLst/>
          </a:prstGeom>
        </p:spPr>
        <p:txBody>
          <a:bodyPr spcFirstLastPara="1" wrap="square" lIns="68575" tIns="34275" rIns="68575" bIns="34275" anchor="b" anchorCtr="0">
            <a:noAutofit/>
          </a:bodyPr>
          <a:lstStyle/>
          <a:p>
            <a:pPr marL="0" lvl="0" indent="0" algn="just" rtl="0">
              <a:spcBef>
                <a:spcPts val="800"/>
              </a:spcBef>
              <a:spcAft>
                <a:spcPts val="0"/>
              </a:spcAft>
              <a:buNone/>
            </a:pPr>
            <a:r>
              <a:rPr lang="pl" sz="1600">
                <a:latin typeface="Maven Pro"/>
                <a:ea typeface="Maven Pro"/>
                <a:cs typeface="Maven Pro"/>
                <a:sym typeface="Maven Pro"/>
              </a:rPr>
              <a:t>Reprezentuje coś ze świata rzeczywistego i powiązanego z biznesem, który obsługuje tworzona aplikacja. Przykładami obiektów biznesowych są: numery kont, ubezpieczenia pojazdów, przelewy. </a:t>
            </a:r>
            <a:endParaRPr sz="1600">
              <a:latin typeface="Maven Pro"/>
              <a:ea typeface="Maven Pro"/>
              <a:cs typeface="Maven Pro"/>
              <a:sym typeface="Maven Pro"/>
            </a:endParaRPr>
          </a:p>
          <a:p>
            <a:pPr marL="0" lvl="0" indent="0" algn="just" rtl="0">
              <a:spcBef>
                <a:spcPts val="800"/>
              </a:spcBef>
              <a:spcAft>
                <a:spcPts val="0"/>
              </a:spcAft>
              <a:buNone/>
            </a:pPr>
            <a:r>
              <a:rPr lang="pl" sz="1600">
                <a:latin typeface="Maven Pro"/>
                <a:ea typeface="Maven Pro"/>
                <a:cs typeface="Maven Pro"/>
                <a:sym typeface="Maven Pro"/>
              </a:rPr>
              <a:t>Encja lub jej reprezentacja w postaci POJO (plain old Java object) znajduje się bliżej konkretnej technologii i struktury niż obiekt modelu biznesowego. </a:t>
            </a:r>
            <a:br>
              <a:rPr lang="pl" sz="1600">
                <a:latin typeface="Maven Pro"/>
                <a:ea typeface="Maven Pro"/>
                <a:cs typeface="Maven Pro"/>
                <a:sym typeface="Maven Pro"/>
              </a:rPr>
            </a:br>
            <a:r>
              <a:rPr lang="pl" sz="1600">
                <a:latin typeface="Maven Pro"/>
                <a:ea typeface="Maven Pro"/>
                <a:cs typeface="Maven Pro"/>
                <a:sym typeface="Maven Pro"/>
              </a:rPr>
              <a:t>W przedstawionym przykładzie encję, taką jak student, możemy potraktować jak obiekt biznesowy. </a:t>
            </a:r>
            <a:br>
              <a:rPr lang="pl" sz="1600">
                <a:latin typeface="Maven Pro"/>
                <a:ea typeface="Maven Pro"/>
                <a:cs typeface="Maven Pro"/>
                <a:sym typeface="Maven Pro"/>
              </a:rPr>
            </a:br>
            <a:r>
              <a:rPr lang="pl" sz="1600">
                <a:latin typeface="Maven Pro"/>
                <a:ea typeface="Maven Pro"/>
                <a:cs typeface="Maven Pro"/>
                <a:sym typeface="Maven Pro"/>
              </a:rPr>
              <a:t>Innymi słowy, jeśli model danych okazuje się wystarczający na potrzeby zasad biznesowych, nie trzeba tworzyć obiektów biznesowych.</a:t>
            </a:r>
            <a:endParaRPr sz="1600">
              <a:latin typeface="Maven Pro"/>
              <a:ea typeface="Maven Pro"/>
              <a:cs typeface="Maven Pro"/>
              <a:sym typeface="Maven Pro"/>
            </a:endParaRPr>
          </a:p>
          <a:p>
            <a:pPr marL="0" lvl="0" indent="0" algn="just" rtl="0">
              <a:spcBef>
                <a:spcPts val="800"/>
              </a:spcBef>
              <a:spcAft>
                <a:spcPts val="0"/>
              </a:spcAft>
              <a:buNone/>
            </a:pPr>
            <a:r>
              <a:rPr lang="pl" sz="1600">
                <a:latin typeface="Maven Pro"/>
                <a:ea typeface="Maven Pro"/>
                <a:cs typeface="Maven Pro"/>
                <a:sym typeface="Maven Pro"/>
              </a:rPr>
              <a:t>Stosowanie wzorca obiektu biznesowego jest wskazane jedynie w przypadku aplikacji o złożonych regułach biznesowych. O których więcej w następnych slajdach. </a:t>
            </a:r>
            <a:endParaRPr sz="1600">
              <a:latin typeface="Maven Pro"/>
              <a:ea typeface="Maven Pro"/>
              <a:cs typeface="Maven Pro"/>
              <a:sym typeface="Maven Pro"/>
            </a:endParaRPr>
          </a:p>
          <a:p>
            <a:pPr marL="0" lvl="0" indent="0" algn="l" rtl="0">
              <a:spcBef>
                <a:spcPts val="800"/>
              </a:spcBef>
              <a:spcAft>
                <a:spcPts val="0"/>
              </a:spcAft>
              <a:buNone/>
            </a:pPr>
            <a:endParaRPr>
              <a:latin typeface="Maven Pro"/>
              <a:ea typeface="Maven Pro"/>
              <a:cs typeface="Maven Pro"/>
              <a:sym typeface="Maven Pr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43"/>
          <p:cNvSpPr txBox="1">
            <a:spLocks noGrp="1"/>
          </p:cNvSpPr>
          <p:nvPr>
            <p:ph type="title"/>
          </p:nvPr>
        </p:nvSpPr>
        <p:spPr>
          <a:xfrm>
            <a:off x="1674450" y="340574"/>
            <a:ext cx="6630000" cy="11436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pl" sz="3000" b="1">
                <a:latin typeface="Maven Pro"/>
                <a:ea typeface="Maven Pro"/>
                <a:cs typeface="Maven Pro"/>
                <a:sym typeface="Maven Pro"/>
              </a:rPr>
              <a:t>Przykład aplikacji o złożonych regułach biznesowych</a:t>
            </a:r>
            <a:endParaRPr sz="3000" b="1">
              <a:latin typeface="Maven Pro"/>
              <a:ea typeface="Maven Pro"/>
              <a:cs typeface="Maven Pro"/>
              <a:sym typeface="Maven Pro"/>
            </a:endParaRPr>
          </a:p>
        </p:txBody>
      </p:sp>
      <p:pic>
        <p:nvPicPr>
          <p:cNvPr id="545" name="Google Shape;545;p43"/>
          <p:cNvPicPr preferRelativeResize="0"/>
          <p:nvPr/>
        </p:nvPicPr>
        <p:blipFill>
          <a:blip r:embed="rId3">
            <a:alphaModFix/>
          </a:blip>
          <a:stretch>
            <a:fillRect/>
          </a:stretch>
        </p:blipFill>
        <p:spPr>
          <a:xfrm>
            <a:off x="485775" y="1597875"/>
            <a:ext cx="8172450" cy="28003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44"/>
          <p:cNvSpPr txBox="1">
            <a:spLocks noGrp="1"/>
          </p:cNvSpPr>
          <p:nvPr>
            <p:ph type="title"/>
          </p:nvPr>
        </p:nvSpPr>
        <p:spPr>
          <a:xfrm>
            <a:off x="1413892" y="327308"/>
            <a:ext cx="63162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pl" sz="3000" b="1">
                <a:latin typeface="Maven Pro"/>
                <a:ea typeface="Maven Pro"/>
                <a:cs typeface="Maven Pro"/>
                <a:sym typeface="Maven Pro"/>
              </a:rPr>
              <a:t>Diagram interakcji dla obiektu biznesowego</a:t>
            </a:r>
            <a:endParaRPr sz="3000" b="1">
              <a:latin typeface="Maven Pro"/>
              <a:ea typeface="Maven Pro"/>
              <a:cs typeface="Maven Pro"/>
              <a:sym typeface="Maven Pro"/>
            </a:endParaRPr>
          </a:p>
        </p:txBody>
      </p:sp>
      <p:pic>
        <p:nvPicPr>
          <p:cNvPr id="551" name="Google Shape;551;p44"/>
          <p:cNvPicPr preferRelativeResize="0"/>
          <p:nvPr/>
        </p:nvPicPr>
        <p:blipFill>
          <a:blip r:embed="rId3">
            <a:alphaModFix/>
          </a:blip>
          <a:stretch>
            <a:fillRect/>
          </a:stretch>
        </p:blipFill>
        <p:spPr>
          <a:xfrm>
            <a:off x="876816" y="1378162"/>
            <a:ext cx="7390368" cy="32408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45"/>
          <p:cNvSpPr txBox="1">
            <a:spLocks noGrp="1"/>
          </p:cNvSpPr>
          <p:nvPr>
            <p:ph type="title"/>
          </p:nvPr>
        </p:nvSpPr>
        <p:spPr>
          <a:xfrm>
            <a:off x="181125" y="629375"/>
            <a:ext cx="4316700" cy="9942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pl" sz="3000" b="1">
                <a:latin typeface="Maven Pro"/>
                <a:ea typeface="Maven Pro"/>
                <a:cs typeface="Maven Pro"/>
                <a:sym typeface="Maven Pro"/>
              </a:rPr>
              <a:t>Zalety wzorca obiektu biznesowego</a:t>
            </a:r>
            <a:endParaRPr sz="3000" b="1">
              <a:latin typeface="Maven Pro"/>
              <a:ea typeface="Maven Pro"/>
              <a:cs typeface="Maven Pro"/>
              <a:sym typeface="Maven Pro"/>
            </a:endParaRPr>
          </a:p>
        </p:txBody>
      </p:sp>
      <p:sp>
        <p:nvSpPr>
          <p:cNvPr id="557" name="Google Shape;557;p45"/>
          <p:cNvSpPr txBox="1">
            <a:spLocks noGrp="1"/>
          </p:cNvSpPr>
          <p:nvPr>
            <p:ph type="body" idx="1"/>
          </p:nvPr>
        </p:nvSpPr>
        <p:spPr>
          <a:xfrm>
            <a:off x="31275" y="2215775"/>
            <a:ext cx="4316700" cy="2644500"/>
          </a:xfrm>
          <a:prstGeom prst="rect">
            <a:avLst/>
          </a:prstGeom>
        </p:spPr>
        <p:txBody>
          <a:bodyPr spcFirstLastPara="1" wrap="square" lIns="68575" tIns="34275" rIns="68575" bIns="34275" anchor="t" anchorCtr="0">
            <a:normAutofit fontScale="85000" lnSpcReduction="20000"/>
          </a:bodyPr>
          <a:lstStyle/>
          <a:p>
            <a:pPr marL="457200" lvl="0" indent="-308610" algn="just" rtl="0">
              <a:lnSpc>
                <a:spcPct val="115000"/>
              </a:lnSpc>
              <a:spcBef>
                <a:spcPts val="1200"/>
              </a:spcBef>
              <a:spcAft>
                <a:spcPts val="0"/>
              </a:spcAft>
              <a:buSzPct val="100000"/>
              <a:buFont typeface="Maven Pro"/>
              <a:buChar char="●"/>
            </a:pPr>
            <a:r>
              <a:rPr lang="pl" sz="1800">
                <a:latin typeface="Maven Pro"/>
                <a:ea typeface="Maven Pro"/>
                <a:cs typeface="Maven Pro"/>
                <a:sym typeface="Maven Pro"/>
              </a:rPr>
              <a:t>Obiekty biznesowe (BO) odpowiadają za zarządzanie regułami biznesowymi i trwałością.</a:t>
            </a:r>
            <a:endParaRPr sz="1800">
              <a:latin typeface="Maven Pro"/>
              <a:ea typeface="Maven Pro"/>
              <a:cs typeface="Maven Pro"/>
              <a:sym typeface="Maven Pro"/>
            </a:endParaRPr>
          </a:p>
          <a:p>
            <a:pPr marL="457200" lvl="0" indent="-308610" algn="just" rtl="0">
              <a:lnSpc>
                <a:spcPct val="115000"/>
              </a:lnSpc>
              <a:spcBef>
                <a:spcPts val="1200"/>
              </a:spcBef>
              <a:spcAft>
                <a:spcPts val="0"/>
              </a:spcAft>
              <a:buSzPct val="100000"/>
              <a:buFont typeface="Maven Pro"/>
              <a:buChar char="●"/>
            </a:pPr>
            <a:r>
              <a:rPr lang="pl" sz="1800">
                <a:latin typeface="Maven Pro"/>
                <a:ea typeface="Maven Pro"/>
                <a:cs typeface="Maven Pro"/>
                <a:sym typeface="Maven Pro"/>
              </a:rPr>
              <a:t>Obiekty biznesowe odpowiadają za separację logiki biznesowej od pozostałej części aplikacji, co zwiększa spójność kodu (dzięki rozdzieleniu odpowiedzialności).</a:t>
            </a:r>
            <a:endParaRPr sz="1800">
              <a:latin typeface="Maven Pro"/>
              <a:ea typeface="Maven Pro"/>
              <a:cs typeface="Maven Pro"/>
              <a:sym typeface="Maven Pro"/>
            </a:endParaRPr>
          </a:p>
          <a:p>
            <a:pPr marL="457200" lvl="0" indent="-308610" algn="just" rtl="0">
              <a:lnSpc>
                <a:spcPct val="115000"/>
              </a:lnSpc>
              <a:spcBef>
                <a:spcPts val="1200"/>
              </a:spcBef>
              <a:spcAft>
                <a:spcPts val="0"/>
              </a:spcAft>
              <a:buSzPct val="100000"/>
              <a:buFont typeface="Maven Pro"/>
              <a:buChar char="●"/>
            </a:pPr>
            <a:r>
              <a:rPr lang="pl" sz="1800">
                <a:latin typeface="Maven Pro"/>
                <a:ea typeface="Maven Pro"/>
                <a:cs typeface="Maven Pro"/>
                <a:sym typeface="Maven Pro"/>
              </a:rPr>
              <a:t>Obiekt biznesowy wspomaga rozdzielenie logiki biznesowej od trwałości danych.</a:t>
            </a:r>
            <a:endParaRPr sz="1800">
              <a:latin typeface="Maven Pro"/>
              <a:ea typeface="Maven Pro"/>
              <a:cs typeface="Maven Pro"/>
              <a:sym typeface="Maven Pro"/>
            </a:endParaRPr>
          </a:p>
          <a:p>
            <a:pPr marL="457200" lvl="0" indent="0" algn="just" rtl="0">
              <a:spcBef>
                <a:spcPts val="1200"/>
              </a:spcBef>
              <a:spcAft>
                <a:spcPts val="0"/>
              </a:spcAft>
              <a:buNone/>
            </a:pPr>
            <a:endParaRPr sz="1400"/>
          </a:p>
          <a:p>
            <a:pPr marL="0" lvl="0" indent="0" algn="l" rtl="0">
              <a:spcBef>
                <a:spcPts val="80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46"/>
          <p:cNvSpPr txBox="1">
            <a:spLocks noGrp="1"/>
          </p:cNvSpPr>
          <p:nvPr>
            <p:ph type="title"/>
          </p:nvPr>
        </p:nvSpPr>
        <p:spPr>
          <a:xfrm>
            <a:off x="1413892" y="261283"/>
            <a:ext cx="63162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SzPts val="990"/>
              <a:buNone/>
            </a:pPr>
            <a:r>
              <a:rPr lang="pl" sz="4000" b="1">
                <a:latin typeface="Maven Pro"/>
                <a:ea typeface="Maven Pro"/>
                <a:cs typeface="Maven Pro"/>
                <a:sym typeface="Maven Pro"/>
              </a:rPr>
              <a:t>Podsumowanie</a:t>
            </a:r>
            <a:endParaRPr sz="4000" b="1">
              <a:latin typeface="Maven Pro"/>
              <a:ea typeface="Maven Pro"/>
              <a:cs typeface="Maven Pro"/>
              <a:sym typeface="Maven Pro"/>
            </a:endParaRPr>
          </a:p>
        </p:txBody>
      </p:sp>
      <p:graphicFrame>
        <p:nvGraphicFramePr>
          <p:cNvPr id="563" name="Google Shape;563;p46"/>
          <p:cNvGraphicFramePr/>
          <p:nvPr/>
        </p:nvGraphicFramePr>
        <p:xfrm>
          <a:off x="464875" y="1105250"/>
          <a:ext cx="8032100" cy="3801975"/>
        </p:xfrm>
        <a:graphic>
          <a:graphicData uri="http://schemas.openxmlformats.org/drawingml/2006/table">
            <a:tbl>
              <a:tblPr>
                <a:noFill/>
                <a:tableStyleId>{D4817330-CCEE-4700-9617-FE889969F623}</a:tableStyleId>
              </a:tblPr>
              <a:tblGrid>
                <a:gridCol w="2008025">
                  <a:extLst>
                    <a:ext uri="{9D8B030D-6E8A-4147-A177-3AD203B41FA5}">
                      <a16:colId xmlns:a16="http://schemas.microsoft.com/office/drawing/2014/main" val="20000"/>
                    </a:ext>
                  </a:extLst>
                </a:gridCol>
                <a:gridCol w="2008025">
                  <a:extLst>
                    <a:ext uri="{9D8B030D-6E8A-4147-A177-3AD203B41FA5}">
                      <a16:colId xmlns:a16="http://schemas.microsoft.com/office/drawing/2014/main" val="20001"/>
                    </a:ext>
                  </a:extLst>
                </a:gridCol>
                <a:gridCol w="2008025">
                  <a:extLst>
                    <a:ext uri="{9D8B030D-6E8A-4147-A177-3AD203B41FA5}">
                      <a16:colId xmlns:a16="http://schemas.microsoft.com/office/drawing/2014/main" val="20002"/>
                    </a:ext>
                  </a:extLst>
                </a:gridCol>
                <a:gridCol w="2008025">
                  <a:extLst>
                    <a:ext uri="{9D8B030D-6E8A-4147-A177-3AD203B41FA5}">
                      <a16:colId xmlns:a16="http://schemas.microsoft.com/office/drawing/2014/main" val="20003"/>
                    </a:ext>
                  </a:extLst>
                </a:gridCol>
              </a:tblGrid>
              <a:tr h="635650">
                <a:tc>
                  <a:txBody>
                    <a:bodyPr/>
                    <a:lstStyle/>
                    <a:p>
                      <a:pPr marL="0" lvl="0" indent="0" algn="ctr" rtl="0">
                        <a:spcBef>
                          <a:spcPts val="0"/>
                        </a:spcBef>
                        <a:spcAft>
                          <a:spcPts val="0"/>
                        </a:spcAft>
                        <a:buNone/>
                      </a:pPr>
                      <a:endParaRPr b="1">
                        <a:solidFill>
                          <a:schemeClr val="lt1"/>
                        </a:solidFill>
                        <a:latin typeface="Maven Pro"/>
                        <a:ea typeface="Maven Pro"/>
                        <a:cs typeface="Maven Pro"/>
                        <a:sym typeface="Maven Pr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pl" b="1">
                          <a:solidFill>
                            <a:schemeClr val="lt1"/>
                          </a:solidFill>
                          <a:latin typeface="Maven Pro"/>
                          <a:ea typeface="Maven Pro"/>
                          <a:cs typeface="Maven Pro"/>
                          <a:sym typeface="Maven Pro"/>
                        </a:rPr>
                        <a:t>Delegat Biznesowy</a:t>
                      </a:r>
                      <a:endParaRPr b="1">
                        <a:solidFill>
                          <a:schemeClr val="lt1"/>
                        </a:solidFill>
                        <a:latin typeface="Maven Pro"/>
                        <a:ea typeface="Maven Pro"/>
                        <a:cs typeface="Maven Pro"/>
                        <a:sym typeface="Maven Pr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pl" b="1">
                          <a:solidFill>
                            <a:schemeClr val="lt1"/>
                          </a:solidFill>
                          <a:latin typeface="Maven Pro"/>
                          <a:ea typeface="Maven Pro"/>
                          <a:cs typeface="Maven Pro"/>
                          <a:sym typeface="Maven Pro"/>
                        </a:rPr>
                        <a:t>Fasada Sesyjna</a:t>
                      </a:r>
                      <a:endParaRPr b="1">
                        <a:solidFill>
                          <a:schemeClr val="lt1"/>
                        </a:solidFill>
                        <a:latin typeface="Maven Pro"/>
                        <a:ea typeface="Maven Pro"/>
                        <a:cs typeface="Maven Pro"/>
                        <a:sym typeface="Maven Pr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pl" b="1">
                          <a:solidFill>
                            <a:schemeClr val="lt1"/>
                          </a:solidFill>
                          <a:latin typeface="Maven Pro"/>
                          <a:ea typeface="Maven Pro"/>
                          <a:cs typeface="Maven Pro"/>
                          <a:sym typeface="Maven Pro"/>
                        </a:rPr>
                        <a:t>Obiekt Biznesowy</a:t>
                      </a:r>
                      <a:endParaRPr b="1">
                        <a:solidFill>
                          <a:schemeClr val="lt1"/>
                        </a:solidFill>
                        <a:latin typeface="Maven Pro"/>
                        <a:ea typeface="Maven Pro"/>
                        <a:cs typeface="Maven Pro"/>
                        <a:sym typeface="Maven Pr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1916675">
                <a:tc>
                  <a:txBody>
                    <a:bodyPr/>
                    <a:lstStyle/>
                    <a:p>
                      <a:pPr marL="0" lvl="0" indent="0" algn="ctr" rtl="0">
                        <a:spcBef>
                          <a:spcPts val="0"/>
                        </a:spcBef>
                        <a:spcAft>
                          <a:spcPts val="0"/>
                        </a:spcAft>
                        <a:buNone/>
                      </a:pPr>
                      <a:r>
                        <a:rPr lang="pl" b="1">
                          <a:solidFill>
                            <a:schemeClr val="lt1"/>
                          </a:solidFill>
                          <a:latin typeface="Maven Pro"/>
                          <a:ea typeface="Maven Pro"/>
                          <a:cs typeface="Maven Pro"/>
                          <a:sym typeface="Maven Pro"/>
                        </a:rPr>
                        <a:t>Atuty</a:t>
                      </a:r>
                      <a:endParaRPr b="1">
                        <a:solidFill>
                          <a:schemeClr val="lt1"/>
                        </a:solidFill>
                        <a:latin typeface="Maven Pro"/>
                        <a:ea typeface="Maven Pro"/>
                        <a:cs typeface="Maven Pro"/>
                        <a:sym typeface="Maven Pr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pl" b="1">
                          <a:solidFill>
                            <a:schemeClr val="lt1"/>
                          </a:solidFill>
                          <a:latin typeface="Maven Pro"/>
                          <a:ea typeface="Maven Pro"/>
                          <a:cs typeface="Maven Pro"/>
                          <a:sym typeface="Maven Pro"/>
                        </a:rPr>
                        <a:t>– Minimalizacja powiązania warstw klienta i biznesowej </a:t>
                      </a:r>
                      <a:endParaRPr b="1">
                        <a:solidFill>
                          <a:schemeClr val="lt1"/>
                        </a:solidFill>
                        <a:latin typeface="Maven Pro"/>
                        <a:ea typeface="Maven Pro"/>
                        <a:cs typeface="Maven Pro"/>
                        <a:sym typeface="Maven Pro"/>
                      </a:endParaRPr>
                    </a:p>
                    <a:p>
                      <a:pPr marL="0" lvl="0" indent="0" algn="ctr" rtl="0">
                        <a:spcBef>
                          <a:spcPts val="0"/>
                        </a:spcBef>
                        <a:spcAft>
                          <a:spcPts val="0"/>
                        </a:spcAft>
                        <a:buNone/>
                      </a:pPr>
                      <a:r>
                        <a:rPr lang="pl" b="1">
                          <a:solidFill>
                            <a:schemeClr val="lt1"/>
                          </a:solidFill>
                          <a:latin typeface="Maven Pro"/>
                          <a:ea typeface="Maven Pro"/>
                          <a:cs typeface="Maven Pro"/>
                          <a:sym typeface="Maven Pro"/>
                        </a:rPr>
                        <a:t>– Optymalizacja wywołań usług biznesowych</a:t>
                      </a:r>
                      <a:endParaRPr b="1">
                        <a:solidFill>
                          <a:schemeClr val="lt1"/>
                        </a:solidFill>
                        <a:latin typeface="Maven Pro"/>
                        <a:ea typeface="Maven Pro"/>
                        <a:cs typeface="Maven Pro"/>
                        <a:sym typeface="Maven Pr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pl" b="1">
                          <a:solidFill>
                            <a:schemeClr val="lt1"/>
                          </a:solidFill>
                          <a:latin typeface="Maven Pro"/>
                          <a:ea typeface="Maven Pro"/>
                          <a:cs typeface="Maven Pro"/>
                          <a:sym typeface="Maven Pro"/>
                        </a:rPr>
                        <a:t>– Brak zależności między klientem i warstwą biznesową</a:t>
                      </a:r>
                      <a:endParaRPr b="1">
                        <a:solidFill>
                          <a:schemeClr val="lt1"/>
                        </a:solidFill>
                        <a:latin typeface="Maven Pro"/>
                        <a:ea typeface="Maven Pro"/>
                        <a:cs typeface="Maven Pro"/>
                        <a:sym typeface="Maven Pro"/>
                      </a:endParaRPr>
                    </a:p>
                    <a:p>
                      <a:pPr marL="0" lvl="0" indent="0" algn="ctr" rtl="0">
                        <a:spcBef>
                          <a:spcPts val="0"/>
                        </a:spcBef>
                        <a:spcAft>
                          <a:spcPts val="0"/>
                        </a:spcAft>
                        <a:buNone/>
                      </a:pPr>
                      <a:r>
                        <a:rPr lang="pl" b="1">
                          <a:solidFill>
                            <a:schemeClr val="lt1"/>
                          </a:solidFill>
                          <a:latin typeface="Maven Pro"/>
                          <a:ea typeface="Maven Pro"/>
                          <a:cs typeface="Maven Pro"/>
                          <a:sym typeface="Maven Pro"/>
                        </a:rPr>
                        <a:t>– Centralizacja logiki biznesowej </a:t>
                      </a:r>
                      <a:endParaRPr b="1">
                        <a:solidFill>
                          <a:schemeClr val="lt1"/>
                        </a:solidFill>
                        <a:latin typeface="Maven Pro"/>
                        <a:ea typeface="Maven Pro"/>
                        <a:cs typeface="Maven Pro"/>
                        <a:sym typeface="Maven Pro"/>
                      </a:endParaRPr>
                    </a:p>
                    <a:p>
                      <a:pPr marL="0" lvl="0" indent="0" algn="ctr" rtl="0">
                        <a:spcBef>
                          <a:spcPts val="0"/>
                        </a:spcBef>
                        <a:spcAft>
                          <a:spcPts val="0"/>
                        </a:spcAft>
                        <a:buNone/>
                      </a:pPr>
                      <a:r>
                        <a:rPr lang="pl" b="1">
                          <a:solidFill>
                            <a:schemeClr val="lt1"/>
                          </a:solidFill>
                          <a:latin typeface="Maven Pro"/>
                          <a:ea typeface="Maven Pro"/>
                          <a:cs typeface="Maven Pro"/>
                          <a:sym typeface="Maven Pro"/>
                        </a:rPr>
                        <a:t>– Ukrycie zależności w warstwie biznesowej</a:t>
                      </a:r>
                      <a:endParaRPr b="1">
                        <a:solidFill>
                          <a:schemeClr val="lt1"/>
                        </a:solidFill>
                        <a:latin typeface="Maven Pro"/>
                        <a:ea typeface="Maven Pro"/>
                        <a:cs typeface="Maven Pro"/>
                        <a:sym typeface="Maven Pr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pl" b="1">
                          <a:solidFill>
                            <a:schemeClr val="lt1"/>
                          </a:solidFill>
                          <a:latin typeface="Maven Pro"/>
                          <a:ea typeface="Maven Pro"/>
                          <a:cs typeface="Maven Pro"/>
                          <a:sym typeface="Maven Pro"/>
                        </a:rPr>
                        <a:t>– Wprowadzenie abstrakcyjnej warstwy modelu biznesowego i centralizacja logiki biznesowej</a:t>
                      </a:r>
                      <a:endParaRPr b="1">
                        <a:solidFill>
                          <a:schemeClr val="lt1"/>
                        </a:solidFill>
                        <a:latin typeface="Maven Pro"/>
                        <a:ea typeface="Maven Pro"/>
                        <a:cs typeface="Maven Pro"/>
                        <a:sym typeface="Maven Pro"/>
                      </a:endParaRPr>
                    </a:p>
                  </a:txBody>
                  <a:tcPr marL="91425" marR="91425" marT="91425" marB="91425">
                    <a:lnL w="9525" cap="flat" cmpd="sng">
                      <a:solidFill>
                        <a:schemeClr val="l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1036300">
                <a:tc>
                  <a:txBody>
                    <a:bodyPr/>
                    <a:lstStyle/>
                    <a:p>
                      <a:pPr marL="0" lvl="0" indent="0" algn="ctr" rtl="0">
                        <a:spcBef>
                          <a:spcPts val="0"/>
                        </a:spcBef>
                        <a:spcAft>
                          <a:spcPts val="0"/>
                        </a:spcAft>
                        <a:buNone/>
                      </a:pPr>
                      <a:r>
                        <a:rPr lang="pl" b="1">
                          <a:solidFill>
                            <a:schemeClr val="lt1"/>
                          </a:solidFill>
                          <a:latin typeface="Maven Pro"/>
                          <a:ea typeface="Maven Pro"/>
                          <a:cs typeface="Maven Pro"/>
                          <a:sym typeface="Maven Pro"/>
                        </a:rPr>
                        <a:t>Skutki zastosowania</a:t>
                      </a:r>
                      <a:endParaRPr b="1">
                        <a:solidFill>
                          <a:schemeClr val="lt1"/>
                        </a:solidFill>
                        <a:latin typeface="Maven Pro"/>
                        <a:ea typeface="Maven Pro"/>
                        <a:cs typeface="Maven Pro"/>
                        <a:sym typeface="Maven Pr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pl" b="1">
                          <a:solidFill>
                            <a:schemeClr val="lt1"/>
                          </a:solidFill>
                          <a:latin typeface="Maven Pro"/>
                          <a:ea typeface="Maven Pro"/>
                          <a:cs typeface="Maven Pro"/>
                          <a:sym typeface="Maven Pro"/>
                        </a:rPr>
                        <a:t>– Redukcja zależności i poprawa wydajności</a:t>
                      </a:r>
                      <a:endParaRPr b="1">
                        <a:solidFill>
                          <a:schemeClr val="lt1"/>
                        </a:solidFill>
                        <a:latin typeface="Maven Pro"/>
                        <a:ea typeface="Maven Pro"/>
                        <a:cs typeface="Maven Pro"/>
                        <a:sym typeface="Maven Pro"/>
                      </a:endParaRPr>
                    </a:p>
                    <a:p>
                      <a:pPr marL="0" lvl="0" indent="0" algn="ctr" rtl="0">
                        <a:spcBef>
                          <a:spcPts val="0"/>
                        </a:spcBef>
                        <a:spcAft>
                          <a:spcPts val="0"/>
                        </a:spcAft>
                        <a:buNone/>
                      </a:pPr>
                      <a:r>
                        <a:rPr lang="pl" b="1">
                          <a:solidFill>
                            <a:schemeClr val="lt1"/>
                          </a:solidFill>
                          <a:latin typeface="Maven Pro"/>
                          <a:ea typeface="Maven Pro"/>
                          <a:cs typeface="Maven Pro"/>
                          <a:sym typeface="Maven Pro"/>
                        </a:rPr>
                        <a:t>– Wprowadzenie dodatkowej warstwy</a:t>
                      </a:r>
                      <a:endParaRPr b="1">
                        <a:solidFill>
                          <a:schemeClr val="lt1"/>
                        </a:solidFill>
                        <a:latin typeface="Maven Pro"/>
                        <a:ea typeface="Maven Pro"/>
                        <a:cs typeface="Maven Pro"/>
                        <a:sym typeface="Maven Pr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pl" b="1">
                          <a:solidFill>
                            <a:schemeClr val="lt1"/>
                          </a:solidFill>
                          <a:latin typeface="Maven Pro"/>
                          <a:ea typeface="Maven Pro"/>
                          <a:cs typeface="Maven Pro"/>
                          <a:sym typeface="Maven Pro"/>
                        </a:rPr>
                        <a:t>– Poprawa wszystkich aspektów aplikacji</a:t>
                      </a:r>
                      <a:endParaRPr b="1">
                        <a:solidFill>
                          <a:schemeClr val="lt1"/>
                        </a:solidFill>
                        <a:latin typeface="Maven Pro"/>
                        <a:ea typeface="Maven Pro"/>
                        <a:cs typeface="Maven Pro"/>
                        <a:sym typeface="Maven Pr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pl" b="1">
                          <a:solidFill>
                            <a:schemeClr val="lt1"/>
                          </a:solidFill>
                          <a:latin typeface="Maven Pro"/>
                          <a:ea typeface="Maven Pro"/>
                          <a:cs typeface="Maven Pro"/>
                          <a:sym typeface="Maven Pro"/>
                        </a:rPr>
                        <a:t>– Hermetyzacja warstwy biznesowej</a:t>
                      </a:r>
                      <a:endParaRPr b="1">
                        <a:solidFill>
                          <a:schemeClr val="lt1"/>
                        </a:solidFill>
                        <a:latin typeface="Maven Pro"/>
                        <a:ea typeface="Maven Pro"/>
                        <a:cs typeface="Maven Pro"/>
                        <a:sym typeface="Maven Pro"/>
                      </a:endParaRPr>
                    </a:p>
                    <a:p>
                      <a:pPr marL="0" lvl="0" indent="0" algn="ctr" rtl="0">
                        <a:spcBef>
                          <a:spcPts val="0"/>
                        </a:spcBef>
                        <a:spcAft>
                          <a:spcPts val="0"/>
                        </a:spcAft>
                        <a:buNone/>
                      </a:pPr>
                      <a:r>
                        <a:rPr lang="pl" b="1">
                          <a:solidFill>
                            <a:schemeClr val="lt1"/>
                          </a:solidFill>
                          <a:latin typeface="Maven Pro"/>
                          <a:ea typeface="Maven Pro"/>
                          <a:cs typeface="Maven Pro"/>
                          <a:sym typeface="Maven Pro"/>
                        </a:rPr>
                        <a:t>– Wzrost złożoności warstwy biznesowej</a:t>
                      </a:r>
                      <a:endParaRPr b="1">
                        <a:solidFill>
                          <a:schemeClr val="lt1"/>
                        </a:solidFill>
                        <a:latin typeface="Maven Pro"/>
                        <a:ea typeface="Maven Pro"/>
                        <a:cs typeface="Maven Pro"/>
                        <a:sym typeface="Maven Pro"/>
                      </a:endParaRPr>
                    </a:p>
                  </a:txBody>
                  <a:tcPr marL="91425" marR="91425" marT="91425" marB="91425">
                    <a:lnL w="9525" cap="flat" cmpd="sng">
                      <a:solidFill>
                        <a:schemeClr val="l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47"/>
          <p:cNvSpPr txBox="1">
            <a:spLocks noGrp="1"/>
          </p:cNvSpPr>
          <p:nvPr>
            <p:ph type="ctrTitle"/>
          </p:nvPr>
        </p:nvSpPr>
        <p:spPr>
          <a:xfrm>
            <a:off x="2954668" y="647132"/>
            <a:ext cx="5438100" cy="7020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pl" sz="4000" b="1" dirty="0">
                <a:latin typeface="Maven Pro"/>
                <a:ea typeface="Maven Pro"/>
                <a:cs typeface="Maven Pro"/>
                <a:sym typeface="Maven Pro"/>
              </a:rPr>
              <a:t>Źródła:</a:t>
            </a:r>
            <a:endParaRPr sz="4000" b="1" dirty="0">
              <a:latin typeface="Maven Pro"/>
              <a:ea typeface="Maven Pro"/>
              <a:cs typeface="Maven Pro"/>
              <a:sym typeface="Maven Pro"/>
            </a:endParaRPr>
          </a:p>
        </p:txBody>
      </p:sp>
      <p:sp>
        <p:nvSpPr>
          <p:cNvPr id="3" name="pole tekstowe 2">
            <a:extLst>
              <a:ext uri="{FF2B5EF4-FFF2-40B4-BE49-F238E27FC236}">
                <a16:creationId xmlns:a16="http://schemas.microsoft.com/office/drawing/2014/main" id="{CD7E158C-A9D1-4793-8A43-21A4839544E0}"/>
              </a:ext>
            </a:extLst>
          </p:cNvPr>
          <p:cNvSpPr txBox="1"/>
          <p:nvPr/>
        </p:nvSpPr>
        <p:spPr>
          <a:xfrm>
            <a:off x="3012558" y="1623237"/>
            <a:ext cx="5438100" cy="307777"/>
          </a:xfrm>
          <a:prstGeom prst="rect">
            <a:avLst/>
          </a:prstGeom>
          <a:noFill/>
        </p:spPr>
        <p:txBody>
          <a:bodyPr wrap="square" rtlCol="0">
            <a:spAutoFit/>
          </a:bodyPr>
          <a:lstStyle/>
          <a:p>
            <a:r>
              <a:rPr lang="pl-PL" dirty="0">
                <a:solidFill>
                  <a:schemeClr val="bg1"/>
                </a:solidFill>
              </a:rPr>
              <a:t>- Java EE 8 Design </a:t>
            </a:r>
            <a:r>
              <a:rPr lang="pl-PL" dirty="0" err="1">
                <a:solidFill>
                  <a:schemeClr val="bg1"/>
                </a:solidFill>
              </a:rPr>
              <a:t>Patterns</a:t>
            </a:r>
            <a:r>
              <a:rPr lang="pl-PL" dirty="0">
                <a:solidFill>
                  <a:schemeClr val="bg1"/>
                </a:solidFill>
              </a:rPr>
              <a:t> and Best </a:t>
            </a:r>
            <a:r>
              <a:rPr lang="pl-PL" dirty="0" err="1">
                <a:solidFill>
                  <a:schemeClr val="bg1"/>
                </a:solidFill>
              </a:rPr>
              <a:t>Practices</a:t>
            </a:r>
            <a:endParaRPr lang="pl-PL"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25"/>
          <p:cNvSpPr txBox="1">
            <a:spLocks noGrp="1"/>
          </p:cNvSpPr>
          <p:nvPr>
            <p:ph type="title"/>
          </p:nvPr>
        </p:nvSpPr>
        <p:spPr>
          <a:xfrm>
            <a:off x="628650" y="440244"/>
            <a:ext cx="7886700" cy="9942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SzPts val="990"/>
              <a:buNone/>
            </a:pPr>
            <a:r>
              <a:rPr lang="pl" sz="4200" b="1">
                <a:latin typeface="Maven Pro"/>
                <a:ea typeface="Maven Pro"/>
                <a:cs typeface="Maven Pro"/>
                <a:sym typeface="Maven Pro"/>
              </a:rPr>
              <a:t>Wzorce istotne dla warstwy biznesowej</a:t>
            </a:r>
            <a:endParaRPr sz="4200" b="1">
              <a:latin typeface="Maven Pro"/>
              <a:ea typeface="Maven Pro"/>
              <a:cs typeface="Maven Pro"/>
              <a:sym typeface="Maven Pro"/>
            </a:endParaRPr>
          </a:p>
        </p:txBody>
      </p:sp>
      <p:sp>
        <p:nvSpPr>
          <p:cNvPr id="431" name="Google Shape;431;p25"/>
          <p:cNvSpPr txBox="1">
            <a:spLocks noGrp="1"/>
          </p:cNvSpPr>
          <p:nvPr>
            <p:ph type="body" idx="4294967295"/>
          </p:nvPr>
        </p:nvSpPr>
        <p:spPr>
          <a:xfrm>
            <a:off x="1125150" y="1948900"/>
            <a:ext cx="7035000" cy="2709900"/>
          </a:xfrm>
          <a:prstGeom prst="rect">
            <a:avLst/>
          </a:prstGeom>
        </p:spPr>
        <p:txBody>
          <a:bodyPr spcFirstLastPara="1" wrap="square" lIns="68575" tIns="34275" rIns="68575" bIns="34275" anchor="t" anchorCtr="0">
            <a:normAutofit fontScale="85000" lnSpcReduction="20000"/>
          </a:bodyPr>
          <a:lstStyle/>
          <a:p>
            <a:pPr marL="457200" lvl="0" indent="-341947" algn="just" rtl="0">
              <a:spcBef>
                <a:spcPts val="800"/>
              </a:spcBef>
              <a:spcAft>
                <a:spcPts val="0"/>
              </a:spcAft>
              <a:buSzPct val="100000"/>
              <a:buChar char="●"/>
            </a:pPr>
            <a:r>
              <a:rPr lang="pl" b="1" dirty="0">
                <a:latin typeface="Maven Pro"/>
                <a:ea typeface="Maven Pro"/>
                <a:cs typeface="Maven Pro"/>
                <a:sym typeface="Maven Pro"/>
              </a:rPr>
              <a:t>Wzorzec delegat biznesowy </a:t>
            </a:r>
            <a:r>
              <a:rPr lang="pl" dirty="0">
                <a:latin typeface="Maven Pro"/>
                <a:ea typeface="Maven Pro"/>
                <a:cs typeface="Maven Pro"/>
                <a:sym typeface="Maven Pro"/>
              </a:rPr>
              <a:t>(Business Delegate) — to pełnomocnik dla warstwy biznesowej ukrywający wyszukiwanie usługi i zdalne wykonywanie kodu.  </a:t>
            </a:r>
            <a:endParaRPr dirty="0">
              <a:latin typeface="Maven Pro"/>
              <a:ea typeface="Maven Pro"/>
              <a:cs typeface="Maven Pro"/>
              <a:sym typeface="Maven Pro"/>
            </a:endParaRPr>
          </a:p>
          <a:p>
            <a:pPr marL="457200" lvl="0" indent="-341947" algn="just" rtl="0">
              <a:spcBef>
                <a:spcPts val="800"/>
              </a:spcBef>
              <a:spcAft>
                <a:spcPts val="0"/>
              </a:spcAft>
              <a:buSzPct val="100000"/>
              <a:buChar char="●"/>
            </a:pPr>
            <a:r>
              <a:rPr lang="pl" b="1" dirty="0">
                <a:latin typeface="Maven Pro"/>
                <a:ea typeface="Maven Pro"/>
                <a:cs typeface="Maven Pro"/>
                <a:sym typeface="Maven Pro"/>
              </a:rPr>
              <a:t>Wzorzec fasada sesyjna </a:t>
            </a:r>
            <a:r>
              <a:rPr lang="pl" dirty="0">
                <a:latin typeface="Maven Pro"/>
                <a:ea typeface="Maven Pro"/>
                <a:cs typeface="Maven Pro"/>
                <a:sym typeface="Maven Pro"/>
              </a:rPr>
              <a:t>(Session Façade) — zawiera reguły biznesowe, co pozwala ukryć ich szczegóły i zaoferować klientom bardziej ogólne usługi.  </a:t>
            </a:r>
            <a:endParaRPr dirty="0">
              <a:latin typeface="Maven Pro"/>
              <a:ea typeface="Maven Pro"/>
              <a:cs typeface="Maven Pro"/>
              <a:sym typeface="Maven Pro"/>
            </a:endParaRPr>
          </a:p>
          <a:p>
            <a:pPr marL="457200" lvl="0" indent="-341947" algn="just" rtl="0">
              <a:spcBef>
                <a:spcPts val="800"/>
              </a:spcBef>
              <a:spcAft>
                <a:spcPts val="0"/>
              </a:spcAft>
              <a:buSzPct val="100000"/>
              <a:buChar char="●"/>
            </a:pPr>
            <a:r>
              <a:rPr lang="pl" b="1" dirty="0">
                <a:latin typeface="Maven Pro"/>
                <a:ea typeface="Maven Pro"/>
                <a:cs typeface="Maven Pro"/>
                <a:sym typeface="Maven Pro"/>
              </a:rPr>
              <a:t>Wzorzec obiekt biznesowy</a:t>
            </a:r>
            <a:r>
              <a:rPr lang="pl" dirty="0">
                <a:latin typeface="Maven Pro"/>
                <a:ea typeface="Maven Pro"/>
                <a:cs typeface="Maven Pro"/>
                <a:sym typeface="Maven Pro"/>
              </a:rPr>
              <a:t> (Business Object) — to obiekty odnoszące się do rzeczywistego świata zawierające właściwości i metody aplikacji o dużej złożoności. Zawierają logikę biznesową wydzieloną z reszty aplikacji, co pozwala na lepszą separację istotnej logiki biznesowej od typowych działań związanych z tworzeniem aplikacji.</a:t>
            </a:r>
            <a:endParaRPr dirty="0">
              <a:latin typeface="Maven Pro"/>
              <a:ea typeface="Maven Pro"/>
              <a:cs typeface="Maven Pro"/>
              <a:sym typeface="Maven Pr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26"/>
          <p:cNvSpPr txBox="1">
            <a:spLocks noGrp="1"/>
          </p:cNvSpPr>
          <p:nvPr>
            <p:ph type="title"/>
          </p:nvPr>
        </p:nvSpPr>
        <p:spPr>
          <a:xfrm>
            <a:off x="1462104" y="499208"/>
            <a:ext cx="63162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pl" sz="3000" b="1">
                <a:latin typeface="Maven Pro"/>
                <a:ea typeface="Maven Pro"/>
                <a:cs typeface="Maven Pro"/>
                <a:sym typeface="Maven Pro"/>
              </a:rPr>
              <a:t>Diagram warstwy biznesowej</a:t>
            </a:r>
            <a:endParaRPr sz="3000" b="1">
              <a:latin typeface="Maven Pro"/>
              <a:ea typeface="Maven Pro"/>
              <a:cs typeface="Maven Pro"/>
              <a:sym typeface="Maven Pro"/>
            </a:endParaRPr>
          </a:p>
        </p:txBody>
      </p:sp>
      <p:pic>
        <p:nvPicPr>
          <p:cNvPr id="437" name="Google Shape;437;p26"/>
          <p:cNvPicPr preferRelativeResize="0"/>
          <p:nvPr/>
        </p:nvPicPr>
        <p:blipFill>
          <a:blip r:embed="rId3">
            <a:alphaModFix/>
          </a:blip>
          <a:stretch>
            <a:fillRect/>
          </a:stretch>
        </p:blipFill>
        <p:spPr>
          <a:xfrm>
            <a:off x="2131450" y="1265975"/>
            <a:ext cx="4977524" cy="3504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27"/>
          <p:cNvSpPr txBox="1">
            <a:spLocks noGrp="1"/>
          </p:cNvSpPr>
          <p:nvPr>
            <p:ph type="title"/>
          </p:nvPr>
        </p:nvSpPr>
        <p:spPr>
          <a:xfrm>
            <a:off x="1803750" y="1244275"/>
            <a:ext cx="6316200" cy="5775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pl" sz="2300" b="1">
                <a:solidFill>
                  <a:srgbClr val="3F3F3F"/>
                </a:solidFill>
                <a:latin typeface="Maven Pro"/>
                <a:ea typeface="Maven Pro"/>
                <a:cs typeface="Maven Pro"/>
                <a:sym typeface="Maven Pro"/>
              </a:rPr>
              <a:t>Wzorzec delegat biznesowy</a:t>
            </a:r>
            <a:endParaRPr sz="2300" b="1">
              <a:solidFill>
                <a:srgbClr val="3F3F3F"/>
              </a:solidFill>
              <a:latin typeface="Maven Pro"/>
              <a:ea typeface="Maven Pro"/>
              <a:cs typeface="Maven Pro"/>
              <a:sym typeface="Maven Pro"/>
            </a:endParaRPr>
          </a:p>
        </p:txBody>
      </p:sp>
      <p:cxnSp>
        <p:nvCxnSpPr>
          <p:cNvPr id="443" name="Google Shape;443;p27"/>
          <p:cNvCxnSpPr>
            <a:stCxn id="442" idx="2"/>
          </p:cNvCxnSpPr>
          <p:nvPr/>
        </p:nvCxnSpPr>
        <p:spPr>
          <a:xfrm>
            <a:off x="4961850" y="1821775"/>
            <a:ext cx="1267800" cy="1288200"/>
          </a:xfrm>
          <a:prstGeom prst="straightConnector1">
            <a:avLst/>
          </a:prstGeom>
          <a:noFill/>
          <a:ln w="38100" cap="flat" cmpd="sng">
            <a:solidFill>
              <a:srgbClr val="3F3F3F"/>
            </a:solidFill>
            <a:prstDash val="solid"/>
            <a:round/>
            <a:headEnd type="none" w="med" len="med"/>
            <a:tailEnd type="triangle" w="med" len="med"/>
          </a:ln>
        </p:spPr>
      </p:cxnSp>
      <p:cxnSp>
        <p:nvCxnSpPr>
          <p:cNvPr id="444" name="Google Shape;444;p27"/>
          <p:cNvCxnSpPr>
            <a:stCxn id="442" idx="2"/>
          </p:cNvCxnSpPr>
          <p:nvPr/>
        </p:nvCxnSpPr>
        <p:spPr>
          <a:xfrm flipH="1">
            <a:off x="3607350" y="1821775"/>
            <a:ext cx="1354500" cy="1352400"/>
          </a:xfrm>
          <a:prstGeom prst="straightConnector1">
            <a:avLst/>
          </a:prstGeom>
          <a:noFill/>
          <a:ln w="38100" cap="flat" cmpd="sng">
            <a:solidFill>
              <a:srgbClr val="3F3F3F"/>
            </a:solidFill>
            <a:prstDash val="solid"/>
            <a:round/>
            <a:headEnd type="none" w="med" len="med"/>
            <a:tailEnd type="triangle" w="med" len="med"/>
          </a:ln>
        </p:spPr>
      </p:cxnSp>
      <p:sp>
        <p:nvSpPr>
          <p:cNvPr id="445" name="Google Shape;445;p27"/>
          <p:cNvSpPr txBox="1"/>
          <p:nvPr/>
        </p:nvSpPr>
        <p:spPr>
          <a:xfrm>
            <a:off x="2539650" y="3214400"/>
            <a:ext cx="17451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l" sz="1500" b="1">
                <a:solidFill>
                  <a:srgbClr val="3F3F3F"/>
                </a:solidFill>
                <a:latin typeface="Maven Pro"/>
                <a:ea typeface="Maven Pro"/>
                <a:cs typeface="Maven Pro"/>
                <a:sym typeface="Maven Pro"/>
              </a:rPr>
              <a:t>warstwy programowe</a:t>
            </a:r>
            <a:endParaRPr sz="1500" b="1">
              <a:solidFill>
                <a:srgbClr val="3F3F3F"/>
              </a:solidFill>
              <a:latin typeface="Maven Pro"/>
              <a:ea typeface="Maven Pro"/>
              <a:cs typeface="Maven Pro"/>
              <a:sym typeface="Maven Pro"/>
            </a:endParaRPr>
          </a:p>
        </p:txBody>
      </p:sp>
      <p:sp>
        <p:nvSpPr>
          <p:cNvPr id="446" name="Google Shape;446;p27"/>
          <p:cNvSpPr txBox="1"/>
          <p:nvPr/>
        </p:nvSpPr>
        <p:spPr>
          <a:xfrm>
            <a:off x="5666407" y="3214400"/>
            <a:ext cx="15141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l" sz="1500" b="1">
                <a:solidFill>
                  <a:srgbClr val="3F3F3F"/>
                </a:solidFill>
                <a:latin typeface="Maven Pro"/>
                <a:ea typeface="Maven Pro"/>
                <a:cs typeface="Maven Pro"/>
                <a:sym typeface="Maven Pro"/>
              </a:rPr>
              <a:t>warstwy sprzętowe</a:t>
            </a:r>
            <a:endParaRPr sz="1500" b="1">
              <a:solidFill>
                <a:srgbClr val="3F3F3F"/>
              </a:solidFill>
              <a:latin typeface="Maven Pro"/>
              <a:ea typeface="Maven Pro"/>
              <a:cs typeface="Maven Pro"/>
              <a:sym typeface="Maven Pr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28"/>
          <p:cNvSpPr txBox="1">
            <a:spLocks noGrp="1"/>
          </p:cNvSpPr>
          <p:nvPr>
            <p:ph type="title"/>
          </p:nvPr>
        </p:nvSpPr>
        <p:spPr>
          <a:xfrm>
            <a:off x="3688475" y="177449"/>
            <a:ext cx="4106100" cy="12162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pl" sz="2900" b="1">
                <a:latin typeface="Maven Pro"/>
                <a:ea typeface="Maven Pro"/>
                <a:cs typeface="Maven Pro"/>
                <a:sym typeface="Maven Pro"/>
              </a:rPr>
              <a:t>Warstwy programowe</a:t>
            </a:r>
            <a:endParaRPr sz="2900" b="1">
              <a:latin typeface="Maven Pro"/>
              <a:ea typeface="Maven Pro"/>
              <a:cs typeface="Maven Pro"/>
              <a:sym typeface="Maven Pro"/>
            </a:endParaRPr>
          </a:p>
        </p:txBody>
      </p:sp>
      <p:pic>
        <p:nvPicPr>
          <p:cNvPr id="452" name="Google Shape;452;p28"/>
          <p:cNvPicPr preferRelativeResize="0"/>
          <p:nvPr/>
        </p:nvPicPr>
        <p:blipFill>
          <a:blip r:embed="rId3">
            <a:alphaModFix/>
          </a:blip>
          <a:stretch>
            <a:fillRect/>
          </a:stretch>
        </p:blipFill>
        <p:spPr>
          <a:xfrm>
            <a:off x="817062" y="2015925"/>
            <a:ext cx="7509875" cy="1950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pic>
        <p:nvPicPr>
          <p:cNvPr id="458" name="Google Shape;458;p29"/>
          <p:cNvPicPr preferRelativeResize="0"/>
          <p:nvPr/>
        </p:nvPicPr>
        <p:blipFill>
          <a:blip r:embed="rId3">
            <a:alphaModFix/>
          </a:blip>
          <a:stretch>
            <a:fillRect/>
          </a:stretch>
        </p:blipFill>
        <p:spPr>
          <a:xfrm>
            <a:off x="1859650" y="608050"/>
            <a:ext cx="5424700" cy="3927375"/>
          </a:xfrm>
          <a:prstGeom prst="rect">
            <a:avLst/>
          </a:prstGeom>
          <a:noFill/>
          <a:ln>
            <a:noFill/>
          </a:ln>
        </p:spPr>
      </p:pic>
      <p:pic>
        <p:nvPicPr>
          <p:cNvPr id="459" name="Google Shape;459;p29"/>
          <p:cNvPicPr preferRelativeResize="0"/>
          <p:nvPr/>
        </p:nvPicPr>
        <p:blipFill>
          <a:blip r:embed="rId4">
            <a:alphaModFix/>
          </a:blip>
          <a:stretch>
            <a:fillRect/>
          </a:stretch>
        </p:blipFill>
        <p:spPr>
          <a:xfrm>
            <a:off x="1745850" y="500713"/>
            <a:ext cx="5652301" cy="4142076"/>
          </a:xfrm>
          <a:prstGeom prst="rect">
            <a:avLst/>
          </a:prstGeom>
          <a:noFill/>
          <a:ln>
            <a:noFill/>
          </a:ln>
        </p:spPr>
      </p:pic>
      <p:pic>
        <p:nvPicPr>
          <p:cNvPr id="3" name="Obraz 2">
            <a:extLst>
              <a:ext uri="{FF2B5EF4-FFF2-40B4-BE49-F238E27FC236}">
                <a16:creationId xmlns:a16="http://schemas.microsoft.com/office/drawing/2014/main" id="{52B797C4-443E-46F0-922B-5AF1A4017453}"/>
              </a:ext>
            </a:extLst>
          </p:cNvPr>
          <p:cNvPicPr>
            <a:picLocks noChangeAspect="1"/>
          </p:cNvPicPr>
          <p:nvPr/>
        </p:nvPicPr>
        <p:blipFill>
          <a:blip r:embed="rId5"/>
          <a:stretch>
            <a:fillRect/>
          </a:stretch>
        </p:blipFill>
        <p:spPr>
          <a:xfrm>
            <a:off x="8636001" y="4664843"/>
            <a:ext cx="313266" cy="30509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30"/>
          <p:cNvSpPr txBox="1">
            <a:spLocks noGrp="1"/>
          </p:cNvSpPr>
          <p:nvPr>
            <p:ph type="title"/>
          </p:nvPr>
        </p:nvSpPr>
        <p:spPr>
          <a:xfrm>
            <a:off x="3571881" y="370029"/>
            <a:ext cx="3833700" cy="9036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pl" sz="3000" b="1">
                <a:latin typeface="Maven Pro"/>
                <a:ea typeface="Maven Pro"/>
                <a:cs typeface="Maven Pro"/>
                <a:sym typeface="Maven Pro"/>
              </a:rPr>
              <a:t>Warstwy sprzętowe</a:t>
            </a:r>
            <a:endParaRPr sz="3000" b="1">
              <a:latin typeface="Maven Pro"/>
              <a:ea typeface="Maven Pro"/>
              <a:cs typeface="Maven Pro"/>
              <a:sym typeface="Maven Pro"/>
            </a:endParaRPr>
          </a:p>
        </p:txBody>
      </p:sp>
      <p:pic>
        <p:nvPicPr>
          <p:cNvPr id="465" name="Google Shape;465;p30"/>
          <p:cNvPicPr preferRelativeResize="0"/>
          <p:nvPr/>
        </p:nvPicPr>
        <p:blipFill>
          <a:blip r:embed="rId3">
            <a:alphaModFix/>
          </a:blip>
          <a:stretch>
            <a:fillRect/>
          </a:stretch>
        </p:blipFill>
        <p:spPr>
          <a:xfrm>
            <a:off x="765725" y="2220538"/>
            <a:ext cx="7839075" cy="1781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pic>
        <p:nvPicPr>
          <p:cNvPr id="470" name="Google Shape;470;p31"/>
          <p:cNvPicPr preferRelativeResize="0"/>
          <p:nvPr/>
        </p:nvPicPr>
        <p:blipFill>
          <a:blip r:embed="rId3">
            <a:alphaModFix/>
          </a:blip>
          <a:stretch>
            <a:fillRect/>
          </a:stretch>
        </p:blipFill>
        <p:spPr>
          <a:xfrm>
            <a:off x="605413" y="1219200"/>
            <a:ext cx="8410575" cy="2705100"/>
          </a:xfrm>
          <a:prstGeom prst="rect">
            <a:avLst/>
          </a:prstGeom>
          <a:noFill/>
          <a:ln>
            <a:noFill/>
          </a:ln>
        </p:spPr>
      </p:pic>
    </p:spTree>
  </p:cSld>
  <p:clrMapOvr>
    <a:masterClrMapping/>
  </p:clrMapOvr>
</p:sld>
</file>

<file path=ppt/theme/theme1.xml><?xml version="1.0" encoding="utf-8"?>
<a:theme xmlns:a="http://schemas.openxmlformats.org/drawingml/2006/main" name="Monoline">
  <a:themeElements>
    <a:clrScheme name="Custom 149">
      <a:dk1>
        <a:srgbClr val="000000"/>
      </a:dk1>
      <a:lt1>
        <a:srgbClr val="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A5F5D3763CB344BB47181E524F7FE57" ma:contentTypeVersion="2" ma:contentTypeDescription="Utwórz nowy dokument." ma:contentTypeScope="" ma:versionID="6a68d0978fd0c3f1c2e56ad239e2e325">
  <xsd:schema xmlns:xsd="http://www.w3.org/2001/XMLSchema" xmlns:xs="http://www.w3.org/2001/XMLSchema" xmlns:p="http://schemas.microsoft.com/office/2006/metadata/properties" xmlns:ns2="ae64ffe2-481b-49b0-a10d-c660c277e944" targetNamespace="http://schemas.microsoft.com/office/2006/metadata/properties" ma:root="true" ma:fieldsID="2e38e0ba8132ef40aab9a8551e3393e1" ns2:_="">
    <xsd:import namespace="ae64ffe2-481b-49b0-a10d-c660c277e94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64ffe2-481b-49b0-a10d-c660c277e9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FB2BCAE-95AF-41FB-A44C-22ECF0A8D91F}"/>
</file>

<file path=customXml/itemProps2.xml><?xml version="1.0" encoding="utf-8"?>
<ds:datastoreItem xmlns:ds="http://schemas.openxmlformats.org/officeDocument/2006/customXml" ds:itemID="{9FEB6E9F-38B1-435A-842A-8CC0282E6D54}"/>
</file>

<file path=customXml/itemProps3.xml><?xml version="1.0" encoding="utf-8"?>
<ds:datastoreItem xmlns:ds="http://schemas.openxmlformats.org/officeDocument/2006/customXml" ds:itemID="{B6F5C295-A0DE-43E6-B13A-5739D8C03C01}"/>
</file>

<file path=docProps/app.xml><?xml version="1.0" encoding="utf-8"?>
<Properties xmlns="http://schemas.openxmlformats.org/officeDocument/2006/extended-properties" xmlns:vt="http://schemas.openxmlformats.org/officeDocument/2006/docPropsVTypes">
  <TotalTime>105</TotalTime>
  <Words>660</Words>
  <Application>Microsoft Office PowerPoint</Application>
  <PresentationFormat>Pokaz na ekranie (16:9)</PresentationFormat>
  <Paragraphs>76</Paragraphs>
  <Slides>25</Slides>
  <Notes>24</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25</vt:i4>
      </vt:variant>
    </vt:vector>
  </HeadingPairs>
  <TitlesOfParts>
    <vt:vector size="29" baseType="lpstr">
      <vt:lpstr>Maven Pro</vt:lpstr>
      <vt:lpstr>Calibri</vt:lpstr>
      <vt:lpstr>Arial</vt:lpstr>
      <vt:lpstr>Monoline</vt:lpstr>
      <vt:lpstr>Business Patterns - wzorce warstwy biznesowej</vt:lpstr>
      <vt:lpstr>AGENDA        </vt:lpstr>
      <vt:lpstr>Wzorce istotne dla warstwy biznesowej</vt:lpstr>
      <vt:lpstr>Diagram warstwy biznesowej</vt:lpstr>
      <vt:lpstr>Wzorzec delegat biznesowy</vt:lpstr>
      <vt:lpstr>Warstwy programowe</vt:lpstr>
      <vt:lpstr>Prezentacja programu PowerPoint</vt:lpstr>
      <vt:lpstr>Warstwy sprzętowe</vt:lpstr>
      <vt:lpstr>Prezentacja programu PowerPoint</vt:lpstr>
      <vt:lpstr>Przykładowy scenariusz użycia</vt:lpstr>
      <vt:lpstr>Scenariusz implementacji interfejsu delegata i usługi biznesowej</vt:lpstr>
      <vt:lpstr>Diagram interakcji</vt:lpstr>
      <vt:lpstr>Zalety wzorca delegata biznesowego</vt:lpstr>
      <vt:lpstr>Wzorzec fasady sesyjnej</vt:lpstr>
      <vt:lpstr>Implementacja wzorca fasady sesyjnej w Javie EE</vt:lpstr>
      <vt:lpstr>Przykładowy scenariusz użycia</vt:lpstr>
      <vt:lpstr>Diagram aktywności warstw i komponentów wzorca fasady sesyjnej</vt:lpstr>
      <vt:lpstr>Diagram interakcji</vt:lpstr>
      <vt:lpstr>Zalety wzorca fasady sesyjnej</vt:lpstr>
      <vt:lpstr>Wzorzec obiektu biznesowego </vt:lpstr>
      <vt:lpstr>Przykład aplikacji o złożonych regułach biznesowych</vt:lpstr>
      <vt:lpstr>Diagram interakcji dla obiektu biznesowego</vt:lpstr>
      <vt:lpstr>Zalety wzorca obiektu biznesowego</vt:lpstr>
      <vt:lpstr>Podsumowanie</vt:lpstr>
      <vt:lpstr>Źródła: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Patterns - wzorce warstwy biznesowej</dc:title>
  <cp:lastModifiedBy>Paweł Witowski</cp:lastModifiedBy>
  <cp:revision>11</cp:revision>
  <dcterms:modified xsi:type="dcterms:W3CDTF">2022-03-29T14:32:48Z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0x0101008A5F5D3763CB344BB47181E524F7FE57</vt:lpwstr>
  </property>
</Properties>
</file>