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01331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115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328960e20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328960e20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5279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28960e20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328960e20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4135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28960e20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328960e20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0558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28960e20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328960e20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0114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28960e2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328960e2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3295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1af4e2a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31af4e2a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4210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329d50c0bd_7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329d50c0bd_7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8783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329d50c0bd_7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329d50c0bd_7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12702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31af4e2a0e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31af4e2a0e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3526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31bee7f4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31bee7f4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235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d06bbc2a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d06bbc2a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51077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31bee7f4b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31bee7f4b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5002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1d0c5d73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1d0c5d73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32934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1d0c5d73c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1d0c5d73c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12085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329d50c0bd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329d50c0bd_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503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d06bbc2a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d06bbc2a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6824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d06bbc2a3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d06bbc2a3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189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28960e20e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28960e20e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7811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328960e20e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328960e20e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2198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328960e20e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328960e20e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959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28960e20e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328960e20e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928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28960e20e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328960e20e_1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308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3905218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7405722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3382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02161892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47203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8259423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92236500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01472096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53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82143421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8894444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6781464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75862783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25193796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41614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20523268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46331985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68343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ringframework.org/schema/beans" TargetMode="External"/><Relationship Id="rId7" Type="http://schemas.openxmlformats.org/officeDocument/2006/relationships/hyperlink" Target="http://www.springframework.org/schema/context/spring-context.xs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springframework.org/schema/beans/spring-beans.xsd" TargetMode="External"/><Relationship Id="rId5" Type="http://schemas.openxmlformats.org/officeDocument/2006/relationships/hyperlink" Target="http://www.springframework.org/schema/context" TargetMode="External"/><Relationship Id="rId4" Type="http://schemas.openxmlformats.org/officeDocument/2006/relationships/hyperlink" Target="http://www.w3.org/2001/XMLSchema-instanc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86558" y="188525"/>
            <a:ext cx="8520600" cy="2052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3150"/>
              <a:t>Configuration and</a:t>
            </a:r>
            <a:endParaRPr sz="315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3150"/>
              <a:t>Declaration of Beans</a:t>
            </a:r>
            <a:endParaRPr sz="315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382550" y="1621268"/>
            <a:ext cx="5401200" cy="2837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Autorzy: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Jakub Stawowy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Bartosz Szlęzak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Błażej Zieliński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Jakub Zygmunt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Filip Zyga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Bartosz Ziembański</a:t>
            </a:r>
            <a:endParaRPr dirty="0">
              <a:solidFill>
                <a:schemeClr val="dk1"/>
              </a:solidFill>
            </a:endParaRPr>
          </a:p>
          <a:p>
            <a:pPr marL="36322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Bartosz Obratański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l"/>
              <a:t>Wybór beanów przez nazwy oraz adnotację @Qualifier</a:t>
            </a:r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Przy rozszerzaniu klasy bazowej lub implementacji interfejsu przez konkretne podklasy musimy w jakiś sposób wskazać springowi gdzie chcemy użyć danego rozwiązania. Możemy to osiągnąć na kilka sposobów: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Stworzenie bardziej skonkretyzowanych interfejsów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Odwołanie do komponentu za pomocą jego nazwy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Wybór beanów przez nazwy oraz adnotację @Qualifier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Domyślnie nazwą komponentu jest nazwa klasy zaczynająca się od małej litery, adnotacja @Component pozwala nam jednak nadpisać ją inną podając ją jako argument adnotacji.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@Component("foo")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public class SimpleNormalizer implements Normalizer {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Wybór beanów przez nazwy oraz adnotację @Qualifier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Do tak zdefiniowanego komponentu możemy odnieść się za pomocą @Qualifier do której przekazać należy jego nazwę.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@Component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@Scope()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public class MusicService3 extends AbstractMusicService {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@Autowired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@Qualifier("bar")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Normalizer artistNormalizer;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@Autowired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@Qualifier("foo")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Normalizer songNormalizer;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b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Wstrzykiwanie przez konstruktor przy pomocy adnotacji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5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Najbardziej zalecanym sposobem wstrzykiwania zależności jest wstrzykiwanie przez konstruktor.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Tak samo jak w przypadku wstrzykiwania przez pole wykorzystujemy do tego adnotacje @Autowired, ponadto wstrzykiwane w ten sposób pola oznaczone muszą być słowem kluczowym final.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Wstrzykiwanie przez konstruktor przy pomocy adnotacji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5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Przy wstrzykiwaniu przez konstruktor również wykorzystać możemy wcześniej poznaną adnotację @Qualifier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@Component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public class MusicService4 extends AbstractMusicService {</a:t>
            </a:r>
            <a:b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private final Normalizer artistNormalizer;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private final Normalizer songNormalizer;</a:t>
            </a:r>
            <a:b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2311198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   public MusicService4(</a:t>
            </a:r>
            <a:b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		@Autowired @Qualifier("bar") NormalizerartistNormalizer,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1771197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@Autowired @Qualifier("foo") Normalizer songNormalizer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1771197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278130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this.artistNormalizer = artistNormalizer;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311150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this.songNormalizer = songNormalizer;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3111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31115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3111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31115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596900" marR="31115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pl" sz="110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Konfiguracja poprzez pliki XML</a:t>
            </a:r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Początkowo był to standard w przypadku Springa — pomimo alternatywnych możliwości, które istniały już dawno temu, nie pozwalały one na to samo, na co pozwalały pliki XML.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chemeClr val="dk1"/>
                </a:solidFill>
              </a:rPr>
              <a:t>Jedną z większych zalet stosowania plików XML jest łatwość w obsłudze oraz centralizacja konfiguracji.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Deklarowanie komponentów na przykładzie Bean</a:t>
            </a:r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Żeby zadeklarować komponent Bean należy napisać następujący kod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300" b="1" i="1">
                <a:solidFill>
                  <a:schemeClr val="dk1"/>
                </a:solidFill>
              </a:rPr>
              <a:t>&lt;bean id="musicServiceTests" class="com.bsg5.chapter3.MusicServiceTests" /&gt;</a:t>
            </a:r>
            <a:endParaRPr sz="1300" b="1" i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chemeClr val="dk1"/>
                </a:solidFill>
              </a:rPr>
              <a:t>Wyrażenie składa się z tagu </a:t>
            </a:r>
            <a:r>
              <a:rPr lang="pl" i="1">
                <a:solidFill>
                  <a:schemeClr val="dk1"/>
                </a:solidFill>
              </a:rPr>
              <a:t>&lt;bean /&gt; </a:t>
            </a:r>
            <a:r>
              <a:rPr lang="pl">
                <a:solidFill>
                  <a:schemeClr val="dk1"/>
                </a:solidFill>
              </a:rPr>
              <a:t>oraz wielu atrybutów pozwalających na konfigurację komponentu:  id, class itp.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Parametry komponentów w plikach XML</a:t>
            </a:r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dirty="0">
                <a:solidFill>
                  <a:schemeClr val="dk1"/>
                </a:solidFill>
              </a:rPr>
              <a:t>Najważniejszymi atrybutami które można skonfigurować w komponencie to: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b="1" dirty="0">
                <a:solidFill>
                  <a:schemeClr val="dk1"/>
                </a:solidFill>
              </a:rPr>
              <a:t>name </a:t>
            </a:r>
            <a:r>
              <a:rPr lang="pl" dirty="0">
                <a:solidFill>
                  <a:schemeClr val="dk1"/>
                </a:solidFill>
              </a:rPr>
              <a:t>- nazwa 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b="1" dirty="0">
                <a:solidFill>
                  <a:schemeClr val="dk1"/>
                </a:solidFill>
              </a:rPr>
              <a:t>class </a:t>
            </a:r>
            <a:r>
              <a:rPr lang="pl" dirty="0">
                <a:solidFill>
                  <a:schemeClr val="dk1"/>
                </a:solidFill>
              </a:rPr>
              <a:t>- klasa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b="1" dirty="0">
                <a:solidFill>
                  <a:schemeClr val="dk1"/>
                </a:solidFill>
              </a:rPr>
              <a:t>scope </a:t>
            </a:r>
            <a:r>
              <a:rPr lang="pl" dirty="0">
                <a:solidFill>
                  <a:schemeClr val="dk1"/>
                </a:solidFill>
              </a:rPr>
              <a:t>- atrybut decydujący o czasie życia komponentu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b="1" dirty="0">
                <a:solidFill>
                  <a:schemeClr val="dk1"/>
                </a:solidFill>
              </a:rPr>
              <a:t>lazy-init</a:t>
            </a:r>
            <a:r>
              <a:rPr lang="pl" dirty="0">
                <a:solidFill>
                  <a:schemeClr val="dk1"/>
                </a:solidFill>
              </a:rPr>
              <a:t> - pozwala na inicjalizacje w wybranym momencie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b="1" dirty="0">
                <a:solidFill>
                  <a:schemeClr val="dk1"/>
                </a:solidFill>
              </a:rPr>
              <a:t>autowire </a:t>
            </a:r>
            <a:r>
              <a:rPr lang="pl" dirty="0">
                <a:solidFill>
                  <a:schemeClr val="dk1"/>
                </a:solidFill>
              </a:rPr>
              <a:t>- kontroluje automatyczną konfiguracje komponentu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b="1" dirty="0">
                <a:solidFill>
                  <a:schemeClr val="dk1"/>
                </a:solidFill>
              </a:rPr>
              <a:t>dependson </a:t>
            </a:r>
            <a:r>
              <a:rPr lang="pl" dirty="0">
                <a:solidFill>
                  <a:schemeClr val="dk1"/>
                </a:solidFill>
              </a:rPr>
              <a:t>- lista komponentów koniecznych do inicjalizacji przed tym komponentem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Konfiguracja programistyczna przez Jave</a:t>
            </a:r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Istnieją dwie możliwości konfiguracji programistycznej: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pl">
                <a:solidFill>
                  <a:schemeClr val="dk1"/>
                </a:solidFill>
              </a:rPr>
              <a:t>Konfiguracja statyczna - polega na zdefiniowaniu i oznaczeniu klasy adnotacją @Configuration, dostarczając metody do wewnętrznego zwracania ziaren Spring.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pl">
                <a:solidFill>
                  <a:schemeClr val="dk1"/>
                </a:solidFill>
              </a:rPr>
              <a:t>Konfiguracja dynamiczna - polega na przechwyceniu ApplicationContext i ręcznej rejestracji w nim komponentów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Deklarowanie komponentów przez @Bean</a:t>
            </a:r>
            <a:endParaRPr/>
          </a:p>
        </p:txBody>
      </p:sp>
      <p:sp>
        <p:nvSpPr>
          <p:cNvPr id="164" name="Google Shape;164;p31"/>
          <p:cNvSpPr txBox="1">
            <a:spLocks noGrp="1"/>
          </p:cNvSpPr>
          <p:nvPr>
            <p:ph type="body" idx="1"/>
          </p:nvPr>
        </p:nvSpPr>
        <p:spPr>
          <a:xfrm>
            <a:off x="311700" y="3202325"/>
            <a:ext cx="8520600" cy="13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>
                <a:solidFill>
                  <a:schemeClr val="dk1"/>
                </a:solidFill>
              </a:rPr>
              <a:t>Powyższa konfiguracja wprowadza ziarno Spring do ApplicationContext. Nazwa ziarna będzie pochodziła z metody, dlatego należy utworzyć odwołanie o nazwie musicService do instancji typu MusicService1.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65" name="Google Shape;16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2312" y="1126475"/>
            <a:ext cx="3459375" cy="196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Kontener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Podstawowym komponentem w frameworku Spring jest kontener IoC.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Ma on swoją nazwę – Spring Context.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Kontener IoC umożliwia przechowywanie obiektów i pozwala na zarządzanie nimi w całym cyklu życia aplikacji. Zaletami takiego podejścia są: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20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wstrzykiwanie zależności</a:t>
            </a:r>
            <a:endParaRPr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brak konieczności ręcznego tworzenia obiektów (robi to kontener)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Adnotacja @Bean z wartością</a:t>
            </a:r>
            <a:endParaRPr/>
          </a:p>
        </p:txBody>
      </p:sp>
      <p:sp>
        <p:nvSpPr>
          <p:cNvPr id="171" name="Google Shape;171;p32"/>
          <p:cNvSpPr txBox="1">
            <a:spLocks noGrp="1"/>
          </p:cNvSpPr>
          <p:nvPr>
            <p:ph type="body" idx="1"/>
          </p:nvPr>
        </p:nvSpPr>
        <p:spPr>
          <a:xfrm>
            <a:off x="311700" y="3363050"/>
            <a:ext cx="8520600" cy="12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>
                <a:solidFill>
                  <a:schemeClr val="dk1"/>
                </a:solidFill>
              </a:rPr>
              <a:t>Wiemy już że Spring używa nazwy metody jako domyślnej nazwy ziarna. Możemy jednak chcieć samodzielnie ustalić nazwę ziarna. Rozwiązanie to adnotacja @Bean z wartością. 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72" name="Google Shape;17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9088" y="1131013"/>
            <a:ext cx="5245825" cy="211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Wstrzykiwanie przez konstruktor z użyciem konfiguracji statycznej</a:t>
            </a:r>
            <a:endParaRPr/>
          </a:p>
        </p:txBody>
      </p:sp>
      <p:sp>
        <p:nvSpPr>
          <p:cNvPr id="178" name="Google Shape;178;p33"/>
          <p:cNvSpPr txBox="1">
            <a:spLocks noGrp="1"/>
          </p:cNvSpPr>
          <p:nvPr>
            <p:ph type="body" idx="1"/>
          </p:nvPr>
        </p:nvSpPr>
        <p:spPr>
          <a:xfrm>
            <a:off x="311700" y="3363050"/>
            <a:ext cx="8520600" cy="12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pl" sz="1290">
                <a:solidFill>
                  <a:schemeClr val="dk1"/>
                </a:solidFill>
              </a:rPr>
              <a:t>Zaletą takiego rozwiązania są między innymi zarządzanie oraz elastyczność. 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pl" sz="1290">
                <a:solidFill>
                  <a:schemeClr val="dk1"/>
                </a:solidFill>
              </a:rPr>
              <a:t>Przykładowo można przekazać w argumencie konstruktora argumenty w sposób standardowy (typ + nazwa) oraz dodatkowo przez słowo @Qualifier - w sposób jawny.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rPr lang="pl" sz="1290">
                <a:solidFill>
                  <a:schemeClr val="dk1"/>
                </a:solidFill>
              </a:rPr>
              <a:t>Powyżej zaprezentowano przykład z książki Joseph B. Ottinger, Andrew Lombardi - Beginning Spring 5 From Novice to Professional</a:t>
            </a:r>
            <a:endParaRPr sz="1290">
              <a:solidFill>
                <a:schemeClr val="dk1"/>
              </a:solidFill>
            </a:endParaRPr>
          </a:p>
        </p:txBody>
      </p:sp>
      <p:pic>
        <p:nvPicPr>
          <p:cNvPr id="179" name="Google Shape;17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4175" y="1322525"/>
            <a:ext cx="3122575" cy="204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Testowanie konfiguracji z użyciem DataProvider</a:t>
            </a:r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311700" y="1122825"/>
            <a:ext cx="8520600" cy="12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pl" sz="1555">
                <a:solidFill>
                  <a:schemeClr val="dk1"/>
                </a:solidFill>
              </a:rPr>
              <a:t>@DataProvider jest jednym ze sposobów na przekazanie parametrów do funkcji testowej.</a:t>
            </a:r>
            <a:endParaRPr sz="15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pl" sz="1555">
                <a:solidFill>
                  <a:schemeClr val="dk1"/>
                </a:solidFill>
              </a:rPr>
              <a:t>Aby utworzyć metodę testową, należy użyć konstrukcji </a:t>
            </a:r>
            <a:r>
              <a:rPr lang="pl" sz="1555" u="sng">
                <a:solidFill>
                  <a:schemeClr val="dk1"/>
                </a:solidFill>
              </a:rPr>
              <a:t>@Test(dataProvider = "configurations".</a:t>
            </a:r>
            <a:endParaRPr sz="1555" u="sng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pl" sz="1555">
                <a:solidFill>
                  <a:schemeClr val="dk1"/>
                </a:solidFill>
              </a:rPr>
              <a:t>Implementacja każdego z testów jest bardzo podobna. Obiekty pozyskiwane są w ten sam sposób pomimo różnych implementacji - wynika to z kontekstu użycia Spring.</a:t>
            </a:r>
            <a:endParaRPr sz="15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endParaRPr sz="15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pl" sz="1555">
                <a:solidFill>
                  <a:schemeClr val="dk1"/>
                </a:solidFill>
              </a:rPr>
              <a:t>Trudno zaobserwować różnicę w wydajności przygotowania testów powyższym sposobem biorąc pod uwagę inicjalizację.</a:t>
            </a:r>
            <a:br>
              <a:rPr lang="pl" sz="1555">
                <a:solidFill>
                  <a:schemeClr val="dk1"/>
                </a:solidFill>
              </a:rPr>
            </a:br>
            <a:r>
              <a:rPr lang="pl" sz="1555">
                <a:solidFill>
                  <a:schemeClr val="dk1"/>
                </a:solidFill>
              </a:rPr>
              <a:t>Jednym z powodów jest prawdopodobne przechowywanie kontekstów wywołań dłużej niż pojedynczych testów.</a:t>
            </a:r>
            <a:endParaRPr sz="15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endParaRPr sz="1555" u="sng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Dziękuję za uwagę!</a:t>
            </a:r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l"/>
              <a:t>Kontener IoC - działanie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Najistotniejszym Kontenerem IoC jest BeanFactory. BeanFactory, jak sugeruje nazwa, jest to wzorzec fabryka wykorzystywany przez kontener IoC do tworzenia obiektów zwanych Beanami.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900" y="2211675"/>
            <a:ext cx="7496175" cy="278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l"/>
              <a:t>Kontener IoC - działanie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Bardzo ważnym elementem jest dostarczenie konfiguracji, poprzez którą określany jest sposób w jaki mają być tworzone beany i jak mają się zachowywać.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dirty="0">
                <a:solidFill>
                  <a:schemeClr val="dk1"/>
                </a:solidFill>
              </a:rPr>
              <a:t>Konfigurację można przekazać na jeden z poniższych sposobów: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20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Adnotacje – oznaczenie klas specjalnymi adnotacjami, które informują Springa jak dany bean ma zostać zakwalifikowany.</a:t>
            </a:r>
            <a:endParaRPr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Klasa konfiguracyjna – klasa w której dostarcza się definicję beanów za pomocą kodu źródłowego.</a:t>
            </a:r>
            <a:endParaRPr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Plik XML – plik, który zawiera definicje beanów w znacznikach XML.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/>
              <a:t>Konfiguracja przez annotation</a:t>
            </a:r>
            <a:endParaRPr dirty="0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Jest to bardzo prosty sposób na konfigurowanie projektu.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Główną rzeczą, którą musimy zapamiętać jest, “powiedzenie” Springowi, że chcemy używać annotation.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dirty="0">
                <a:solidFill>
                  <a:schemeClr val="dk1"/>
                </a:solidFill>
              </a:rPr>
              <a:t>Następnie musimy również pamiętać, iż Spring </a:t>
            </a:r>
            <a:r>
              <a:rPr lang="pl" dirty="0" smtClean="0">
                <a:solidFill>
                  <a:schemeClr val="dk1"/>
                </a:solidFill>
              </a:rPr>
              <a:t>używa </a:t>
            </a:r>
            <a:r>
              <a:rPr lang="pl" dirty="0">
                <a:solidFill>
                  <a:schemeClr val="dk1"/>
                </a:solidFill>
              </a:rPr>
              <a:t>tylko zarządzalnych obiektów. Oznacza to, że musimy </a:t>
            </a:r>
            <a:r>
              <a:rPr lang="pl" dirty="0" smtClean="0">
                <a:solidFill>
                  <a:schemeClr val="dk1"/>
                </a:solidFill>
              </a:rPr>
              <a:t>je </a:t>
            </a:r>
            <a:r>
              <a:rPr lang="pl" dirty="0">
                <a:solidFill>
                  <a:schemeClr val="dk1"/>
                </a:solidFill>
              </a:rPr>
              <a:t>pobierać ze “Spring container” (ApplicationContext).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Rodzaje annotation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component declaration - oznacza, iż tworzona klasa jest zarządzana przez container</a:t>
            </a:r>
            <a:endParaRPr dirty="0">
              <a:solidFill>
                <a:schemeClr val="dk1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" dirty="0">
                <a:solidFill>
                  <a:schemeClr val="dk1"/>
                </a:solidFill>
              </a:rPr>
              <a:t>wiring - oznacza, iż klasa posiada resources, które są wstrzykiwane przez container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Konfiguracja Springa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dk1"/>
                </a:solidFill>
              </a:rPr>
              <a:t>Aby włączyć skanowanie komponentów musimy przeprowadzić konfigurację. Możemy przykładowo stworzyć plik config-01.xml w folderze src/test/resources.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>
                <a:solidFill>
                  <a:schemeClr val="dk1"/>
                </a:solidFill>
              </a:rPr>
              <a:t>Będzie to podstawowy plik konfiguracji dla annotations.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src/test/resources/config-01.xml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&lt;?xml version="1.0" encoding="UTF-8"?&gt;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&lt;!-- chapter3/src/test/resources/config-01.xml --&gt;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&lt;beans xmlns="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http://www.springframework.org/schema/beans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xmlns:xsi="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http://www.w3.org/2001/XMLSchema-instance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xmlns:context="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http://www.springframework.org/schema/context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xsi:schemaLocation="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http://www.springframework.org/schema/beans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http://www.springframework.org/schema/beans/spring-beans.xsd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http://www.springframework.org/schema/context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7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http://www.springframework.org/schema/context/spring-context.xsd</a:t>
            </a: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"&gt;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&lt;context:component-scan base-package="com.bsg5.chapter3.mem01" /&gt;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050" dirty="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&lt;/beans&gt;</a:t>
            </a:r>
            <a:endParaRPr sz="1050" dirty="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Ważne annotations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chemeClr val="dk1"/>
                </a:solidFill>
              </a:rPr>
              <a:t>@ContextConfiguration - ta adnotacja informuje klasę o użyciu wskazanej przez nas konfiguracji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chemeClr val="dk1"/>
                </a:solidFill>
              </a:rPr>
              <a:t>@Autowired - adnotacja użyta na polach klasy. Działa na zasadzie “dependency injection”. Przeszukuje ApplicationContext w poszukiwaniu instancji o danym typie. Jeśli istnieje więcej niż jedna instancja danego typu, Spring wyszuka instancji o nazwie pasującej do danego pola.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1037</Words>
  <Application>Microsoft Office PowerPoint</Application>
  <PresentationFormat>On-screen Show (16:9)</PresentationFormat>
  <Paragraphs>131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Trebuchet MS</vt:lpstr>
      <vt:lpstr>Wingdings 3</vt:lpstr>
      <vt:lpstr>Facet</vt:lpstr>
      <vt:lpstr>Configuration and Declaration of Beans </vt:lpstr>
      <vt:lpstr>Kontener</vt:lpstr>
      <vt:lpstr>Kontener IoC - działanie</vt:lpstr>
      <vt:lpstr>Kontener IoC - działanie</vt:lpstr>
      <vt:lpstr>Konfiguracja przez annotation</vt:lpstr>
      <vt:lpstr>Rodzaje annotation</vt:lpstr>
      <vt:lpstr>Konfiguracja Springa</vt:lpstr>
      <vt:lpstr>src/test/resources/config-01.xml</vt:lpstr>
      <vt:lpstr>Ważne annotations</vt:lpstr>
      <vt:lpstr>Wybór beanów przez nazwy oraz adnotację @Qualifier</vt:lpstr>
      <vt:lpstr>Wybór beanów przez nazwy oraz adnotację @Qualifier</vt:lpstr>
      <vt:lpstr>Wybór beanów przez nazwy oraz adnotację @Qualifier</vt:lpstr>
      <vt:lpstr>Wstrzykiwanie przez konstruktor przy pomocy adnotacji</vt:lpstr>
      <vt:lpstr>Wstrzykiwanie przez konstruktor przy pomocy adnotacji</vt:lpstr>
      <vt:lpstr>Konfiguracja poprzez pliki XML</vt:lpstr>
      <vt:lpstr>Deklarowanie komponentów na przykładzie Bean</vt:lpstr>
      <vt:lpstr>Parametry komponentów w plikach XML</vt:lpstr>
      <vt:lpstr>Konfiguracja programistyczna przez Jave</vt:lpstr>
      <vt:lpstr>Deklarowanie komponentów przez @Bean</vt:lpstr>
      <vt:lpstr>Adnotacja @Bean z wartością</vt:lpstr>
      <vt:lpstr>Wstrzykiwanie przez konstruktor z użyciem konfiguracji statycznej</vt:lpstr>
      <vt:lpstr>Testowanie konfiguracji z użyciem DataProvider</vt:lpstr>
      <vt:lpstr>Dziękuję za uwagę!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and Declaration of Beans </dc:title>
  <cp:lastModifiedBy>Microsoft account</cp:lastModifiedBy>
  <cp:revision>5</cp:revision>
  <dcterms:modified xsi:type="dcterms:W3CDTF">2022-06-07T19:41:53Z</dcterms:modified>
</cp:coreProperties>
</file>