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sldIdLst>
    <p:sldId id="274" r:id="rId5"/>
    <p:sldId id="275" r:id="rId6"/>
    <p:sldId id="276" r:id="rId7"/>
    <p:sldId id="277" r:id="rId8"/>
    <p:sldId id="278" r:id="rId9"/>
    <p:sldId id="279" r:id="rId10"/>
    <p:sldId id="283" r:id="rId11"/>
    <p:sldId id="286" r:id="rId12"/>
    <p:sldId id="281" r:id="rId13"/>
    <p:sldId id="282" r:id="rId14"/>
    <p:sldId id="260" r:id="rId15"/>
    <p:sldId id="269" r:id="rId16"/>
    <p:sldId id="271" r:id="rId17"/>
    <p:sldId id="272" r:id="rId18"/>
    <p:sldId id="273" r:id="rId19"/>
    <p:sldId id="261" r:id="rId20"/>
    <p:sldId id="262" r:id="rId21"/>
    <p:sldId id="263" r:id="rId22"/>
    <p:sldId id="264" r:id="rId23"/>
    <p:sldId id="257" r:id="rId24"/>
    <p:sldId id="258" r:id="rId25"/>
    <p:sldId id="259" r:id="rId2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68D5A1-CA9C-4B8C-BC26-408386AEA76E}" v="5" dt="2021-12-11T20:28:58.930"/>
    <p1510:client id="{4B56AA91-1392-49D5-9A38-669FC6C663E4}" v="1" dt="2021-12-12T06:57:13.111"/>
    <p1510:client id="{D1A69027-289A-4F2F-8D59-F8599546FE6A}" v="210" dt="2021-12-11T17:02:44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af Boczarski" userId="S::olaf.boczarski@student.pk.edu.pl::daa87f20-32f3-45eb-81e9-904d9b779e16" providerId="AD" clId="Web-{0A68D5A1-CA9C-4B8C-BC26-408386AEA76E}"/>
    <pc:docChg chg="modSld">
      <pc:chgData name="Olaf Boczarski" userId="S::olaf.boczarski@student.pk.edu.pl::daa87f20-32f3-45eb-81e9-904d9b779e16" providerId="AD" clId="Web-{0A68D5A1-CA9C-4B8C-BC26-408386AEA76E}" dt="2021-12-11T20:28:56.570" v="13" actId="20577"/>
      <pc:docMkLst>
        <pc:docMk/>
      </pc:docMkLst>
      <pc:sldChg chg="modSp">
        <pc:chgData name="Olaf Boczarski" userId="S::olaf.boczarski@student.pk.edu.pl::daa87f20-32f3-45eb-81e9-904d9b779e16" providerId="AD" clId="Web-{0A68D5A1-CA9C-4B8C-BC26-408386AEA76E}" dt="2021-12-11T20:24:05.031" v="9" actId="20577"/>
        <pc:sldMkLst>
          <pc:docMk/>
          <pc:sldMk cId="2002648846" sldId="275"/>
        </pc:sldMkLst>
        <pc:graphicFrameChg chg="modGraphic">
          <ac:chgData name="Olaf Boczarski" userId="S::olaf.boczarski@student.pk.edu.pl::daa87f20-32f3-45eb-81e9-904d9b779e16" providerId="AD" clId="Web-{0A68D5A1-CA9C-4B8C-BC26-408386AEA76E}" dt="2021-12-11T20:24:05.031" v="9" actId="20577"/>
          <ac:graphicFrameMkLst>
            <pc:docMk/>
            <pc:sldMk cId="2002648846" sldId="275"/>
            <ac:graphicFrameMk id="5" creationId="{6D9E74F6-7A93-4154-BFFE-3112E2B1E676}"/>
          </ac:graphicFrameMkLst>
        </pc:graphicFrameChg>
      </pc:sldChg>
      <pc:sldChg chg="modSp">
        <pc:chgData name="Olaf Boczarski" userId="S::olaf.boczarski@student.pk.edu.pl::daa87f20-32f3-45eb-81e9-904d9b779e16" providerId="AD" clId="Web-{0A68D5A1-CA9C-4B8C-BC26-408386AEA76E}" dt="2021-12-11T20:28:56.570" v="13" actId="20577"/>
        <pc:sldMkLst>
          <pc:docMk/>
          <pc:sldMk cId="3110611579" sldId="283"/>
        </pc:sldMkLst>
        <pc:spChg chg="mod">
          <ac:chgData name="Olaf Boczarski" userId="S::olaf.boczarski@student.pk.edu.pl::daa87f20-32f3-45eb-81e9-904d9b779e16" providerId="AD" clId="Web-{0A68D5A1-CA9C-4B8C-BC26-408386AEA76E}" dt="2021-12-11T20:28:56.570" v="13" actId="20577"/>
          <ac:spMkLst>
            <pc:docMk/>
            <pc:sldMk cId="3110611579" sldId="283"/>
            <ac:spMk id="3" creationId="{DF2F4D09-FECC-499E-B1BB-3DFA4575B37D}"/>
          </ac:spMkLst>
        </pc:spChg>
      </pc:sldChg>
    </pc:docChg>
  </pc:docChgLst>
  <pc:docChgLst>
    <pc:chgData name="Karol" userId="c954e3c3-670e-487f-968f-4759ffa71a15" providerId="ADAL" clId="{D1A69027-289A-4F2F-8D59-F8599546FE6A}"/>
    <pc:docChg chg="undo custSel addSld delSld modSld sldOrd">
      <pc:chgData name="Karol" userId="c954e3c3-670e-487f-968f-4759ffa71a15" providerId="ADAL" clId="{D1A69027-289A-4F2F-8D59-F8599546FE6A}" dt="2021-12-11T17:02:44.987" v="374" actId="20577"/>
      <pc:docMkLst>
        <pc:docMk/>
      </pc:docMkLst>
      <pc:sldChg chg="addSp delSp modSp mod">
        <pc:chgData name="Karol" userId="c954e3c3-670e-487f-968f-4759ffa71a15" providerId="ADAL" clId="{D1A69027-289A-4F2F-8D59-F8599546FE6A}" dt="2021-12-09T18:23:32.671" v="309" actId="20577"/>
        <pc:sldMkLst>
          <pc:docMk/>
          <pc:sldMk cId="633860400" sldId="257"/>
        </pc:sldMkLst>
        <pc:spChg chg="mod">
          <ac:chgData name="Karol" userId="c954e3c3-670e-487f-968f-4759ffa71a15" providerId="ADAL" clId="{D1A69027-289A-4F2F-8D59-F8599546FE6A}" dt="2021-12-08T16:42:49.337" v="7" actId="26606"/>
          <ac:spMkLst>
            <pc:docMk/>
            <pc:sldMk cId="633860400" sldId="257"/>
            <ac:spMk id="2" creationId="{372C9F69-E7CB-4B81-AEE0-4F4CF542EFA0}"/>
          </ac:spMkLst>
        </pc:spChg>
        <pc:spChg chg="add del">
          <ac:chgData name="Karol" userId="c954e3c3-670e-487f-968f-4759ffa71a15" providerId="ADAL" clId="{D1A69027-289A-4F2F-8D59-F8599546FE6A}" dt="2021-12-08T16:42:49.337" v="7" actId="26606"/>
          <ac:spMkLst>
            <pc:docMk/>
            <pc:sldMk cId="633860400" sldId="257"/>
            <ac:spMk id="46" creationId="{0AFE1151-0D14-4504-950C-EAFF3F3B959E}"/>
          </ac:spMkLst>
        </pc:spChg>
        <pc:spChg chg="add del">
          <ac:chgData name="Karol" userId="c954e3c3-670e-487f-968f-4759ffa71a15" providerId="ADAL" clId="{D1A69027-289A-4F2F-8D59-F8599546FE6A}" dt="2021-12-08T16:42:49.337" v="7" actId="26606"/>
          <ac:spMkLst>
            <pc:docMk/>
            <pc:sldMk cId="633860400" sldId="257"/>
            <ac:spMk id="73" creationId="{66970A32-FB32-4881-8378-298B88BED5F0}"/>
          </ac:spMkLst>
        </pc:spChg>
        <pc:spChg chg="add del">
          <ac:chgData name="Karol" userId="c954e3c3-670e-487f-968f-4759ffa71a15" providerId="ADAL" clId="{D1A69027-289A-4F2F-8D59-F8599546FE6A}" dt="2021-12-08T16:42:49.337" v="7" actId="26606"/>
          <ac:spMkLst>
            <pc:docMk/>
            <pc:sldMk cId="633860400" sldId="257"/>
            <ac:spMk id="78" creationId="{08E89D5E-1885-4160-AC77-CC471DD1D0DB}"/>
          </ac:spMkLst>
        </pc:spChg>
        <pc:grpChg chg="add del">
          <ac:chgData name="Karol" userId="c954e3c3-670e-487f-968f-4759ffa71a15" providerId="ADAL" clId="{D1A69027-289A-4F2F-8D59-F8599546FE6A}" dt="2021-12-08T16:42:49.337" v="7" actId="26606"/>
          <ac:grpSpMkLst>
            <pc:docMk/>
            <pc:sldMk cId="633860400" sldId="257"/>
            <ac:grpSpMk id="47" creationId="{F29F4DAE-D0C6-4D03-A1ED-A5F5C826A7E2}"/>
          </ac:grpSpMkLst>
        </pc:grpChg>
        <pc:grpChg chg="add del">
          <ac:chgData name="Karol" userId="c954e3c3-670e-487f-968f-4759ffa71a15" providerId="ADAL" clId="{D1A69027-289A-4F2F-8D59-F8599546FE6A}" dt="2021-12-08T16:42:49.337" v="7" actId="26606"/>
          <ac:grpSpMkLst>
            <pc:docMk/>
            <pc:sldMk cId="633860400" sldId="257"/>
            <ac:grpSpMk id="69" creationId="{A24D3ABC-09C0-48E7-AA0A-0907A545D881}"/>
          </ac:grpSpMkLst>
        </pc:grpChg>
        <pc:graphicFrameChg chg="mod modGraphic">
          <ac:chgData name="Karol" userId="c954e3c3-670e-487f-968f-4759ffa71a15" providerId="ADAL" clId="{D1A69027-289A-4F2F-8D59-F8599546FE6A}" dt="2021-12-09T18:23:32.671" v="309" actId="20577"/>
          <ac:graphicFrameMkLst>
            <pc:docMk/>
            <pc:sldMk cId="633860400" sldId="257"/>
            <ac:graphicFrameMk id="5" creationId="{CA4EA51E-E793-4A9C-AD82-5FA7F88C6011}"/>
          </ac:graphicFrameMkLst>
        </pc:graphicFrameChg>
        <pc:cxnChg chg="add del">
          <ac:chgData name="Karol" userId="c954e3c3-670e-487f-968f-4759ffa71a15" providerId="ADAL" clId="{D1A69027-289A-4F2F-8D59-F8599546FE6A}" dt="2021-12-08T16:42:49.337" v="7" actId="26606"/>
          <ac:cxnSpMkLst>
            <pc:docMk/>
            <pc:sldMk cId="633860400" sldId="257"/>
            <ac:cxnSpMk id="80" creationId="{550D2BD1-98F9-412D-905B-3A843EF4078B}"/>
          </ac:cxnSpMkLst>
        </pc:cxnChg>
      </pc:sldChg>
      <pc:sldChg chg="modSp mod">
        <pc:chgData name="Karol" userId="c954e3c3-670e-487f-968f-4759ffa71a15" providerId="ADAL" clId="{D1A69027-289A-4F2F-8D59-F8599546FE6A}" dt="2021-12-09T18:23:45.400" v="312" actId="12269"/>
        <pc:sldMkLst>
          <pc:docMk/>
          <pc:sldMk cId="12557369" sldId="258"/>
        </pc:sldMkLst>
        <pc:graphicFrameChg chg="mod modGraphic">
          <ac:chgData name="Karol" userId="c954e3c3-670e-487f-968f-4759ffa71a15" providerId="ADAL" clId="{D1A69027-289A-4F2F-8D59-F8599546FE6A}" dt="2021-12-09T18:23:45.400" v="312" actId="12269"/>
          <ac:graphicFrameMkLst>
            <pc:docMk/>
            <pc:sldMk cId="12557369" sldId="258"/>
            <ac:graphicFrameMk id="5" creationId="{368DECE7-D8B3-4546-A499-E9F442DA0CE2}"/>
          </ac:graphicFrameMkLst>
        </pc:graphicFrameChg>
      </pc:sldChg>
      <pc:sldChg chg="addSp delSp modSp">
        <pc:chgData name="Karol" userId="c954e3c3-670e-487f-968f-4759ffa71a15" providerId="ADAL" clId="{D1A69027-289A-4F2F-8D59-F8599546FE6A}" dt="2021-12-09T18:21:35.335" v="274" actId="20577"/>
        <pc:sldMkLst>
          <pc:docMk/>
          <pc:sldMk cId="3804078792" sldId="260"/>
        </pc:sldMkLst>
        <pc:spChg chg="del">
          <ac:chgData name="Karol" userId="c954e3c3-670e-487f-968f-4759ffa71a15" providerId="ADAL" clId="{D1A69027-289A-4F2F-8D59-F8599546FE6A}" dt="2021-12-09T18:16:42.788" v="192" actId="12084"/>
          <ac:spMkLst>
            <pc:docMk/>
            <pc:sldMk cId="3804078792" sldId="260"/>
            <ac:spMk id="3" creationId="{6EEA9C21-B595-4BDE-B2F3-ABB9C44FCCBA}"/>
          </ac:spMkLst>
        </pc:spChg>
        <pc:graphicFrameChg chg="add mod">
          <ac:chgData name="Karol" userId="c954e3c3-670e-487f-968f-4759ffa71a15" providerId="ADAL" clId="{D1A69027-289A-4F2F-8D59-F8599546FE6A}" dt="2021-12-09T18:21:35.335" v="274" actId="20577"/>
          <ac:graphicFrameMkLst>
            <pc:docMk/>
            <pc:sldMk cId="3804078792" sldId="260"/>
            <ac:graphicFrameMk id="4" creationId="{97286BBE-5A51-4BFA-A567-D78392C29B4B}"/>
          </ac:graphicFrameMkLst>
        </pc:graphicFrameChg>
      </pc:sldChg>
      <pc:sldChg chg="addSp delSp modSp">
        <pc:chgData name="Karol" userId="c954e3c3-670e-487f-968f-4759ffa71a15" providerId="ADAL" clId="{D1A69027-289A-4F2F-8D59-F8599546FE6A}" dt="2021-12-11T17:02:44.987" v="374" actId="20577"/>
        <pc:sldMkLst>
          <pc:docMk/>
          <pc:sldMk cId="1168531320" sldId="261"/>
        </pc:sldMkLst>
        <pc:spChg chg="del">
          <ac:chgData name="Karol" userId="c954e3c3-670e-487f-968f-4759ffa71a15" providerId="ADAL" clId="{D1A69027-289A-4F2F-8D59-F8599546FE6A}" dt="2021-12-09T18:22:33.439" v="281" actId="12084"/>
          <ac:spMkLst>
            <pc:docMk/>
            <pc:sldMk cId="1168531320" sldId="261"/>
            <ac:spMk id="3" creationId="{7440289C-D894-4D58-A8C6-3BF78B814D12}"/>
          </ac:spMkLst>
        </pc:spChg>
        <pc:graphicFrameChg chg="add mod">
          <ac:chgData name="Karol" userId="c954e3c3-670e-487f-968f-4759ffa71a15" providerId="ADAL" clId="{D1A69027-289A-4F2F-8D59-F8599546FE6A}" dt="2021-12-11T17:02:44.987" v="374" actId="20577"/>
          <ac:graphicFrameMkLst>
            <pc:docMk/>
            <pc:sldMk cId="1168531320" sldId="261"/>
            <ac:graphicFrameMk id="4" creationId="{CC28EC37-1F2C-4E65-A11B-E4804CD9BCC5}"/>
          </ac:graphicFrameMkLst>
        </pc:graphicFrameChg>
      </pc:sldChg>
      <pc:sldChg chg="addSp delSp modSp">
        <pc:chgData name="Karol" userId="c954e3c3-670e-487f-968f-4759ffa71a15" providerId="ADAL" clId="{D1A69027-289A-4F2F-8D59-F8599546FE6A}" dt="2021-12-09T18:23:08.453" v="300" actId="12084"/>
        <pc:sldMkLst>
          <pc:docMk/>
          <pc:sldMk cId="2917872586" sldId="262"/>
        </pc:sldMkLst>
        <pc:spChg chg="del">
          <ac:chgData name="Karol" userId="c954e3c3-670e-487f-968f-4759ffa71a15" providerId="ADAL" clId="{D1A69027-289A-4F2F-8D59-F8599546FE6A}" dt="2021-12-09T18:23:08.453" v="300" actId="12084"/>
          <ac:spMkLst>
            <pc:docMk/>
            <pc:sldMk cId="2917872586" sldId="262"/>
            <ac:spMk id="3" creationId="{878C913F-1CD8-4FCB-8887-C93BED6C5273}"/>
          </ac:spMkLst>
        </pc:spChg>
        <pc:graphicFrameChg chg="add mod">
          <ac:chgData name="Karol" userId="c954e3c3-670e-487f-968f-4759ffa71a15" providerId="ADAL" clId="{D1A69027-289A-4F2F-8D59-F8599546FE6A}" dt="2021-12-09T18:23:08.453" v="300" actId="12084"/>
          <ac:graphicFrameMkLst>
            <pc:docMk/>
            <pc:sldMk cId="2917872586" sldId="262"/>
            <ac:graphicFrameMk id="4" creationId="{585900A0-3C2F-4609-8AE8-E19B2D7A28AD}"/>
          </ac:graphicFrameMkLst>
        </pc:graphicFrameChg>
      </pc:sldChg>
      <pc:sldChg chg="addSp delSp modSp mod ord">
        <pc:chgData name="Karol" userId="c954e3c3-670e-487f-968f-4759ffa71a15" providerId="ADAL" clId="{D1A69027-289A-4F2F-8D59-F8599546FE6A}" dt="2021-12-09T18:23:13.584" v="301" actId="12084"/>
        <pc:sldMkLst>
          <pc:docMk/>
          <pc:sldMk cId="3028329229" sldId="263"/>
        </pc:sldMkLst>
        <pc:spChg chg="mod">
          <ac:chgData name="Karol" userId="c954e3c3-670e-487f-968f-4759ffa71a15" providerId="ADAL" clId="{D1A69027-289A-4F2F-8D59-F8599546FE6A}" dt="2021-12-08T17:27:07.797" v="8" actId="20577"/>
          <ac:spMkLst>
            <pc:docMk/>
            <pc:sldMk cId="3028329229" sldId="263"/>
            <ac:spMk id="2" creationId="{B8CBAC62-970F-47B7-B9D2-ACFF860987F7}"/>
          </ac:spMkLst>
        </pc:spChg>
        <pc:spChg chg="del">
          <ac:chgData name="Karol" userId="c954e3c3-670e-487f-968f-4759ffa71a15" providerId="ADAL" clId="{D1A69027-289A-4F2F-8D59-F8599546FE6A}" dt="2021-12-09T18:23:13.584" v="301" actId="12084"/>
          <ac:spMkLst>
            <pc:docMk/>
            <pc:sldMk cId="3028329229" sldId="263"/>
            <ac:spMk id="3" creationId="{4EC841B7-8370-4993-9A95-FB0BA015A091}"/>
          </ac:spMkLst>
        </pc:spChg>
        <pc:graphicFrameChg chg="add mod">
          <ac:chgData name="Karol" userId="c954e3c3-670e-487f-968f-4759ffa71a15" providerId="ADAL" clId="{D1A69027-289A-4F2F-8D59-F8599546FE6A}" dt="2021-12-09T18:23:13.584" v="301" actId="12084"/>
          <ac:graphicFrameMkLst>
            <pc:docMk/>
            <pc:sldMk cId="3028329229" sldId="263"/>
            <ac:graphicFrameMk id="4" creationId="{63A52E3B-A429-4604-90C0-004129191A9F}"/>
          </ac:graphicFrameMkLst>
        </pc:graphicFrameChg>
      </pc:sldChg>
      <pc:sldChg chg="addSp delSp modSp ord">
        <pc:chgData name="Karol" userId="c954e3c3-670e-487f-968f-4759ffa71a15" providerId="ADAL" clId="{D1A69027-289A-4F2F-8D59-F8599546FE6A}" dt="2021-12-09T18:23:18.155" v="302" actId="12084"/>
        <pc:sldMkLst>
          <pc:docMk/>
          <pc:sldMk cId="3427737780" sldId="264"/>
        </pc:sldMkLst>
        <pc:spChg chg="del">
          <ac:chgData name="Karol" userId="c954e3c3-670e-487f-968f-4759ffa71a15" providerId="ADAL" clId="{D1A69027-289A-4F2F-8D59-F8599546FE6A}" dt="2021-12-09T18:23:18.155" v="302" actId="12084"/>
          <ac:spMkLst>
            <pc:docMk/>
            <pc:sldMk cId="3427737780" sldId="264"/>
            <ac:spMk id="3" creationId="{663E40F0-614D-4B1C-8580-7B0A06AA821B}"/>
          </ac:spMkLst>
        </pc:spChg>
        <pc:graphicFrameChg chg="add mod">
          <ac:chgData name="Karol" userId="c954e3c3-670e-487f-968f-4759ffa71a15" providerId="ADAL" clId="{D1A69027-289A-4F2F-8D59-F8599546FE6A}" dt="2021-12-09T18:23:18.155" v="302" actId="12084"/>
          <ac:graphicFrameMkLst>
            <pc:docMk/>
            <pc:sldMk cId="3427737780" sldId="264"/>
            <ac:graphicFrameMk id="4" creationId="{4D62F117-8DA0-464E-ACE0-AC5B74E61299}"/>
          </ac:graphicFrameMkLst>
        </pc:graphicFrameChg>
      </pc:sldChg>
      <pc:sldChg chg="modSp mod">
        <pc:chgData name="Karol" userId="c954e3c3-670e-487f-968f-4759ffa71a15" providerId="ADAL" clId="{D1A69027-289A-4F2F-8D59-F8599546FE6A}" dt="2021-12-11T17:00:49.548" v="372" actId="20577"/>
        <pc:sldMkLst>
          <pc:docMk/>
          <pc:sldMk cId="2273021230" sldId="269"/>
        </pc:sldMkLst>
        <pc:spChg chg="mod">
          <ac:chgData name="Karol" userId="c954e3c3-670e-487f-968f-4759ffa71a15" providerId="ADAL" clId="{D1A69027-289A-4F2F-8D59-F8599546FE6A}" dt="2021-12-11T17:00:49.548" v="372" actId="20577"/>
          <ac:spMkLst>
            <pc:docMk/>
            <pc:sldMk cId="2273021230" sldId="269"/>
            <ac:spMk id="3" creationId="{D7041734-4B0C-434E-A293-BAAB0219B057}"/>
          </ac:spMkLst>
        </pc:spChg>
        <pc:graphicFrameChg chg="mod modGraphic">
          <ac:chgData name="Karol" userId="c954e3c3-670e-487f-968f-4759ffa71a15" providerId="ADAL" clId="{D1A69027-289A-4F2F-8D59-F8599546FE6A}" dt="2021-12-09T18:22:05.008" v="277" actId="12269"/>
          <ac:graphicFrameMkLst>
            <pc:docMk/>
            <pc:sldMk cId="2273021230" sldId="269"/>
            <ac:graphicFrameMk id="18" creationId="{E7EAC2ED-A79C-4E30-B1B6-667F63B80B5B}"/>
          </ac:graphicFrameMkLst>
        </pc:graphicFrameChg>
      </pc:sldChg>
      <pc:sldChg chg="addSp delSp modSp">
        <pc:chgData name="Karol" userId="c954e3c3-670e-487f-968f-4759ffa71a15" providerId="ADAL" clId="{D1A69027-289A-4F2F-8D59-F8599546FE6A}" dt="2021-12-09T18:22:14.163" v="278" actId="12084"/>
        <pc:sldMkLst>
          <pc:docMk/>
          <pc:sldMk cId="758086055" sldId="270"/>
        </pc:sldMkLst>
        <pc:spChg chg="del">
          <ac:chgData name="Karol" userId="c954e3c3-670e-487f-968f-4759ffa71a15" providerId="ADAL" clId="{D1A69027-289A-4F2F-8D59-F8599546FE6A}" dt="2021-12-09T18:22:14.163" v="278" actId="12084"/>
          <ac:spMkLst>
            <pc:docMk/>
            <pc:sldMk cId="758086055" sldId="270"/>
            <ac:spMk id="3" creationId="{C3ADE715-1287-49CD-AB04-29EA47335E0A}"/>
          </ac:spMkLst>
        </pc:spChg>
        <pc:graphicFrameChg chg="add mod">
          <ac:chgData name="Karol" userId="c954e3c3-670e-487f-968f-4759ffa71a15" providerId="ADAL" clId="{D1A69027-289A-4F2F-8D59-F8599546FE6A}" dt="2021-12-09T18:22:14.163" v="278" actId="12084"/>
          <ac:graphicFrameMkLst>
            <pc:docMk/>
            <pc:sldMk cId="758086055" sldId="270"/>
            <ac:graphicFrameMk id="4" creationId="{5A0ADBFB-ABFC-4125-9383-BB2A22FA6B73}"/>
          </ac:graphicFrameMkLst>
        </pc:graphicFrameChg>
      </pc:sldChg>
      <pc:sldChg chg="addSp delSp modSp">
        <pc:chgData name="Karol" userId="c954e3c3-670e-487f-968f-4759ffa71a15" providerId="ADAL" clId="{D1A69027-289A-4F2F-8D59-F8599546FE6A}" dt="2021-12-09T18:22:21.446" v="279" actId="12084"/>
        <pc:sldMkLst>
          <pc:docMk/>
          <pc:sldMk cId="491405679" sldId="271"/>
        </pc:sldMkLst>
        <pc:spChg chg="del">
          <ac:chgData name="Karol" userId="c954e3c3-670e-487f-968f-4759ffa71a15" providerId="ADAL" clId="{D1A69027-289A-4F2F-8D59-F8599546FE6A}" dt="2021-12-09T18:22:21.446" v="279" actId="12084"/>
          <ac:spMkLst>
            <pc:docMk/>
            <pc:sldMk cId="491405679" sldId="271"/>
            <ac:spMk id="3" creationId="{A8E5A5CC-4848-4E60-B7BE-75AE5ECE0056}"/>
          </ac:spMkLst>
        </pc:spChg>
        <pc:graphicFrameChg chg="add mod">
          <ac:chgData name="Karol" userId="c954e3c3-670e-487f-968f-4759ffa71a15" providerId="ADAL" clId="{D1A69027-289A-4F2F-8D59-F8599546FE6A}" dt="2021-12-09T18:22:21.446" v="279" actId="12084"/>
          <ac:graphicFrameMkLst>
            <pc:docMk/>
            <pc:sldMk cId="491405679" sldId="271"/>
            <ac:graphicFrameMk id="4" creationId="{A645BE4E-2EC9-4C6E-AD9D-316027B49E8E}"/>
          </ac:graphicFrameMkLst>
        </pc:graphicFrameChg>
      </pc:sldChg>
      <pc:sldChg chg="addSp delSp modSp">
        <pc:chgData name="Karol" userId="c954e3c3-670e-487f-968f-4759ffa71a15" providerId="ADAL" clId="{D1A69027-289A-4F2F-8D59-F8599546FE6A}" dt="2021-12-09T18:22:27.271" v="280" actId="12084"/>
        <pc:sldMkLst>
          <pc:docMk/>
          <pc:sldMk cId="3215945747" sldId="272"/>
        </pc:sldMkLst>
        <pc:spChg chg="del">
          <ac:chgData name="Karol" userId="c954e3c3-670e-487f-968f-4759ffa71a15" providerId="ADAL" clId="{D1A69027-289A-4F2F-8D59-F8599546FE6A}" dt="2021-12-09T18:22:27.271" v="280" actId="12084"/>
          <ac:spMkLst>
            <pc:docMk/>
            <pc:sldMk cId="3215945747" sldId="272"/>
            <ac:spMk id="3" creationId="{E0B3504D-8D11-406C-AFCE-BC4E7715ADD9}"/>
          </ac:spMkLst>
        </pc:spChg>
        <pc:graphicFrameChg chg="add mod">
          <ac:chgData name="Karol" userId="c954e3c3-670e-487f-968f-4759ffa71a15" providerId="ADAL" clId="{D1A69027-289A-4F2F-8D59-F8599546FE6A}" dt="2021-12-09T18:22:27.271" v="280" actId="12084"/>
          <ac:graphicFrameMkLst>
            <pc:docMk/>
            <pc:sldMk cId="3215945747" sldId="272"/>
            <ac:graphicFrameMk id="4" creationId="{803D17A4-825A-4563-9599-22FC05E44672}"/>
          </ac:graphicFrameMkLst>
        </pc:graphicFrameChg>
      </pc:sldChg>
      <pc:sldChg chg="addSp delSp modSp mod setClrOvrMap">
        <pc:chgData name="Karol" userId="c954e3c3-670e-487f-968f-4759ffa71a15" providerId="ADAL" clId="{D1A69027-289A-4F2F-8D59-F8599546FE6A}" dt="2021-12-08T16:41:39.039" v="1" actId="26606"/>
        <pc:sldMkLst>
          <pc:docMk/>
          <pc:sldMk cId="2480682224" sldId="273"/>
        </pc:sldMkLst>
        <pc:spChg chg="mod">
          <ac:chgData name="Karol" userId="c954e3c3-670e-487f-968f-4759ffa71a15" providerId="ADAL" clId="{D1A69027-289A-4F2F-8D59-F8599546FE6A}" dt="2021-12-08T16:41:39.039" v="1" actId="26606"/>
          <ac:spMkLst>
            <pc:docMk/>
            <pc:sldMk cId="2480682224" sldId="273"/>
            <ac:spMk id="2" creationId="{1EFB4197-B76A-43E5-868A-9F4E7BEBAC21}"/>
          </ac:spMkLst>
        </pc:spChg>
        <pc:spChg chg="mod">
          <ac:chgData name="Karol" userId="c954e3c3-670e-487f-968f-4759ffa71a15" providerId="ADAL" clId="{D1A69027-289A-4F2F-8D59-F8599546FE6A}" dt="2021-12-08T16:41:39.039" v="1" actId="26606"/>
          <ac:spMkLst>
            <pc:docMk/>
            <pc:sldMk cId="2480682224" sldId="273"/>
            <ac:spMk id="3" creationId="{CCA744AE-3693-45BA-AE8E-4962231B8E24}"/>
          </ac:spMkLst>
        </pc:spChg>
        <pc:spChg chg="del">
          <ac:chgData name="Karol" userId="c954e3c3-670e-487f-968f-4759ffa71a15" providerId="ADAL" clId="{D1A69027-289A-4F2F-8D59-F8599546FE6A}" dt="2021-12-08T16:41:39.039" v="1" actId="26606"/>
          <ac:spMkLst>
            <pc:docMk/>
            <pc:sldMk cId="2480682224" sldId="273"/>
            <ac:spMk id="6" creationId="{6166C6D1-23AC-49C4-BA07-238E4E9F8CEB}"/>
          </ac:spMkLst>
        </pc:spChg>
        <pc:spChg chg="del">
          <ac:chgData name="Karol" userId="c954e3c3-670e-487f-968f-4759ffa71a15" providerId="ADAL" clId="{D1A69027-289A-4F2F-8D59-F8599546FE6A}" dt="2021-12-08T16:41:39.039" v="1" actId="26606"/>
          <ac:spMkLst>
            <pc:docMk/>
            <pc:sldMk cId="2480682224" sldId="273"/>
            <ac:spMk id="11" creationId="{1C091803-41C2-48E0-9228-5148460C7479}"/>
          </ac:spMkLst>
        </pc:spChg>
        <pc:spChg chg="del">
          <ac:chgData name="Karol" userId="c954e3c3-670e-487f-968f-4759ffa71a15" providerId="ADAL" clId="{D1A69027-289A-4F2F-8D59-F8599546FE6A}" dt="2021-12-08T16:41:39.039" v="1" actId="26606"/>
          <ac:spMkLst>
            <pc:docMk/>
            <pc:sldMk cId="2480682224" sldId="273"/>
            <ac:spMk id="13" creationId="{B775CD93-9DF2-48CB-9F57-1BCA9A46C7FA}"/>
          </ac:spMkLst>
        </pc:spChg>
        <pc:spChg chg="del">
          <ac:chgData name="Karol" userId="c954e3c3-670e-487f-968f-4759ffa71a15" providerId="ADAL" clId="{D1A69027-289A-4F2F-8D59-F8599546FE6A}" dt="2021-12-08T16:41:39.039" v="1" actId="26606"/>
          <ac:spMkLst>
            <pc:docMk/>
            <pc:sldMk cId="2480682224" sldId="273"/>
            <ac:spMk id="15" creationId="{E186B68C-84BC-4A6E-99D1-EE87483C1349}"/>
          </ac:spMkLst>
        </pc:spChg>
        <pc:spChg chg="add">
          <ac:chgData name="Karol" userId="c954e3c3-670e-487f-968f-4759ffa71a15" providerId="ADAL" clId="{D1A69027-289A-4F2F-8D59-F8599546FE6A}" dt="2021-12-08T16:41:39.039" v="1" actId="26606"/>
          <ac:spMkLst>
            <pc:docMk/>
            <pc:sldMk cId="2480682224" sldId="273"/>
            <ac:spMk id="20" creationId="{E364580B-B24D-4448-B898-C13F15482BC5}"/>
          </ac:spMkLst>
        </pc:spChg>
        <pc:spChg chg="add">
          <ac:chgData name="Karol" userId="c954e3c3-670e-487f-968f-4759ffa71a15" providerId="ADAL" clId="{D1A69027-289A-4F2F-8D59-F8599546FE6A}" dt="2021-12-08T16:41:39.039" v="1" actId="26606"/>
          <ac:spMkLst>
            <pc:docMk/>
            <pc:sldMk cId="2480682224" sldId="273"/>
            <ac:spMk id="22" creationId="{8CEBB63E-FF19-493F-9618-BFFB451DF4C5}"/>
          </ac:spMkLst>
        </pc:spChg>
        <pc:picChg chg="mod ord">
          <ac:chgData name="Karol" userId="c954e3c3-670e-487f-968f-4759ffa71a15" providerId="ADAL" clId="{D1A69027-289A-4F2F-8D59-F8599546FE6A}" dt="2021-12-08T16:41:39.039" v="1" actId="26606"/>
          <ac:picMkLst>
            <pc:docMk/>
            <pc:sldMk cId="2480682224" sldId="273"/>
            <ac:picMk id="4" creationId="{53DD12E8-1A3F-4D23-911E-6E0187BA9A90}"/>
          </ac:picMkLst>
        </pc:picChg>
      </pc:sldChg>
      <pc:sldChg chg="modSp mod">
        <pc:chgData name="Karol" userId="c954e3c3-670e-487f-968f-4759ffa71a15" providerId="ADAL" clId="{D1A69027-289A-4F2F-8D59-F8599546FE6A}" dt="2021-12-09T18:20:22.432" v="261" actId="12269"/>
        <pc:sldMkLst>
          <pc:docMk/>
          <pc:sldMk cId="2002648846" sldId="275"/>
        </pc:sldMkLst>
        <pc:graphicFrameChg chg="mod modGraphic">
          <ac:chgData name="Karol" userId="c954e3c3-670e-487f-968f-4759ffa71a15" providerId="ADAL" clId="{D1A69027-289A-4F2F-8D59-F8599546FE6A}" dt="2021-12-09T18:20:22.432" v="261" actId="12269"/>
          <ac:graphicFrameMkLst>
            <pc:docMk/>
            <pc:sldMk cId="2002648846" sldId="275"/>
            <ac:graphicFrameMk id="5" creationId="{6D9E74F6-7A93-4154-BFFE-3112E2B1E676}"/>
          </ac:graphicFrameMkLst>
        </pc:graphicFrameChg>
      </pc:sldChg>
      <pc:sldChg chg="modSp">
        <pc:chgData name="Karol" userId="c954e3c3-670e-487f-968f-4759ffa71a15" providerId="ADAL" clId="{D1A69027-289A-4F2F-8D59-F8599546FE6A}" dt="2021-12-09T18:20:27.251" v="262" actId="12100"/>
        <pc:sldMkLst>
          <pc:docMk/>
          <pc:sldMk cId="1289635120" sldId="276"/>
        </pc:sldMkLst>
        <pc:graphicFrameChg chg="mod">
          <ac:chgData name="Karol" userId="c954e3c3-670e-487f-968f-4759ffa71a15" providerId="ADAL" clId="{D1A69027-289A-4F2F-8D59-F8599546FE6A}" dt="2021-12-09T18:20:27.251" v="262" actId="12100"/>
          <ac:graphicFrameMkLst>
            <pc:docMk/>
            <pc:sldMk cId="1289635120" sldId="276"/>
            <ac:graphicFrameMk id="5" creationId="{0D440DD2-65ED-486B-BC11-AE005DBA05F1}"/>
          </ac:graphicFrameMkLst>
        </pc:graphicFrameChg>
      </pc:sldChg>
      <pc:sldChg chg="addSp delSp modSp">
        <pc:chgData name="Karol" userId="c954e3c3-670e-487f-968f-4759ffa71a15" providerId="ADAL" clId="{D1A69027-289A-4F2F-8D59-F8599546FE6A}" dt="2021-12-09T18:20:03.696" v="257" actId="12269"/>
        <pc:sldMkLst>
          <pc:docMk/>
          <pc:sldMk cId="2051263214" sldId="277"/>
        </pc:sldMkLst>
        <pc:spChg chg="add del">
          <ac:chgData name="Karol" userId="c954e3c3-670e-487f-968f-4759ffa71a15" providerId="ADAL" clId="{D1A69027-289A-4F2F-8D59-F8599546FE6A}" dt="2021-12-09T18:18:43.922" v="217" actId="12084"/>
          <ac:spMkLst>
            <pc:docMk/>
            <pc:sldMk cId="2051263214" sldId="277"/>
            <ac:spMk id="6" creationId="{D195F8A5-1917-4F79-ADA4-5E05DC9E5763}"/>
          </ac:spMkLst>
        </pc:spChg>
        <pc:graphicFrameChg chg="add del mod">
          <ac:chgData name="Karol" userId="c954e3c3-670e-487f-968f-4759ffa71a15" providerId="ADAL" clId="{D1A69027-289A-4F2F-8D59-F8599546FE6A}" dt="2021-12-09T18:18:19.471" v="216" actId="12084"/>
          <ac:graphicFrameMkLst>
            <pc:docMk/>
            <pc:sldMk cId="2051263214" sldId="277"/>
            <ac:graphicFrameMk id="3" creationId="{6ECC6630-3B44-47E1-803E-799DB5706C74}"/>
          </ac:graphicFrameMkLst>
        </pc:graphicFrameChg>
        <pc:graphicFrameChg chg="add mod">
          <ac:chgData name="Karol" userId="c954e3c3-670e-487f-968f-4759ffa71a15" providerId="ADAL" clId="{D1A69027-289A-4F2F-8D59-F8599546FE6A}" dt="2021-12-09T18:20:03.696" v="257" actId="12269"/>
          <ac:graphicFrameMkLst>
            <pc:docMk/>
            <pc:sldMk cId="2051263214" sldId="277"/>
            <ac:graphicFrameMk id="5" creationId="{3E3D0497-C870-4C4E-9CFC-8C0F442A46BC}"/>
          </ac:graphicFrameMkLst>
        </pc:graphicFrameChg>
      </pc:sldChg>
      <pc:sldChg chg="addSp delSp modSp mod">
        <pc:chgData name="Karol" userId="c954e3c3-670e-487f-968f-4759ffa71a15" providerId="ADAL" clId="{D1A69027-289A-4F2F-8D59-F8599546FE6A}" dt="2021-12-09T18:18:02.879" v="214" actId="478"/>
        <pc:sldMkLst>
          <pc:docMk/>
          <pc:sldMk cId="3444634598" sldId="278"/>
        </pc:sldMkLst>
        <pc:spChg chg="add del mod">
          <ac:chgData name="Karol" userId="c954e3c3-670e-487f-968f-4759ffa71a15" providerId="ADAL" clId="{D1A69027-289A-4F2F-8D59-F8599546FE6A}" dt="2021-12-09T18:17:06.735" v="194" actId="12084"/>
          <ac:spMkLst>
            <pc:docMk/>
            <pc:sldMk cId="3444634598" sldId="278"/>
            <ac:spMk id="3" creationId="{348BCAB6-E161-46EB-B66A-A6CEC474D099}"/>
          </ac:spMkLst>
        </pc:spChg>
        <pc:graphicFrameChg chg="add del mod">
          <ac:chgData name="Karol" userId="c954e3c3-670e-487f-968f-4759ffa71a15" providerId="ADAL" clId="{D1A69027-289A-4F2F-8D59-F8599546FE6A}" dt="2021-12-09T18:15:36.176" v="184" actId="12084"/>
          <ac:graphicFrameMkLst>
            <pc:docMk/>
            <pc:sldMk cId="3444634598" sldId="278"/>
            <ac:graphicFrameMk id="4" creationId="{9B05D7D7-C750-4C84-860C-44F84BC1A2A5}"/>
          </ac:graphicFrameMkLst>
        </pc:graphicFrameChg>
        <pc:graphicFrameChg chg="add mod">
          <ac:chgData name="Karol" userId="c954e3c3-670e-487f-968f-4759ffa71a15" providerId="ADAL" clId="{D1A69027-289A-4F2F-8D59-F8599546FE6A}" dt="2021-12-09T18:18:02.879" v="214" actId="478"/>
          <ac:graphicFrameMkLst>
            <pc:docMk/>
            <pc:sldMk cId="3444634598" sldId="278"/>
            <ac:graphicFrameMk id="5" creationId="{49F4A45F-C5E1-4CFB-8952-D02A3172BC27}"/>
          </ac:graphicFrameMkLst>
        </pc:graphicFrameChg>
        <pc:graphicFrameChg chg="add del mod">
          <ac:chgData name="Karol" userId="c954e3c3-670e-487f-968f-4759ffa71a15" providerId="ADAL" clId="{D1A69027-289A-4F2F-8D59-F8599546FE6A}" dt="2021-12-09T18:16:04.816" v="191" actId="26606"/>
          <ac:graphicFrameMkLst>
            <pc:docMk/>
            <pc:sldMk cId="3444634598" sldId="278"/>
            <ac:graphicFrameMk id="38" creationId="{221E0510-24AB-4FEA-ADE5-8050B6625441}"/>
          </ac:graphicFrameMkLst>
        </pc:graphicFrameChg>
      </pc:sldChg>
      <pc:sldChg chg="addSp delSp modSp mod">
        <pc:chgData name="Karol" userId="c954e3c3-670e-487f-968f-4759ffa71a15" providerId="ADAL" clId="{D1A69027-289A-4F2F-8D59-F8599546FE6A}" dt="2021-12-09T18:20:50.957" v="267" actId="1076"/>
        <pc:sldMkLst>
          <pc:docMk/>
          <pc:sldMk cId="636293097" sldId="279"/>
        </pc:sldMkLst>
        <pc:spChg chg="del mod">
          <ac:chgData name="Karol" userId="c954e3c3-670e-487f-968f-4759ffa71a15" providerId="ADAL" clId="{D1A69027-289A-4F2F-8D59-F8599546FE6A}" dt="2021-12-09T18:20:39.040" v="263" actId="12084"/>
          <ac:spMkLst>
            <pc:docMk/>
            <pc:sldMk cId="636293097" sldId="279"/>
            <ac:spMk id="3" creationId="{B1F30FAA-4108-48E4-B9BD-9EAF52A13135}"/>
          </ac:spMkLst>
        </pc:spChg>
        <pc:graphicFrameChg chg="add mod">
          <ac:chgData name="Karol" userId="c954e3c3-670e-487f-968f-4759ffa71a15" providerId="ADAL" clId="{D1A69027-289A-4F2F-8D59-F8599546FE6A}" dt="2021-12-09T18:20:48.903" v="266"/>
          <ac:graphicFrameMkLst>
            <pc:docMk/>
            <pc:sldMk cId="636293097" sldId="279"/>
            <ac:graphicFrameMk id="4" creationId="{AA391C29-9BC9-4000-9854-1BDD17F0CD5D}"/>
          </ac:graphicFrameMkLst>
        </pc:graphicFrameChg>
        <pc:picChg chg="mod">
          <ac:chgData name="Karol" userId="c954e3c3-670e-487f-968f-4759ffa71a15" providerId="ADAL" clId="{D1A69027-289A-4F2F-8D59-F8599546FE6A}" dt="2021-12-09T18:20:50.957" v="267" actId="1076"/>
          <ac:picMkLst>
            <pc:docMk/>
            <pc:sldMk cId="636293097" sldId="279"/>
            <ac:picMk id="37" creationId="{9E38F36B-479D-4D2E-BBF2-D797A7AE3D38}"/>
          </ac:picMkLst>
        </pc:picChg>
      </pc:sldChg>
      <pc:sldChg chg="addSp delSp modSp del mod">
        <pc:chgData name="Karol" userId="c954e3c3-670e-487f-968f-4759ffa71a15" providerId="ADAL" clId="{D1A69027-289A-4F2F-8D59-F8599546FE6A}" dt="2021-12-09T18:06:09.275" v="153" actId="47"/>
        <pc:sldMkLst>
          <pc:docMk/>
          <pc:sldMk cId="2679855164" sldId="280"/>
        </pc:sldMkLst>
        <pc:spChg chg="mod">
          <ac:chgData name="Karol" userId="c954e3c3-670e-487f-968f-4759ffa71a15" providerId="ADAL" clId="{D1A69027-289A-4F2F-8D59-F8599546FE6A}" dt="2021-12-09T18:04:32.120" v="103" actId="26606"/>
          <ac:spMkLst>
            <pc:docMk/>
            <pc:sldMk cId="2679855164" sldId="280"/>
            <ac:spMk id="2" creationId="{15FE7016-3CD4-45DD-905C-243675C2E213}"/>
          </ac:spMkLst>
        </pc:spChg>
        <pc:spChg chg="mod">
          <ac:chgData name="Karol" userId="c954e3c3-670e-487f-968f-4759ffa71a15" providerId="ADAL" clId="{D1A69027-289A-4F2F-8D59-F8599546FE6A}" dt="2021-12-09T18:05:10.938" v="124"/>
          <ac:spMkLst>
            <pc:docMk/>
            <pc:sldMk cId="2679855164" sldId="280"/>
            <ac:spMk id="3" creationId="{3B89E95D-5772-46E5-AA95-5B1AE20A1A5F}"/>
          </ac:spMkLst>
        </pc:spChg>
        <pc:spChg chg="del">
          <ac:chgData name="Karol" userId="c954e3c3-670e-487f-968f-4759ffa71a15" providerId="ADAL" clId="{D1A69027-289A-4F2F-8D59-F8599546FE6A}" dt="2021-12-09T18:04:32.120" v="103" actId="26606"/>
          <ac:spMkLst>
            <pc:docMk/>
            <pc:sldMk cId="2679855164" sldId="280"/>
            <ac:spMk id="8" creationId="{15911E3A-C35B-4EF7-A355-B84E9A14AF4D}"/>
          </ac:spMkLst>
        </pc:spChg>
        <pc:spChg chg="add">
          <ac:chgData name="Karol" userId="c954e3c3-670e-487f-968f-4759ffa71a15" providerId="ADAL" clId="{D1A69027-289A-4F2F-8D59-F8599546FE6A}" dt="2021-12-09T18:04:32.120" v="103" actId="26606"/>
          <ac:spMkLst>
            <pc:docMk/>
            <pc:sldMk cId="2679855164" sldId="280"/>
            <ac:spMk id="41" creationId="{6FBDFA86-51D3-4729-B154-796918372804}"/>
          </ac:spMkLst>
        </pc:spChg>
        <pc:grpChg chg="del">
          <ac:chgData name="Karol" userId="c954e3c3-670e-487f-968f-4759ffa71a15" providerId="ADAL" clId="{D1A69027-289A-4F2F-8D59-F8599546FE6A}" dt="2021-12-09T18:04:32.120" v="103" actId="26606"/>
          <ac:grpSpMkLst>
            <pc:docMk/>
            <pc:sldMk cId="2679855164" sldId="280"/>
            <ac:grpSpMk id="10" creationId="{E21ADB3D-AD65-44B4-847D-5E90E90A5D16}"/>
          </ac:grpSpMkLst>
        </pc:grpChg>
        <pc:grpChg chg="del">
          <ac:chgData name="Karol" userId="c954e3c3-670e-487f-968f-4759ffa71a15" providerId="ADAL" clId="{D1A69027-289A-4F2F-8D59-F8599546FE6A}" dt="2021-12-09T18:04:32.120" v="103" actId="26606"/>
          <ac:grpSpMkLst>
            <pc:docMk/>
            <pc:sldMk cId="2679855164" sldId="280"/>
            <ac:grpSpMk id="33" creationId="{5F8A7F7F-DD1A-4F41-98AC-B9CE2A620CDC}"/>
          </ac:grpSpMkLst>
        </pc:grpChg>
        <pc:picChg chg="add mod">
          <ac:chgData name="Karol" userId="c954e3c3-670e-487f-968f-4759ffa71a15" providerId="ADAL" clId="{D1A69027-289A-4F2F-8D59-F8599546FE6A}" dt="2021-12-09T18:04:32.120" v="103" actId="26606"/>
          <ac:picMkLst>
            <pc:docMk/>
            <pc:sldMk cId="2679855164" sldId="280"/>
            <ac:picMk id="32" creationId="{DA1F8F9C-A122-49EF-BDC5-F6F48406D06D}"/>
          </ac:picMkLst>
        </pc:picChg>
        <pc:cxnChg chg="add">
          <ac:chgData name="Karol" userId="c954e3c3-670e-487f-968f-4759ffa71a15" providerId="ADAL" clId="{D1A69027-289A-4F2F-8D59-F8599546FE6A}" dt="2021-12-09T18:04:32.120" v="103" actId="26606"/>
          <ac:cxnSpMkLst>
            <pc:docMk/>
            <pc:sldMk cId="2679855164" sldId="280"/>
            <ac:cxnSpMk id="43" creationId="{0F1CE7C6-BE91-42A7-9214-F33FD918C386}"/>
          </ac:cxnSpMkLst>
        </pc:cxnChg>
      </pc:sldChg>
      <pc:sldChg chg="addSp delSp modSp mod ord">
        <pc:chgData name="Karol" userId="c954e3c3-670e-487f-968f-4759ffa71a15" providerId="ADAL" clId="{D1A69027-289A-4F2F-8D59-F8599546FE6A}" dt="2021-12-09T18:28:34.291" v="364" actId="12269"/>
        <pc:sldMkLst>
          <pc:docMk/>
          <pc:sldMk cId="1282575172" sldId="281"/>
        </pc:sldMkLst>
        <pc:spChg chg="mod">
          <ac:chgData name="Karol" userId="c954e3c3-670e-487f-968f-4759ffa71a15" providerId="ADAL" clId="{D1A69027-289A-4F2F-8D59-F8599546FE6A}" dt="2021-12-09T18:27:51.314" v="345" actId="26606"/>
          <ac:spMkLst>
            <pc:docMk/>
            <pc:sldMk cId="1282575172" sldId="281"/>
            <ac:spMk id="2" creationId="{954A6577-4480-491C-936E-DB0B1616CBBE}"/>
          </ac:spMkLst>
        </pc:spChg>
        <pc:spChg chg="del mod">
          <ac:chgData name="Karol" userId="c954e3c3-670e-487f-968f-4759ffa71a15" providerId="ADAL" clId="{D1A69027-289A-4F2F-8D59-F8599546FE6A}" dt="2021-12-09T18:27:57.519" v="346" actId="12084"/>
          <ac:spMkLst>
            <pc:docMk/>
            <pc:sldMk cId="1282575172" sldId="281"/>
            <ac:spMk id="3" creationId="{E4B218AB-4A5B-41AF-BB45-209975BAED6F}"/>
          </ac:spMkLst>
        </pc:spChg>
        <pc:spChg chg="del">
          <ac:chgData name="Karol" userId="c954e3c3-670e-487f-968f-4759ffa71a15" providerId="ADAL" clId="{D1A69027-289A-4F2F-8D59-F8599546FE6A}" dt="2021-12-09T18:10:22.243" v="156" actId="26606"/>
          <ac:spMkLst>
            <pc:docMk/>
            <pc:sldMk cId="1282575172" sldId="281"/>
            <ac:spMk id="8" creationId="{15911E3A-C35B-4EF7-A355-B84E9A14AF4D}"/>
          </ac:spMkLst>
        </pc:spChg>
        <pc:spChg chg="add del">
          <ac:chgData name="Karol" userId="c954e3c3-670e-487f-968f-4759ffa71a15" providerId="ADAL" clId="{D1A69027-289A-4F2F-8D59-F8599546FE6A}" dt="2021-12-09T18:27:51.314" v="345" actId="26606"/>
          <ac:spMkLst>
            <pc:docMk/>
            <pc:sldMk cId="1282575172" sldId="281"/>
            <ac:spMk id="41" creationId="{6FBDFA86-51D3-4729-B154-796918372804}"/>
          </ac:spMkLst>
        </pc:spChg>
        <pc:spChg chg="add del">
          <ac:chgData name="Karol" userId="c954e3c3-670e-487f-968f-4759ffa71a15" providerId="ADAL" clId="{D1A69027-289A-4F2F-8D59-F8599546FE6A}" dt="2021-12-09T18:27:51.300" v="344" actId="26606"/>
          <ac:spMkLst>
            <pc:docMk/>
            <pc:sldMk cId="1282575172" sldId="281"/>
            <ac:spMk id="48" creationId="{B5FA7C47-B7C1-4D2E-AB49-ED23BA34BA83}"/>
          </ac:spMkLst>
        </pc:spChg>
        <pc:spChg chg="add del">
          <ac:chgData name="Karol" userId="c954e3c3-670e-487f-968f-4759ffa71a15" providerId="ADAL" clId="{D1A69027-289A-4F2F-8D59-F8599546FE6A}" dt="2021-12-09T18:27:51.300" v="344" actId="26606"/>
          <ac:spMkLst>
            <pc:docMk/>
            <pc:sldMk cId="1282575172" sldId="281"/>
            <ac:spMk id="50" creationId="{596EE156-ABF1-4329-A6BA-03B4254E0877}"/>
          </ac:spMkLst>
        </pc:spChg>
        <pc:spChg chg="add del">
          <ac:chgData name="Karol" userId="c954e3c3-670e-487f-968f-4759ffa71a15" providerId="ADAL" clId="{D1A69027-289A-4F2F-8D59-F8599546FE6A}" dt="2021-12-09T18:27:51.300" v="344" actId="26606"/>
          <ac:spMkLst>
            <pc:docMk/>
            <pc:sldMk cId="1282575172" sldId="281"/>
            <ac:spMk id="52" creationId="{19B9933F-AAB3-444A-8BB5-9CA194A8BC63}"/>
          </ac:spMkLst>
        </pc:spChg>
        <pc:spChg chg="add del">
          <ac:chgData name="Karol" userId="c954e3c3-670e-487f-968f-4759ffa71a15" providerId="ADAL" clId="{D1A69027-289A-4F2F-8D59-F8599546FE6A}" dt="2021-12-09T18:27:51.300" v="344" actId="26606"/>
          <ac:spMkLst>
            <pc:docMk/>
            <pc:sldMk cId="1282575172" sldId="281"/>
            <ac:spMk id="54" creationId="{7D20183A-0B1D-4A1F-89B1-ADBEDBC6E54E}"/>
          </ac:spMkLst>
        </pc:spChg>
        <pc:spChg chg="add del">
          <ac:chgData name="Karol" userId="c954e3c3-670e-487f-968f-4759ffa71a15" providerId="ADAL" clId="{D1A69027-289A-4F2F-8D59-F8599546FE6A}" dt="2021-12-09T18:27:51.300" v="344" actId="26606"/>
          <ac:spMkLst>
            <pc:docMk/>
            <pc:sldMk cId="1282575172" sldId="281"/>
            <ac:spMk id="56" creationId="{131031D3-26CD-4214-A9A4-5857EFA15A0C}"/>
          </ac:spMkLst>
        </pc:spChg>
        <pc:spChg chg="add">
          <ac:chgData name="Karol" userId="c954e3c3-670e-487f-968f-4759ffa71a15" providerId="ADAL" clId="{D1A69027-289A-4F2F-8D59-F8599546FE6A}" dt="2021-12-09T18:27:51.314" v="345" actId="26606"/>
          <ac:spMkLst>
            <pc:docMk/>
            <pc:sldMk cId="1282575172" sldId="281"/>
            <ac:spMk id="58" creationId="{DD38EE57-B708-47C9-A4A4-E25F09FAB029}"/>
          </ac:spMkLst>
        </pc:spChg>
        <pc:grpChg chg="del">
          <ac:chgData name="Karol" userId="c954e3c3-670e-487f-968f-4759ffa71a15" providerId="ADAL" clId="{D1A69027-289A-4F2F-8D59-F8599546FE6A}" dt="2021-12-09T18:10:22.243" v="156" actId="26606"/>
          <ac:grpSpMkLst>
            <pc:docMk/>
            <pc:sldMk cId="1282575172" sldId="281"/>
            <ac:grpSpMk id="10" creationId="{E21ADB3D-AD65-44B4-847D-5E90E90A5D16}"/>
          </ac:grpSpMkLst>
        </pc:grpChg>
        <pc:grpChg chg="del">
          <ac:chgData name="Karol" userId="c954e3c3-670e-487f-968f-4759ffa71a15" providerId="ADAL" clId="{D1A69027-289A-4F2F-8D59-F8599546FE6A}" dt="2021-12-09T18:10:22.243" v="156" actId="26606"/>
          <ac:grpSpMkLst>
            <pc:docMk/>
            <pc:sldMk cId="1282575172" sldId="281"/>
            <ac:grpSpMk id="33" creationId="{5F8A7F7F-DD1A-4F41-98AC-B9CE2A620CDC}"/>
          </ac:grpSpMkLst>
        </pc:grpChg>
        <pc:grpChg chg="add">
          <ac:chgData name="Karol" userId="c954e3c3-670e-487f-968f-4759ffa71a15" providerId="ADAL" clId="{D1A69027-289A-4F2F-8D59-F8599546FE6A}" dt="2021-12-09T18:27:51.314" v="345" actId="26606"/>
          <ac:grpSpMkLst>
            <pc:docMk/>
            <pc:sldMk cId="1282575172" sldId="281"/>
            <ac:grpSpMk id="59" creationId="{57A28182-58A5-4DBB-8F64-BD944BCA8154}"/>
          </ac:grpSpMkLst>
        </pc:grpChg>
        <pc:graphicFrameChg chg="add mod">
          <ac:chgData name="Karol" userId="c954e3c3-670e-487f-968f-4759ffa71a15" providerId="ADAL" clId="{D1A69027-289A-4F2F-8D59-F8599546FE6A}" dt="2021-12-09T18:28:34.291" v="364" actId="12269"/>
          <ac:graphicFrameMkLst>
            <pc:docMk/>
            <pc:sldMk cId="1282575172" sldId="281"/>
            <ac:graphicFrameMk id="6" creationId="{69FD8B9F-F4A6-4E09-8B94-302AEA85305A}"/>
          </ac:graphicFrameMkLst>
        </pc:graphicFrameChg>
        <pc:picChg chg="add mod">
          <ac:chgData name="Karol" userId="c954e3c3-670e-487f-968f-4759ffa71a15" providerId="ADAL" clId="{D1A69027-289A-4F2F-8D59-F8599546FE6A}" dt="2021-12-09T18:27:51.314" v="345" actId="26606"/>
          <ac:picMkLst>
            <pc:docMk/>
            <pc:sldMk cId="1282575172" sldId="281"/>
            <ac:picMk id="5" creationId="{CD59949D-E284-480B-92CC-AE1481E51204}"/>
          </ac:picMkLst>
        </pc:picChg>
        <pc:cxnChg chg="add del">
          <ac:chgData name="Karol" userId="c954e3c3-670e-487f-968f-4759ffa71a15" providerId="ADAL" clId="{D1A69027-289A-4F2F-8D59-F8599546FE6A}" dt="2021-12-09T18:27:51.314" v="345" actId="26606"/>
          <ac:cxnSpMkLst>
            <pc:docMk/>
            <pc:sldMk cId="1282575172" sldId="281"/>
            <ac:cxnSpMk id="43" creationId="{0F1CE7C6-BE91-42A7-9214-F33FD918C386}"/>
          </ac:cxnSpMkLst>
        </pc:cxnChg>
      </pc:sldChg>
      <pc:sldChg chg="addSp delSp modSp mod">
        <pc:chgData name="Karol" userId="c954e3c3-670e-487f-968f-4759ffa71a15" providerId="ADAL" clId="{D1A69027-289A-4F2F-8D59-F8599546FE6A}" dt="2021-12-09T18:29:01.629" v="368" actId="962"/>
        <pc:sldMkLst>
          <pc:docMk/>
          <pc:sldMk cId="354605066" sldId="282"/>
        </pc:sldMkLst>
        <pc:spChg chg="mod">
          <ac:chgData name="Karol" userId="c954e3c3-670e-487f-968f-4759ffa71a15" providerId="ADAL" clId="{D1A69027-289A-4F2F-8D59-F8599546FE6A}" dt="2021-12-09T18:28:56.459" v="365" actId="26606"/>
          <ac:spMkLst>
            <pc:docMk/>
            <pc:sldMk cId="354605066" sldId="282"/>
            <ac:spMk id="2" creationId="{130E4073-6B6B-49FB-82AB-E2DEE99B2F50}"/>
          </ac:spMkLst>
        </pc:spChg>
        <pc:spChg chg="del mod">
          <ac:chgData name="Karol" userId="c954e3c3-670e-487f-968f-4759ffa71a15" providerId="ADAL" clId="{D1A69027-289A-4F2F-8D59-F8599546FE6A}" dt="2021-12-09T18:29:00.584" v="366" actId="12084"/>
          <ac:spMkLst>
            <pc:docMk/>
            <pc:sldMk cId="354605066" sldId="282"/>
            <ac:spMk id="3" creationId="{097E94C6-399E-4493-A313-19CF413D9F50}"/>
          </ac:spMkLst>
        </pc:spChg>
        <pc:spChg chg="del">
          <ac:chgData name="Karol" userId="c954e3c3-670e-487f-968f-4759ffa71a15" providerId="ADAL" clId="{D1A69027-289A-4F2F-8D59-F8599546FE6A}" dt="2021-12-09T18:12:40.573" v="164" actId="26606"/>
          <ac:spMkLst>
            <pc:docMk/>
            <pc:sldMk cId="354605066" sldId="282"/>
            <ac:spMk id="8" creationId="{15911E3A-C35B-4EF7-A355-B84E9A14AF4D}"/>
          </ac:spMkLst>
        </pc:spChg>
        <pc:spChg chg="add del">
          <ac:chgData name="Karol" userId="c954e3c3-670e-487f-968f-4759ffa71a15" providerId="ADAL" clId="{D1A69027-289A-4F2F-8D59-F8599546FE6A}" dt="2021-12-09T18:28:56.459" v="365" actId="26606"/>
          <ac:spMkLst>
            <pc:docMk/>
            <pc:sldMk cId="354605066" sldId="282"/>
            <ac:spMk id="41" creationId="{6FBDFA86-51D3-4729-B154-796918372804}"/>
          </ac:spMkLst>
        </pc:spChg>
        <pc:spChg chg="add">
          <ac:chgData name="Karol" userId="c954e3c3-670e-487f-968f-4759ffa71a15" providerId="ADAL" clId="{D1A69027-289A-4F2F-8D59-F8599546FE6A}" dt="2021-12-09T18:28:56.459" v="365" actId="26606"/>
          <ac:spMkLst>
            <pc:docMk/>
            <pc:sldMk cId="354605066" sldId="282"/>
            <ac:spMk id="48" creationId="{DD38EE57-B708-47C9-A4A4-E25F09FAB029}"/>
          </ac:spMkLst>
        </pc:spChg>
        <pc:grpChg chg="del">
          <ac:chgData name="Karol" userId="c954e3c3-670e-487f-968f-4759ffa71a15" providerId="ADAL" clId="{D1A69027-289A-4F2F-8D59-F8599546FE6A}" dt="2021-12-09T18:12:40.573" v="164" actId="26606"/>
          <ac:grpSpMkLst>
            <pc:docMk/>
            <pc:sldMk cId="354605066" sldId="282"/>
            <ac:grpSpMk id="10" creationId="{E21ADB3D-AD65-44B4-847D-5E90E90A5D16}"/>
          </ac:grpSpMkLst>
        </pc:grpChg>
        <pc:grpChg chg="del">
          <ac:chgData name="Karol" userId="c954e3c3-670e-487f-968f-4759ffa71a15" providerId="ADAL" clId="{D1A69027-289A-4F2F-8D59-F8599546FE6A}" dt="2021-12-09T18:12:40.573" v="164" actId="26606"/>
          <ac:grpSpMkLst>
            <pc:docMk/>
            <pc:sldMk cId="354605066" sldId="282"/>
            <ac:grpSpMk id="33" creationId="{5F8A7F7F-DD1A-4F41-98AC-B9CE2A620CDC}"/>
          </ac:grpSpMkLst>
        </pc:grpChg>
        <pc:grpChg chg="add">
          <ac:chgData name="Karol" userId="c954e3c3-670e-487f-968f-4759ffa71a15" providerId="ADAL" clId="{D1A69027-289A-4F2F-8D59-F8599546FE6A}" dt="2021-12-09T18:28:56.459" v="365" actId="26606"/>
          <ac:grpSpMkLst>
            <pc:docMk/>
            <pc:sldMk cId="354605066" sldId="282"/>
            <ac:grpSpMk id="50" creationId="{57A28182-58A5-4DBB-8F64-BD944BCA8154}"/>
          </ac:grpSpMkLst>
        </pc:grpChg>
        <pc:graphicFrameChg chg="add mod">
          <ac:chgData name="Karol" userId="c954e3c3-670e-487f-968f-4759ffa71a15" providerId="ADAL" clId="{D1A69027-289A-4F2F-8D59-F8599546FE6A}" dt="2021-12-09T18:29:01.629" v="368" actId="962"/>
          <ac:graphicFrameMkLst>
            <pc:docMk/>
            <pc:sldMk cId="354605066" sldId="282"/>
            <ac:graphicFrameMk id="9" creationId="{3D6B2397-5BC1-4F85-B335-7639C88D97C5}"/>
          </ac:graphicFrameMkLst>
        </pc:graphicFrameChg>
        <pc:picChg chg="add del">
          <ac:chgData name="Karol" userId="c954e3c3-670e-487f-968f-4759ffa71a15" providerId="ADAL" clId="{D1A69027-289A-4F2F-8D59-F8599546FE6A}" dt="2021-12-09T18:12:24.848" v="162" actId="22"/>
          <ac:picMkLst>
            <pc:docMk/>
            <pc:sldMk cId="354605066" sldId="282"/>
            <ac:picMk id="5" creationId="{BE34AD7E-2A9B-426C-BFE4-B99688C44151}"/>
          </ac:picMkLst>
        </pc:picChg>
        <pc:picChg chg="add mod">
          <ac:chgData name="Karol" userId="c954e3c3-670e-487f-968f-4759ffa71a15" providerId="ADAL" clId="{D1A69027-289A-4F2F-8D59-F8599546FE6A}" dt="2021-12-09T18:29:01.628" v="367" actId="27614"/>
          <ac:picMkLst>
            <pc:docMk/>
            <pc:sldMk cId="354605066" sldId="282"/>
            <ac:picMk id="7" creationId="{AED34C41-AAD2-477A-A2B1-1BD76D4133B4}"/>
          </ac:picMkLst>
        </pc:picChg>
        <pc:cxnChg chg="add del">
          <ac:chgData name="Karol" userId="c954e3c3-670e-487f-968f-4759ffa71a15" providerId="ADAL" clId="{D1A69027-289A-4F2F-8D59-F8599546FE6A}" dt="2021-12-09T18:28:56.459" v="365" actId="26606"/>
          <ac:cxnSpMkLst>
            <pc:docMk/>
            <pc:sldMk cId="354605066" sldId="282"/>
            <ac:cxnSpMk id="43" creationId="{0F1CE7C6-BE91-42A7-9214-F33FD918C386}"/>
          </ac:cxnSpMkLst>
        </pc:cxnChg>
      </pc:sldChg>
      <pc:sldChg chg="addSp delSp modSp new mod setBg">
        <pc:chgData name="Karol" userId="c954e3c3-670e-487f-968f-4759ffa71a15" providerId="ADAL" clId="{D1A69027-289A-4F2F-8D59-F8599546FE6A}" dt="2021-12-09T17:54:16.402" v="87" actId="26606"/>
        <pc:sldMkLst>
          <pc:docMk/>
          <pc:sldMk cId="3110611579" sldId="283"/>
        </pc:sldMkLst>
        <pc:spChg chg="mod">
          <ac:chgData name="Karol" userId="c954e3c3-670e-487f-968f-4759ffa71a15" providerId="ADAL" clId="{D1A69027-289A-4F2F-8D59-F8599546FE6A}" dt="2021-12-09T17:54:16.402" v="87" actId="26606"/>
          <ac:spMkLst>
            <pc:docMk/>
            <pc:sldMk cId="3110611579" sldId="283"/>
            <ac:spMk id="2" creationId="{74F25679-B05F-47B6-8D8A-6B17E236463B}"/>
          </ac:spMkLst>
        </pc:spChg>
        <pc:spChg chg="mod">
          <ac:chgData name="Karol" userId="c954e3c3-670e-487f-968f-4759ffa71a15" providerId="ADAL" clId="{D1A69027-289A-4F2F-8D59-F8599546FE6A}" dt="2021-12-09T17:54:16.402" v="87" actId="26606"/>
          <ac:spMkLst>
            <pc:docMk/>
            <pc:sldMk cId="3110611579" sldId="283"/>
            <ac:spMk id="3" creationId="{DF2F4D09-FECC-499E-B1BB-3DFA4575B37D}"/>
          </ac:spMkLst>
        </pc:spChg>
        <pc:spChg chg="add del">
          <ac:chgData name="Karol" userId="c954e3c3-670e-487f-968f-4759ffa71a15" providerId="ADAL" clId="{D1A69027-289A-4F2F-8D59-F8599546FE6A}" dt="2021-12-09T17:54:16.402" v="87" actId="26606"/>
          <ac:spMkLst>
            <pc:docMk/>
            <pc:sldMk cId="3110611579" sldId="283"/>
            <ac:spMk id="10" creationId="{C4285719-470E-454C-AF62-8323075F1F5B}"/>
          </ac:spMkLst>
        </pc:spChg>
        <pc:spChg chg="add del">
          <ac:chgData name="Karol" userId="c954e3c3-670e-487f-968f-4759ffa71a15" providerId="ADAL" clId="{D1A69027-289A-4F2F-8D59-F8599546FE6A}" dt="2021-12-09T17:54:16.402" v="87" actId="26606"/>
          <ac:spMkLst>
            <pc:docMk/>
            <pc:sldMk cId="3110611579" sldId="283"/>
            <ac:spMk id="12" creationId="{CD9FE4EF-C4D8-49A0-B2FF-81D8DB7D8A24}"/>
          </ac:spMkLst>
        </pc:spChg>
        <pc:spChg chg="add del">
          <ac:chgData name="Karol" userId="c954e3c3-670e-487f-968f-4759ffa71a15" providerId="ADAL" clId="{D1A69027-289A-4F2F-8D59-F8599546FE6A}" dt="2021-12-09T17:54:16.402" v="87" actId="26606"/>
          <ac:spMkLst>
            <pc:docMk/>
            <pc:sldMk cId="3110611579" sldId="283"/>
            <ac:spMk id="14" creationId="{4300840D-0A0B-4512-BACA-B439D5B9C57C}"/>
          </ac:spMkLst>
        </pc:spChg>
        <pc:spChg chg="add del">
          <ac:chgData name="Karol" userId="c954e3c3-670e-487f-968f-4759ffa71a15" providerId="ADAL" clId="{D1A69027-289A-4F2F-8D59-F8599546FE6A}" dt="2021-12-09T17:54:16.402" v="87" actId="26606"/>
          <ac:spMkLst>
            <pc:docMk/>
            <pc:sldMk cId="3110611579" sldId="283"/>
            <ac:spMk id="16" creationId="{D2B78728-A580-49A7-84F9-6EF6F583ADE0}"/>
          </ac:spMkLst>
        </pc:spChg>
        <pc:spChg chg="add del">
          <ac:chgData name="Karol" userId="c954e3c3-670e-487f-968f-4759ffa71a15" providerId="ADAL" clId="{D1A69027-289A-4F2F-8D59-F8599546FE6A}" dt="2021-12-09T17:54:16.402" v="87" actId="26606"/>
          <ac:spMkLst>
            <pc:docMk/>
            <pc:sldMk cId="3110611579" sldId="283"/>
            <ac:spMk id="18" creationId="{38FAA1A1-D861-433F-88FA-1E9D6FD31D11}"/>
          </ac:spMkLst>
        </pc:spChg>
        <pc:spChg chg="add del">
          <ac:chgData name="Karol" userId="c954e3c3-670e-487f-968f-4759ffa71a15" providerId="ADAL" clId="{D1A69027-289A-4F2F-8D59-F8599546FE6A}" dt="2021-12-09T17:54:16.402" v="87" actId="26606"/>
          <ac:spMkLst>
            <pc:docMk/>
            <pc:sldMk cId="3110611579" sldId="283"/>
            <ac:spMk id="20" creationId="{8D71EDA1-87BF-4D5D-AB79-F346FD19278A}"/>
          </ac:spMkLst>
        </pc:spChg>
        <pc:spChg chg="add">
          <ac:chgData name="Karol" userId="c954e3c3-670e-487f-968f-4759ffa71a15" providerId="ADAL" clId="{D1A69027-289A-4F2F-8D59-F8599546FE6A}" dt="2021-12-09T17:54:16.402" v="87" actId="26606"/>
          <ac:spMkLst>
            <pc:docMk/>
            <pc:sldMk cId="3110611579" sldId="283"/>
            <ac:spMk id="25" creationId="{6FBDFA86-51D3-4729-B154-796918372804}"/>
          </ac:spMkLst>
        </pc:spChg>
        <pc:picChg chg="add mod">
          <ac:chgData name="Karol" userId="c954e3c3-670e-487f-968f-4759ffa71a15" providerId="ADAL" clId="{D1A69027-289A-4F2F-8D59-F8599546FE6A}" dt="2021-12-09T17:54:16.402" v="87" actId="26606"/>
          <ac:picMkLst>
            <pc:docMk/>
            <pc:sldMk cId="3110611579" sldId="283"/>
            <ac:picMk id="5" creationId="{84AD96A1-C44D-411A-A741-ED50B204A605}"/>
          </ac:picMkLst>
        </pc:picChg>
        <pc:cxnChg chg="add">
          <ac:chgData name="Karol" userId="c954e3c3-670e-487f-968f-4759ffa71a15" providerId="ADAL" clId="{D1A69027-289A-4F2F-8D59-F8599546FE6A}" dt="2021-12-09T17:54:16.402" v="87" actId="26606"/>
          <ac:cxnSpMkLst>
            <pc:docMk/>
            <pc:sldMk cId="3110611579" sldId="283"/>
            <ac:cxnSpMk id="27" creationId="{0F1CE7C6-BE91-42A7-9214-F33FD918C386}"/>
          </ac:cxnSpMkLst>
        </pc:cxnChg>
      </pc:sldChg>
      <pc:sldChg chg="addSp delSp modSp new del mod chgLayout">
        <pc:chgData name="Karol" userId="c954e3c3-670e-487f-968f-4759ffa71a15" providerId="ADAL" clId="{D1A69027-289A-4F2F-8D59-F8599546FE6A}" dt="2021-12-09T17:49:16.478" v="37" actId="47"/>
        <pc:sldMkLst>
          <pc:docMk/>
          <pc:sldMk cId="4129074440" sldId="283"/>
        </pc:sldMkLst>
        <pc:spChg chg="del">
          <ac:chgData name="Karol" userId="c954e3c3-670e-487f-968f-4759ffa71a15" providerId="ADAL" clId="{D1A69027-289A-4F2F-8D59-F8599546FE6A}" dt="2021-12-09T17:35:52.950" v="17" actId="700"/>
          <ac:spMkLst>
            <pc:docMk/>
            <pc:sldMk cId="4129074440" sldId="283"/>
            <ac:spMk id="2" creationId="{28DB2B4F-11B4-4349-81FE-A9FC4332F845}"/>
          </ac:spMkLst>
        </pc:spChg>
        <pc:spChg chg="del mod">
          <ac:chgData name="Karol" userId="c954e3c3-670e-487f-968f-4759ffa71a15" providerId="ADAL" clId="{D1A69027-289A-4F2F-8D59-F8599546FE6A}" dt="2021-12-09T17:35:52.950" v="17" actId="700"/>
          <ac:spMkLst>
            <pc:docMk/>
            <pc:sldMk cId="4129074440" sldId="283"/>
            <ac:spMk id="3" creationId="{03A4E13B-0259-42A9-9D9D-79061048900D}"/>
          </ac:spMkLst>
        </pc:spChg>
        <pc:spChg chg="add del mod ord">
          <ac:chgData name="Karol" userId="c954e3c3-670e-487f-968f-4759ffa71a15" providerId="ADAL" clId="{D1A69027-289A-4F2F-8D59-F8599546FE6A}" dt="2021-12-09T17:36:15.660" v="24" actId="478"/>
          <ac:spMkLst>
            <pc:docMk/>
            <pc:sldMk cId="4129074440" sldId="283"/>
            <ac:spMk id="4" creationId="{8B5F13E1-F8EB-4FD6-9A10-A2882F4BF8A5}"/>
          </ac:spMkLst>
        </pc:spChg>
        <pc:spChg chg="add del mod ord">
          <ac:chgData name="Karol" userId="c954e3c3-670e-487f-968f-4759ffa71a15" providerId="ADAL" clId="{D1A69027-289A-4F2F-8D59-F8599546FE6A}" dt="2021-12-09T17:36:20.943" v="26" actId="478"/>
          <ac:spMkLst>
            <pc:docMk/>
            <pc:sldMk cId="4129074440" sldId="283"/>
            <ac:spMk id="5" creationId="{50A38FDC-EBBE-49FF-90C5-558D7BDDE73E}"/>
          </ac:spMkLst>
        </pc:spChg>
        <pc:spChg chg="add del mod">
          <ac:chgData name="Karol" userId="c954e3c3-670e-487f-968f-4759ffa71a15" providerId="ADAL" clId="{D1A69027-289A-4F2F-8D59-F8599546FE6A}" dt="2021-12-09T17:36:22.796" v="27" actId="478"/>
          <ac:spMkLst>
            <pc:docMk/>
            <pc:sldMk cId="4129074440" sldId="283"/>
            <ac:spMk id="7" creationId="{0E48EF2C-4AFB-4FBE-98BD-AE53508CDD56}"/>
          </ac:spMkLst>
        </pc:spChg>
        <pc:spChg chg="add del">
          <ac:chgData name="Karol" userId="c954e3c3-670e-487f-968f-4759ffa71a15" providerId="ADAL" clId="{D1A69027-289A-4F2F-8D59-F8599546FE6A}" dt="2021-12-09T17:36:29.520" v="29" actId="22"/>
          <ac:spMkLst>
            <pc:docMk/>
            <pc:sldMk cId="4129074440" sldId="283"/>
            <ac:spMk id="9" creationId="{CC6AE287-97A9-4F07-A530-27A4F2E7B819}"/>
          </ac:spMkLst>
        </pc:spChg>
        <pc:spChg chg="add del">
          <ac:chgData name="Karol" userId="c954e3c3-670e-487f-968f-4759ffa71a15" providerId="ADAL" clId="{D1A69027-289A-4F2F-8D59-F8599546FE6A}" dt="2021-12-09T17:41:50.219" v="31" actId="22"/>
          <ac:spMkLst>
            <pc:docMk/>
            <pc:sldMk cId="4129074440" sldId="283"/>
            <ac:spMk id="11" creationId="{E6D126D9-EEA5-4110-8034-E1E27735E9B7}"/>
          </ac:spMkLst>
        </pc:spChg>
        <pc:spChg chg="add del">
          <ac:chgData name="Karol" userId="c954e3c3-670e-487f-968f-4759ffa71a15" providerId="ADAL" clId="{D1A69027-289A-4F2F-8D59-F8599546FE6A}" dt="2021-12-09T17:49:13.266" v="35" actId="22"/>
          <ac:spMkLst>
            <pc:docMk/>
            <pc:sldMk cId="4129074440" sldId="283"/>
            <ac:spMk id="13" creationId="{D0514BB8-CEA3-48E3-BEA4-85E23C940214}"/>
          </ac:spMkLst>
        </pc:spChg>
      </pc:sldChg>
      <pc:sldChg chg="addSp new del mod">
        <pc:chgData name="Karol" userId="c954e3c3-670e-487f-968f-4759ffa71a15" providerId="ADAL" clId="{D1A69027-289A-4F2F-8D59-F8599546FE6A}" dt="2021-12-09T18:04:39.772" v="104" actId="47"/>
        <pc:sldMkLst>
          <pc:docMk/>
          <pc:sldMk cId="1461433256" sldId="284"/>
        </pc:sldMkLst>
        <pc:picChg chg="add">
          <ac:chgData name="Karol" userId="c954e3c3-670e-487f-968f-4759ffa71a15" providerId="ADAL" clId="{D1A69027-289A-4F2F-8D59-F8599546FE6A}" dt="2021-12-09T18:03:49.078" v="94" actId="22"/>
          <ac:picMkLst>
            <pc:docMk/>
            <pc:sldMk cId="1461433256" sldId="284"/>
            <ac:picMk id="5" creationId="{FAE15D55-3303-4C8C-9369-1B0421AF2991}"/>
          </ac:picMkLst>
        </pc:picChg>
      </pc:sldChg>
      <pc:sldChg chg="addSp new del mod">
        <pc:chgData name="Karol" userId="c954e3c3-670e-487f-968f-4759ffa71a15" providerId="ADAL" clId="{D1A69027-289A-4F2F-8D59-F8599546FE6A}" dt="2021-12-09T17:49:14.983" v="36" actId="47"/>
        <pc:sldMkLst>
          <pc:docMk/>
          <pc:sldMk cId="1481550092" sldId="284"/>
        </pc:sldMkLst>
        <pc:spChg chg="add">
          <ac:chgData name="Karol" userId="c954e3c3-670e-487f-968f-4759ffa71a15" providerId="ADAL" clId="{D1A69027-289A-4F2F-8D59-F8599546FE6A}" dt="2021-12-09T17:41:52.959" v="33" actId="22"/>
          <ac:spMkLst>
            <pc:docMk/>
            <pc:sldMk cId="1481550092" sldId="284"/>
            <ac:spMk id="5" creationId="{F8D7140A-2CE7-41B7-80E4-389CCBB4BB45}"/>
          </ac:spMkLst>
        </pc:spChg>
      </pc:sldChg>
      <pc:sldChg chg="new del">
        <pc:chgData name="Karol" userId="c954e3c3-670e-487f-968f-4759ffa71a15" providerId="ADAL" clId="{D1A69027-289A-4F2F-8D59-F8599546FE6A}" dt="2021-12-09T17:55:00.736" v="89" actId="47"/>
        <pc:sldMkLst>
          <pc:docMk/>
          <pc:sldMk cId="2821538414" sldId="284"/>
        </pc:sldMkLst>
      </pc:sldChg>
      <pc:sldChg chg="modSp new del mod">
        <pc:chgData name="Karol" userId="c954e3c3-670e-487f-968f-4759ffa71a15" providerId="ADAL" clId="{D1A69027-289A-4F2F-8D59-F8599546FE6A}" dt="2021-12-09T18:05:32.948" v="142" actId="47"/>
        <pc:sldMkLst>
          <pc:docMk/>
          <pc:sldMk cId="37792443" sldId="285"/>
        </pc:sldMkLst>
        <pc:spChg chg="mod">
          <ac:chgData name="Karol" userId="c954e3c3-670e-487f-968f-4759ffa71a15" providerId="ADAL" clId="{D1A69027-289A-4F2F-8D59-F8599546FE6A}" dt="2021-12-09T18:04:45.005" v="120" actId="20577"/>
          <ac:spMkLst>
            <pc:docMk/>
            <pc:sldMk cId="37792443" sldId="285"/>
            <ac:spMk id="2" creationId="{E0F19D82-1655-43D2-A61B-CF845E36E768}"/>
          </ac:spMkLst>
        </pc:spChg>
        <pc:spChg chg="mod">
          <ac:chgData name="Karol" userId="c954e3c3-670e-487f-968f-4759ffa71a15" providerId="ADAL" clId="{D1A69027-289A-4F2F-8D59-F8599546FE6A}" dt="2021-12-09T18:05:06.914" v="122" actId="21"/>
          <ac:spMkLst>
            <pc:docMk/>
            <pc:sldMk cId="37792443" sldId="285"/>
            <ac:spMk id="3" creationId="{CF3C07CE-4C28-42D0-928A-F9B9F18F3590}"/>
          </ac:spMkLst>
        </pc:spChg>
      </pc:sldChg>
      <pc:sldChg chg="addSp modSp new mod setBg">
        <pc:chgData name="Karol" userId="c954e3c3-670e-487f-968f-4759ffa71a15" providerId="ADAL" clId="{D1A69027-289A-4F2F-8D59-F8599546FE6A}" dt="2021-12-09T18:06:06.402" v="152" actId="26606"/>
        <pc:sldMkLst>
          <pc:docMk/>
          <pc:sldMk cId="279573836" sldId="286"/>
        </pc:sldMkLst>
        <pc:spChg chg="mod">
          <ac:chgData name="Karol" userId="c954e3c3-670e-487f-968f-4759ffa71a15" providerId="ADAL" clId="{D1A69027-289A-4F2F-8D59-F8599546FE6A}" dt="2021-12-09T18:06:06.402" v="152" actId="26606"/>
          <ac:spMkLst>
            <pc:docMk/>
            <pc:sldMk cId="279573836" sldId="286"/>
            <ac:spMk id="2" creationId="{B39E1ABE-D81C-4023-864F-A09BADD51FAD}"/>
          </ac:spMkLst>
        </pc:spChg>
        <pc:spChg chg="mod">
          <ac:chgData name="Karol" userId="c954e3c3-670e-487f-968f-4759ffa71a15" providerId="ADAL" clId="{D1A69027-289A-4F2F-8D59-F8599546FE6A}" dt="2021-12-09T18:06:06.402" v="152" actId="26606"/>
          <ac:spMkLst>
            <pc:docMk/>
            <pc:sldMk cId="279573836" sldId="286"/>
            <ac:spMk id="3" creationId="{51D9F090-110F-409E-B438-3335CE344915}"/>
          </ac:spMkLst>
        </pc:spChg>
        <pc:spChg chg="add">
          <ac:chgData name="Karol" userId="c954e3c3-670e-487f-968f-4759ffa71a15" providerId="ADAL" clId="{D1A69027-289A-4F2F-8D59-F8599546FE6A}" dt="2021-12-09T18:06:06.402" v="152" actId="26606"/>
          <ac:spMkLst>
            <pc:docMk/>
            <pc:sldMk cId="279573836" sldId="286"/>
            <ac:spMk id="9" creationId="{6FBDFA86-51D3-4729-B154-796918372804}"/>
          </ac:spMkLst>
        </pc:spChg>
        <pc:picChg chg="add mod">
          <ac:chgData name="Karol" userId="c954e3c3-670e-487f-968f-4759ffa71a15" providerId="ADAL" clId="{D1A69027-289A-4F2F-8D59-F8599546FE6A}" dt="2021-12-09T18:06:01.912" v="151"/>
          <ac:picMkLst>
            <pc:docMk/>
            <pc:sldMk cId="279573836" sldId="286"/>
            <ac:picMk id="4" creationId="{5891D3CF-2CEA-4654-92E6-7EA6C3D087F9}"/>
          </ac:picMkLst>
        </pc:picChg>
        <pc:cxnChg chg="add">
          <ac:chgData name="Karol" userId="c954e3c3-670e-487f-968f-4759ffa71a15" providerId="ADAL" clId="{D1A69027-289A-4F2F-8D59-F8599546FE6A}" dt="2021-12-09T18:06:06.402" v="152" actId="26606"/>
          <ac:cxnSpMkLst>
            <pc:docMk/>
            <pc:sldMk cId="279573836" sldId="286"/>
            <ac:cxnSpMk id="11" creationId="{0F1CE7C6-BE91-42A7-9214-F33FD918C386}"/>
          </ac:cxnSpMkLst>
        </pc:cxnChg>
      </pc:sldChg>
      <pc:sldChg chg="modSp new del mod">
        <pc:chgData name="Karol" userId="c954e3c3-670e-487f-968f-4759ffa71a15" providerId="ADAL" clId="{D1A69027-289A-4F2F-8D59-F8599546FE6A}" dt="2021-12-09T18:25:20.426" v="337" actId="47"/>
        <pc:sldMkLst>
          <pc:docMk/>
          <pc:sldMk cId="3377854337" sldId="287"/>
        </pc:sldMkLst>
        <pc:spChg chg="mod">
          <ac:chgData name="Karol" userId="c954e3c3-670e-487f-968f-4759ffa71a15" providerId="ADAL" clId="{D1A69027-289A-4F2F-8D59-F8599546FE6A}" dt="2021-12-09T18:24:52.063" v="334" actId="20577"/>
          <ac:spMkLst>
            <pc:docMk/>
            <pc:sldMk cId="3377854337" sldId="287"/>
            <ac:spMk id="2" creationId="{8B9AD9B3-C092-4C08-91F3-F56ABFBF0185}"/>
          </ac:spMkLst>
        </pc:spChg>
        <pc:spChg chg="mod">
          <ac:chgData name="Karol" userId="c954e3c3-670e-487f-968f-4759ffa71a15" providerId="ADAL" clId="{D1A69027-289A-4F2F-8D59-F8599546FE6A}" dt="2021-12-09T18:25:02.358" v="336"/>
          <ac:spMkLst>
            <pc:docMk/>
            <pc:sldMk cId="3377854337" sldId="287"/>
            <ac:spMk id="3" creationId="{B50CFA42-FDB5-4622-8299-50AAD5C6ED5E}"/>
          </ac:spMkLst>
        </pc:spChg>
      </pc:sldChg>
      <pc:sldChg chg="delSp add del setBg delDesignElem">
        <pc:chgData name="Karol" userId="c954e3c3-670e-487f-968f-4759ffa71a15" providerId="ADAL" clId="{D1A69027-289A-4F2F-8D59-F8599546FE6A}" dt="2021-12-09T18:26:03.494" v="340" actId="47"/>
        <pc:sldMkLst>
          <pc:docMk/>
          <pc:sldMk cId="3586189087" sldId="287"/>
        </pc:sldMkLst>
        <pc:spChg chg="del">
          <ac:chgData name="Karol" userId="c954e3c3-670e-487f-968f-4759ffa71a15" providerId="ADAL" clId="{D1A69027-289A-4F2F-8D59-F8599546FE6A}" dt="2021-12-09T18:25:21.972" v="339"/>
          <ac:spMkLst>
            <pc:docMk/>
            <pc:sldMk cId="3586189087" sldId="287"/>
            <ac:spMk id="56" creationId="{0AFE1151-0D14-4504-950C-EAFF3F3B959E}"/>
          </ac:spMkLst>
        </pc:spChg>
        <pc:spChg chg="del">
          <ac:chgData name="Karol" userId="c954e3c3-670e-487f-968f-4759ffa71a15" providerId="ADAL" clId="{D1A69027-289A-4F2F-8D59-F8599546FE6A}" dt="2021-12-09T18:25:21.972" v="339"/>
          <ac:spMkLst>
            <pc:docMk/>
            <pc:sldMk cId="3586189087" sldId="287"/>
            <ac:spMk id="83" creationId="{66970A32-FB32-4881-8378-298B88BED5F0}"/>
          </ac:spMkLst>
        </pc:spChg>
        <pc:grpChg chg="del">
          <ac:chgData name="Karol" userId="c954e3c3-670e-487f-968f-4759ffa71a15" providerId="ADAL" clId="{D1A69027-289A-4F2F-8D59-F8599546FE6A}" dt="2021-12-09T18:25:21.972" v="339"/>
          <ac:grpSpMkLst>
            <pc:docMk/>
            <pc:sldMk cId="3586189087" sldId="287"/>
            <ac:grpSpMk id="57" creationId="{F29F4DAE-D0C6-4D03-A1ED-A5F5C826A7E2}"/>
          </ac:grpSpMkLst>
        </pc:grpChg>
        <pc:grpChg chg="del">
          <ac:chgData name="Karol" userId="c954e3c3-670e-487f-968f-4759ffa71a15" providerId="ADAL" clId="{D1A69027-289A-4F2F-8D59-F8599546FE6A}" dt="2021-12-09T18:25:21.972" v="339"/>
          <ac:grpSpMkLst>
            <pc:docMk/>
            <pc:sldMk cId="3586189087" sldId="287"/>
            <ac:grpSpMk id="79" creationId="{A24D3ABC-09C0-48E7-AA0A-0907A545D881}"/>
          </ac:grpSpMkLst>
        </pc:grpChg>
      </pc:sldChg>
    </pc:docChg>
  </pc:docChgLst>
  <pc:docChgLst>
    <pc:chgData name="Olaf Boczarski" userId="S::olaf.boczarski@student.pk.edu.pl::daa87f20-32f3-45eb-81e9-904d9b779e16" providerId="AD" clId="Web-{E18391DB-CF8A-4649-895D-AAC9AB2DAD6E}"/>
    <pc:docChg chg="modSld">
      <pc:chgData name="Olaf Boczarski" userId="S::olaf.boczarski@student.pk.edu.pl::daa87f20-32f3-45eb-81e9-904d9b779e16" providerId="AD" clId="Web-{E18391DB-CF8A-4649-895D-AAC9AB2DAD6E}" dt="2021-12-08T16:34:36.766" v="1" actId="20577"/>
      <pc:docMkLst>
        <pc:docMk/>
      </pc:docMkLst>
      <pc:sldChg chg="modSp">
        <pc:chgData name="Olaf Boczarski" userId="S::olaf.boczarski@student.pk.edu.pl::daa87f20-32f3-45eb-81e9-904d9b779e16" providerId="AD" clId="Web-{E18391DB-CF8A-4649-895D-AAC9AB2DAD6E}" dt="2021-12-08T16:34:36.766" v="1" actId="20577"/>
        <pc:sldMkLst>
          <pc:docMk/>
          <pc:sldMk cId="2002648846" sldId="275"/>
        </pc:sldMkLst>
        <pc:spChg chg="mod">
          <ac:chgData name="Olaf Boczarski" userId="S::olaf.boczarski@student.pk.edu.pl::daa87f20-32f3-45eb-81e9-904d9b779e16" providerId="AD" clId="Web-{E18391DB-CF8A-4649-895D-AAC9AB2DAD6E}" dt="2021-12-08T16:34:36.766" v="1" actId="20577"/>
          <ac:spMkLst>
            <pc:docMk/>
            <pc:sldMk cId="2002648846" sldId="275"/>
            <ac:spMk id="2" creationId="{DE1BD2C0-9AF6-47C0-9812-899D0126EDDA}"/>
          </ac:spMkLst>
        </pc:spChg>
      </pc:sldChg>
    </pc:docChg>
  </pc:docChgLst>
  <pc:docChgLst>
    <pc:chgData name="Karol Pacia" userId="0ce6e20930383205" providerId="LiveId" clId="{0A0A560C-63AC-4EA6-8E15-BD695980C23C}"/>
    <pc:docChg chg="undo redo custSel addSld delSld modSld sldOrd">
      <pc:chgData name="Karol Pacia" userId="0ce6e20930383205" providerId="LiveId" clId="{0A0A560C-63AC-4EA6-8E15-BD695980C23C}" dt="2021-12-08T16:28:05.914" v="2089" actId="20577"/>
      <pc:docMkLst>
        <pc:docMk/>
      </pc:docMkLst>
      <pc:sldChg chg="del">
        <pc:chgData name="Karol Pacia" userId="0ce6e20930383205" providerId="LiveId" clId="{0A0A560C-63AC-4EA6-8E15-BD695980C23C}" dt="2021-12-08T14:59:44.266" v="603" actId="2696"/>
        <pc:sldMkLst>
          <pc:docMk/>
          <pc:sldMk cId="590673331" sldId="256"/>
        </pc:sldMkLst>
      </pc:sldChg>
      <pc:sldChg chg="addSp delSp modSp mod setBg">
        <pc:chgData name="Karol Pacia" userId="0ce6e20930383205" providerId="LiveId" clId="{0A0A560C-63AC-4EA6-8E15-BD695980C23C}" dt="2021-12-08T16:19:44.253" v="1709" actId="14100"/>
        <pc:sldMkLst>
          <pc:docMk/>
          <pc:sldMk cId="633860400" sldId="257"/>
        </pc:sldMkLst>
        <pc:spChg chg="mod">
          <ac:chgData name="Karol Pacia" userId="0ce6e20930383205" providerId="LiveId" clId="{0A0A560C-63AC-4EA6-8E15-BD695980C23C}" dt="2021-12-08T16:19:40.066" v="1708" actId="26606"/>
          <ac:spMkLst>
            <pc:docMk/>
            <pc:sldMk cId="633860400" sldId="257"/>
            <ac:spMk id="2" creationId="{372C9F69-E7CB-4B81-AEE0-4F4CF542EFA0}"/>
          </ac:spMkLst>
        </pc:spChg>
        <pc:spChg chg="del mod">
          <ac:chgData name="Karol Pacia" userId="0ce6e20930383205" providerId="LiveId" clId="{0A0A560C-63AC-4EA6-8E15-BD695980C23C}" dt="2021-12-08T15:03:57.247" v="984" actId="26606"/>
          <ac:spMkLst>
            <pc:docMk/>
            <pc:sldMk cId="633860400" sldId="257"/>
            <ac:spMk id="3" creationId="{C4BB6A4C-FA1A-41E4-B0E1-FF427551F62B}"/>
          </ac:spMkLst>
        </pc:spChg>
        <pc:spChg chg="add del">
          <ac:chgData name="Karol Pacia" userId="0ce6e20930383205" providerId="LiveId" clId="{0A0A560C-63AC-4EA6-8E15-BD695980C23C}" dt="2021-12-08T16:19:40.066" v="1708" actId="26606"/>
          <ac:spMkLst>
            <pc:docMk/>
            <pc:sldMk cId="633860400" sldId="257"/>
            <ac:spMk id="9" creationId="{B819A166-7571-4003-A6B8-B62034C3ED30}"/>
          </ac:spMkLst>
        </pc:spChg>
        <pc:spChg chg="add del">
          <ac:chgData name="Karol Pacia" userId="0ce6e20930383205" providerId="LiveId" clId="{0A0A560C-63AC-4EA6-8E15-BD695980C23C}" dt="2021-12-08T16:19:39.881" v="1707" actId="26606"/>
          <ac:spMkLst>
            <pc:docMk/>
            <pc:sldMk cId="633860400" sldId="257"/>
            <ac:spMk id="14" creationId="{6337C157-FA7C-44F7-8F26-8D60F1E4D994}"/>
          </ac:spMkLst>
        </pc:spChg>
        <pc:spChg chg="add del">
          <ac:chgData name="Karol Pacia" userId="0ce6e20930383205" providerId="LiveId" clId="{0A0A560C-63AC-4EA6-8E15-BD695980C23C}" dt="2021-12-08T16:19:39.881" v="1707" actId="26606"/>
          <ac:spMkLst>
            <pc:docMk/>
            <pc:sldMk cId="633860400" sldId="257"/>
            <ac:spMk id="44" creationId="{800324C0-3F86-4ACD-945B-4AD842C9CD64}"/>
          </ac:spMkLst>
        </pc:spChg>
        <pc:spChg chg="add">
          <ac:chgData name="Karol Pacia" userId="0ce6e20930383205" providerId="LiveId" clId="{0A0A560C-63AC-4EA6-8E15-BD695980C23C}" dt="2021-12-08T16:19:40.066" v="1708" actId="26606"/>
          <ac:spMkLst>
            <pc:docMk/>
            <pc:sldMk cId="633860400" sldId="257"/>
            <ac:spMk id="46" creationId="{0AFE1151-0D14-4504-950C-EAFF3F3B959E}"/>
          </ac:spMkLst>
        </pc:spChg>
        <pc:spChg chg="add">
          <ac:chgData name="Karol Pacia" userId="0ce6e20930383205" providerId="LiveId" clId="{0A0A560C-63AC-4EA6-8E15-BD695980C23C}" dt="2021-12-08T16:19:40.066" v="1708" actId="26606"/>
          <ac:spMkLst>
            <pc:docMk/>
            <pc:sldMk cId="633860400" sldId="257"/>
            <ac:spMk id="73" creationId="{66970A32-FB32-4881-8378-298B88BED5F0}"/>
          </ac:spMkLst>
        </pc:spChg>
        <pc:grpChg chg="add del">
          <ac:chgData name="Karol Pacia" userId="0ce6e20930383205" providerId="LiveId" clId="{0A0A560C-63AC-4EA6-8E15-BD695980C23C}" dt="2021-12-08T16:19:39.881" v="1707" actId="26606"/>
          <ac:grpSpMkLst>
            <pc:docMk/>
            <pc:sldMk cId="633860400" sldId="257"/>
            <ac:grpSpMk id="16" creationId="{AD1E6BDE-4282-4B03-AB6B-4B55BB5A5E05}"/>
          </ac:grpSpMkLst>
        </pc:grpChg>
        <pc:grpChg chg="add del">
          <ac:chgData name="Karol Pacia" userId="0ce6e20930383205" providerId="LiveId" clId="{0A0A560C-63AC-4EA6-8E15-BD695980C23C}" dt="2021-12-08T16:19:39.881" v="1707" actId="26606"/>
          <ac:grpSpMkLst>
            <pc:docMk/>
            <pc:sldMk cId="633860400" sldId="257"/>
            <ac:grpSpMk id="39" creationId="{EC03EF63-B185-48A4-9905-A9BBA70F509F}"/>
          </ac:grpSpMkLst>
        </pc:grpChg>
        <pc:grpChg chg="add">
          <ac:chgData name="Karol Pacia" userId="0ce6e20930383205" providerId="LiveId" clId="{0A0A560C-63AC-4EA6-8E15-BD695980C23C}" dt="2021-12-08T16:19:40.066" v="1708" actId="26606"/>
          <ac:grpSpMkLst>
            <pc:docMk/>
            <pc:sldMk cId="633860400" sldId="257"/>
            <ac:grpSpMk id="47" creationId="{F29F4DAE-D0C6-4D03-A1ED-A5F5C826A7E2}"/>
          </ac:grpSpMkLst>
        </pc:grpChg>
        <pc:grpChg chg="add">
          <ac:chgData name="Karol Pacia" userId="0ce6e20930383205" providerId="LiveId" clId="{0A0A560C-63AC-4EA6-8E15-BD695980C23C}" dt="2021-12-08T16:19:40.066" v="1708" actId="26606"/>
          <ac:grpSpMkLst>
            <pc:docMk/>
            <pc:sldMk cId="633860400" sldId="257"/>
            <ac:grpSpMk id="69" creationId="{A24D3ABC-09C0-48E7-AA0A-0907A545D881}"/>
          </ac:grpSpMkLst>
        </pc:grpChg>
        <pc:graphicFrameChg chg="add mod modGraphic">
          <ac:chgData name="Karol Pacia" userId="0ce6e20930383205" providerId="LiveId" clId="{0A0A560C-63AC-4EA6-8E15-BD695980C23C}" dt="2021-12-08T16:19:44.253" v="1709" actId="14100"/>
          <ac:graphicFrameMkLst>
            <pc:docMk/>
            <pc:sldMk cId="633860400" sldId="257"/>
            <ac:graphicFrameMk id="5" creationId="{CA4EA51E-E793-4A9C-AD82-5FA7F88C6011}"/>
          </ac:graphicFrameMkLst>
        </pc:graphicFrameChg>
      </pc:sldChg>
      <pc:sldChg chg="addSp delSp modSp mod ord setBg">
        <pc:chgData name="Karol Pacia" userId="0ce6e20930383205" providerId="LiveId" clId="{0A0A560C-63AC-4EA6-8E15-BD695980C23C}" dt="2021-12-08T16:19:58.920" v="1712" actId="26606"/>
        <pc:sldMkLst>
          <pc:docMk/>
          <pc:sldMk cId="12557369" sldId="258"/>
        </pc:sldMkLst>
        <pc:spChg chg="mod">
          <ac:chgData name="Karol Pacia" userId="0ce6e20930383205" providerId="LiveId" clId="{0A0A560C-63AC-4EA6-8E15-BD695980C23C}" dt="2021-12-08T16:19:58.920" v="1712" actId="26606"/>
          <ac:spMkLst>
            <pc:docMk/>
            <pc:sldMk cId="12557369" sldId="258"/>
            <ac:spMk id="2" creationId="{4CEAEA2B-D5A2-475D-92F7-51CDB85484B8}"/>
          </ac:spMkLst>
        </pc:spChg>
        <pc:spChg chg="del">
          <ac:chgData name="Karol Pacia" userId="0ce6e20930383205" providerId="LiveId" clId="{0A0A560C-63AC-4EA6-8E15-BD695980C23C}" dt="2021-11-29T19:12:09.724" v="0" actId="26606"/>
          <ac:spMkLst>
            <pc:docMk/>
            <pc:sldMk cId="12557369" sldId="258"/>
            <ac:spMk id="3" creationId="{3AB6FCA0-036D-46FD-9D96-C3DCFC17C20C}"/>
          </ac:spMkLst>
        </pc:spChg>
        <pc:spChg chg="add del">
          <ac:chgData name="Karol Pacia" userId="0ce6e20930383205" providerId="LiveId" clId="{0A0A560C-63AC-4EA6-8E15-BD695980C23C}" dt="2021-12-08T14:49:50.375" v="570" actId="26606"/>
          <ac:spMkLst>
            <pc:docMk/>
            <pc:sldMk cId="12557369" sldId="258"/>
            <ac:spMk id="9" creationId="{B819A166-7571-4003-A6B8-B62034C3ED30}"/>
          </ac:spMkLst>
        </pc:spChg>
        <pc:spChg chg="add del">
          <ac:chgData name="Karol Pacia" userId="0ce6e20930383205" providerId="LiveId" clId="{0A0A560C-63AC-4EA6-8E15-BD695980C23C}" dt="2021-12-08T14:51:37.414" v="583" actId="26606"/>
          <ac:spMkLst>
            <pc:docMk/>
            <pc:sldMk cId="12557369" sldId="258"/>
            <ac:spMk id="14" creationId="{955A2079-FA98-4876-80F0-72364A7D2EA4}"/>
          </ac:spMkLst>
        </pc:spChg>
        <pc:spChg chg="add del">
          <ac:chgData name="Karol Pacia" userId="0ce6e20930383205" providerId="LiveId" clId="{0A0A560C-63AC-4EA6-8E15-BD695980C23C}" dt="2021-12-08T16:19:58.920" v="1712" actId="26606"/>
          <ac:spMkLst>
            <pc:docMk/>
            <pc:sldMk cId="12557369" sldId="258"/>
            <ac:spMk id="19" creationId="{DC8C3900-B8A1-4965-88E6-CBCBFE067207}"/>
          </ac:spMkLst>
        </pc:spChg>
        <pc:spChg chg="add del">
          <ac:chgData name="Karol Pacia" userId="0ce6e20930383205" providerId="LiveId" clId="{0A0A560C-63AC-4EA6-8E15-BD695980C23C}" dt="2021-12-08T16:19:58.860" v="1711" actId="26606"/>
          <ac:spMkLst>
            <pc:docMk/>
            <pc:sldMk cId="12557369" sldId="258"/>
            <ac:spMk id="24" creationId="{6337C157-FA7C-44F7-8F26-8D60F1E4D994}"/>
          </ac:spMkLst>
        </pc:spChg>
        <pc:spChg chg="add del">
          <ac:chgData name="Karol Pacia" userId="0ce6e20930383205" providerId="LiveId" clId="{0A0A560C-63AC-4EA6-8E15-BD695980C23C}" dt="2021-12-08T16:19:58.860" v="1711" actId="26606"/>
          <ac:spMkLst>
            <pc:docMk/>
            <pc:sldMk cId="12557369" sldId="258"/>
            <ac:spMk id="54" creationId="{800324C0-3F86-4ACD-945B-4AD842C9CD64}"/>
          </ac:spMkLst>
        </pc:spChg>
        <pc:spChg chg="add">
          <ac:chgData name="Karol Pacia" userId="0ce6e20930383205" providerId="LiveId" clId="{0A0A560C-63AC-4EA6-8E15-BD695980C23C}" dt="2021-12-08T16:19:58.920" v="1712" actId="26606"/>
          <ac:spMkLst>
            <pc:docMk/>
            <pc:sldMk cId="12557369" sldId="258"/>
            <ac:spMk id="56" creationId="{0AFE1151-0D14-4504-950C-EAFF3F3B959E}"/>
          </ac:spMkLst>
        </pc:spChg>
        <pc:spChg chg="add">
          <ac:chgData name="Karol Pacia" userId="0ce6e20930383205" providerId="LiveId" clId="{0A0A560C-63AC-4EA6-8E15-BD695980C23C}" dt="2021-12-08T16:19:58.920" v="1712" actId="26606"/>
          <ac:spMkLst>
            <pc:docMk/>
            <pc:sldMk cId="12557369" sldId="258"/>
            <ac:spMk id="83" creationId="{66970A32-FB32-4881-8378-298B88BED5F0}"/>
          </ac:spMkLst>
        </pc:spChg>
        <pc:grpChg chg="add del">
          <ac:chgData name="Karol Pacia" userId="0ce6e20930383205" providerId="LiveId" clId="{0A0A560C-63AC-4EA6-8E15-BD695980C23C}" dt="2021-12-08T16:19:58.860" v="1711" actId="26606"/>
          <ac:grpSpMkLst>
            <pc:docMk/>
            <pc:sldMk cId="12557369" sldId="258"/>
            <ac:grpSpMk id="26" creationId="{AD1E6BDE-4282-4B03-AB6B-4B55BB5A5E05}"/>
          </ac:grpSpMkLst>
        </pc:grpChg>
        <pc:grpChg chg="add del">
          <ac:chgData name="Karol Pacia" userId="0ce6e20930383205" providerId="LiveId" clId="{0A0A560C-63AC-4EA6-8E15-BD695980C23C}" dt="2021-12-08T16:19:58.860" v="1711" actId="26606"/>
          <ac:grpSpMkLst>
            <pc:docMk/>
            <pc:sldMk cId="12557369" sldId="258"/>
            <ac:grpSpMk id="49" creationId="{EC03EF63-B185-48A4-9905-A9BBA70F509F}"/>
          </ac:grpSpMkLst>
        </pc:grpChg>
        <pc:grpChg chg="add">
          <ac:chgData name="Karol Pacia" userId="0ce6e20930383205" providerId="LiveId" clId="{0A0A560C-63AC-4EA6-8E15-BD695980C23C}" dt="2021-12-08T16:19:58.920" v="1712" actId="26606"/>
          <ac:grpSpMkLst>
            <pc:docMk/>
            <pc:sldMk cId="12557369" sldId="258"/>
            <ac:grpSpMk id="57" creationId="{F29F4DAE-D0C6-4D03-A1ED-A5F5C826A7E2}"/>
          </ac:grpSpMkLst>
        </pc:grpChg>
        <pc:grpChg chg="add">
          <ac:chgData name="Karol Pacia" userId="0ce6e20930383205" providerId="LiveId" clId="{0A0A560C-63AC-4EA6-8E15-BD695980C23C}" dt="2021-12-08T16:19:58.920" v="1712" actId="26606"/>
          <ac:grpSpMkLst>
            <pc:docMk/>
            <pc:sldMk cId="12557369" sldId="258"/>
            <ac:grpSpMk id="79" creationId="{A24D3ABC-09C0-48E7-AA0A-0907A545D881}"/>
          </ac:grpSpMkLst>
        </pc:grpChg>
        <pc:graphicFrameChg chg="add mod modGraphic">
          <ac:chgData name="Karol Pacia" userId="0ce6e20930383205" providerId="LiveId" clId="{0A0A560C-63AC-4EA6-8E15-BD695980C23C}" dt="2021-12-08T16:19:58.920" v="1712" actId="26606"/>
          <ac:graphicFrameMkLst>
            <pc:docMk/>
            <pc:sldMk cId="12557369" sldId="258"/>
            <ac:graphicFrameMk id="5" creationId="{368DECE7-D8B3-4546-A499-E9F442DA0CE2}"/>
          </ac:graphicFrameMkLst>
        </pc:graphicFrameChg>
      </pc:sldChg>
      <pc:sldChg chg="addSp delSp modSp mod ord setBg">
        <pc:chgData name="Karol Pacia" userId="0ce6e20930383205" providerId="LiveId" clId="{0A0A560C-63AC-4EA6-8E15-BD695980C23C}" dt="2021-12-08T15:05:37.041" v="1054" actId="20577"/>
        <pc:sldMkLst>
          <pc:docMk/>
          <pc:sldMk cId="410291316" sldId="259"/>
        </pc:sldMkLst>
        <pc:spChg chg="mod">
          <ac:chgData name="Karol Pacia" userId="0ce6e20930383205" providerId="LiveId" clId="{0A0A560C-63AC-4EA6-8E15-BD695980C23C}" dt="2021-12-08T15:05:37.041" v="1054" actId="20577"/>
          <ac:spMkLst>
            <pc:docMk/>
            <pc:sldMk cId="410291316" sldId="259"/>
            <ac:spMk id="2" creationId="{700E91E7-EA93-4161-A91F-92FFA29C5985}"/>
          </ac:spMkLst>
        </pc:spChg>
        <pc:spChg chg="del mod">
          <ac:chgData name="Karol Pacia" userId="0ce6e20930383205" providerId="LiveId" clId="{0A0A560C-63AC-4EA6-8E15-BD695980C23C}" dt="2021-12-08T14:49:44.310" v="569" actId="26606"/>
          <ac:spMkLst>
            <pc:docMk/>
            <pc:sldMk cId="410291316" sldId="259"/>
            <ac:spMk id="3" creationId="{75462C03-4E41-4E5E-89DA-8D9233841D41}"/>
          </ac:spMkLst>
        </pc:spChg>
        <pc:spChg chg="add">
          <ac:chgData name="Karol Pacia" userId="0ce6e20930383205" providerId="LiveId" clId="{0A0A560C-63AC-4EA6-8E15-BD695980C23C}" dt="2021-12-08T14:51:32.514" v="582" actId="26606"/>
          <ac:spMkLst>
            <pc:docMk/>
            <pc:sldMk cId="410291316" sldId="259"/>
            <ac:spMk id="10" creationId="{DC8C3900-B8A1-4965-88E6-CBCBFE067207}"/>
          </ac:spMkLst>
        </pc:spChg>
        <pc:graphicFrameChg chg="add mod modGraphic">
          <ac:chgData name="Karol Pacia" userId="0ce6e20930383205" providerId="LiveId" clId="{0A0A560C-63AC-4EA6-8E15-BD695980C23C}" dt="2021-12-08T14:51:32.514" v="582" actId="26606"/>
          <ac:graphicFrameMkLst>
            <pc:docMk/>
            <pc:sldMk cId="410291316" sldId="259"/>
            <ac:graphicFrameMk id="5" creationId="{73AEA8F5-BB93-4A73-B3EF-96B874337858}"/>
          </ac:graphicFrameMkLst>
        </pc:graphicFrameChg>
      </pc:sldChg>
      <pc:sldChg chg="addSp delSp modSp add mod ord setBg">
        <pc:chgData name="Karol Pacia" userId="0ce6e20930383205" providerId="LiveId" clId="{0A0A560C-63AC-4EA6-8E15-BD695980C23C}" dt="2021-12-08T16:25:48.709" v="1902"/>
        <pc:sldMkLst>
          <pc:docMk/>
          <pc:sldMk cId="3804078792" sldId="260"/>
        </pc:sldMkLst>
        <pc:spChg chg="mod">
          <ac:chgData name="Karol Pacia" userId="0ce6e20930383205" providerId="LiveId" clId="{0A0A560C-63AC-4EA6-8E15-BD695980C23C}" dt="2021-12-08T16:20:18.490" v="1714" actId="26606"/>
          <ac:spMkLst>
            <pc:docMk/>
            <pc:sldMk cId="3804078792" sldId="260"/>
            <ac:spMk id="2" creationId="{3BF984D1-00FC-4D44-A1E9-A4BDC3EFADBC}"/>
          </ac:spMkLst>
        </pc:spChg>
        <pc:spChg chg="mod">
          <ac:chgData name="Karol Pacia" userId="0ce6e20930383205" providerId="LiveId" clId="{0A0A560C-63AC-4EA6-8E15-BD695980C23C}" dt="2021-12-08T16:20:18.490" v="1714" actId="26606"/>
          <ac:spMkLst>
            <pc:docMk/>
            <pc:sldMk cId="3804078792" sldId="260"/>
            <ac:spMk id="3" creationId="{6EEA9C21-B595-4BDE-B2F3-ABB9C44FCCBA}"/>
          </ac:spMkLst>
        </pc:spChg>
        <pc:spChg chg="add del">
          <ac:chgData name="Karol Pacia" userId="0ce6e20930383205" providerId="LiveId" clId="{0A0A560C-63AC-4EA6-8E15-BD695980C23C}" dt="2021-12-08T16:20:18.490" v="1714" actId="26606"/>
          <ac:spMkLst>
            <pc:docMk/>
            <pc:sldMk cId="3804078792" sldId="260"/>
            <ac:spMk id="8" creationId="{DC8C3900-B8A1-4965-88E6-CBCBFE067207}"/>
          </ac:spMkLst>
        </pc:spChg>
        <pc:spChg chg="add">
          <ac:chgData name="Karol Pacia" userId="0ce6e20930383205" providerId="LiveId" clId="{0A0A560C-63AC-4EA6-8E15-BD695980C23C}" dt="2021-12-08T16:20:18.490" v="1714" actId="26606"/>
          <ac:spMkLst>
            <pc:docMk/>
            <pc:sldMk cId="3804078792" sldId="260"/>
            <ac:spMk id="13" creationId="{15911E3A-C35B-4EF7-A355-B84E9A14AF4D}"/>
          </ac:spMkLst>
        </pc:spChg>
        <pc:grpChg chg="add">
          <ac:chgData name="Karol Pacia" userId="0ce6e20930383205" providerId="LiveId" clId="{0A0A560C-63AC-4EA6-8E15-BD695980C23C}" dt="2021-12-08T16:20:18.490" v="1714" actId="26606"/>
          <ac:grpSpMkLst>
            <pc:docMk/>
            <pc:sldMk cId="3804078792" sldId="260"/>
            <ac:grpSpMk id="15" creationId="{E21ADB3D-AD65-44B4-847D-5E90E90A5D16}"/>
          </ac:grpSpMkLst>
        </pc:grpChg>
        <pc:grpChg chg="add">
          <ac:chgData name="Karol Pacia" userId="0ce6e20930383205" providerId="LiveId" clId="{0A0A560C-63AC-4EA6-8E15-BD695980C23C}" dt="2021-12-08T16:20:18.490" v="1714" actId="26606"/>
          <ac:grpSpMkLst>
            <pc:docMk/>
            <pc:sldMk cId="3804078792" sldId="260"/>
            <ac:grpSpMk id="38" creationId="{5F8A7F7F-DD1A-4F41-98AC-B9CE2A620CDC}"/>
          </ac:grpSpMkLst>
        </pc:grpChg>
      </pc:sldChg>
      <pc:sldChg chg="addSp delSp modSp add mod ord setBg">
        <pc:chgData name="Karol Pacia" userId="0ce6e20930383205" providerId="LiveId" clId="{0A0A560C-63AC-4EA6-8E15-BD695980C23C}" dt="2021-12-08T16:26:04.672" v="1904"/>
        <pc:sldMkLst>
          <pc:docMk/>
          <pc:sldMk cId="1168531320" sldId="261"/>
        </pc:sldMkLst>
        <pc:spChg chg="mod">
          <ac:chgData name="Karol Pacia" userId="0ce6e20930383205" providerId="LiveId" clId="{0A0A560C-63AC-4EA6-8E15-BD695980C23C}" dt="2021-12-08T16:20:21.354" v="1715" actId="26606"/>
          <ac:spMkLst>
            <pc:docMk/>
            <pc:sldMk cId="1168531320" sldId="261"/>
            <ac:spMk id="2" creationId="{76050EDD-E293-4A32-947F-F3EF91B79C37}"/>
          </ac:spMkLst>
        </pc:spChg>
        <pc:spChg chg="add del mod">
          <ac:chgData name="Karol Pacia" userId="0ce6e20930383205" providerId="LiveId" clId="{0A0A560C-63AC-4EA6-8E15-BD695980C23C}" dt="2021-12-08T16:20:21.354" v="1715" actId="26606"/>
          <ac:spMkLst>
            <pc:docMk/>
            <pc:sldMk cId="1168531320" sldId="261"/>
            <ac:spMk id="3" creationId="{7440289C-D894-4D58-A8C6-3BF78B814D12}"/>
          </ac:spMkLst>
        </pc:spChg>
        <pc:spChg chg="add del">
          <ac:chgData name="Karol Pacia" userId="0ce6e20930383205" providerId="LiveId" clId="{0A0A560C-63AC-4EA6-8E15-BD695980C23C}" dt="2021-12-08T16:20:21.354" v="1715" actId="26606"/>
          <ac:spMkLst>
            <pc:docMk/>
            <pc:sldMk cId="1168531320" sldId="261"/>
            <ac:spMk id="8" creationId="{DC8C3900-B8A1-4965-88E6-CBCBFE067207}"/>
          </ac:spMkLst>
        </pc:spChg>
        <pc:spChg chg="add del">
          <ac:chgData name="Karol Pacia" userId="0ce6e20930383205" providerId="LiveId" clId="{0A0A560C-63AC-4EA6-8E15-BD695980C23C}" dt="2021-12-08T14:50:52.865" v="578" actId="26606"/>
          <ac:spMkLst>
            <pc:docMk/>
            <pc:sldMk cId="1168531320" sldId="261"/>
            <ac:spMk id="9" creationId="{B819A166-7571-4003-A6B8-B62034C3ED30}"/>
          </ac:spMkLst>
        </pc:spChg>
        <pc:spChg chg="add">
          <ac:chgData name="Karol Pacia" userId="0ce6e20930383205" providerId="LiveId" clId="{0A0A560C-63AC-4EA6-8E15-BD695980C23C}" dt="2021-12-08T16:20:21.354" v="1715" actId="26606"/>
          <ac:spMkLst>
            <pc:docMk/>
            <pc:sldMk cId="1168531320" sldId="261"/>
            <ac:spMk id="13" creationId="{15911E3A-C35B-4EF7-A355-B84E9A14AF4D}"/>
          </ac:spMkLst>
        </pc:spChg>
        <pc:grpChg chg="add">
          <ac:chgData name="Karol Pacia" userId="0ce6e20930383205" providerId="LiveId" clId="{0A0A560C-63AC-4EA6-8E15-BD695980C23C}" dt="2021-12-08T16:20:21.354" v="1715" actId="26606"/>
          <ac:grpSpMkLst>
            <pc:docMk/>
            <pc:sldMk cId="1168531320" sldId="261"/>
            <ac:grpSpMk id="15" creationId="{E21ADB3D-AD65-44B4-847D-5E90E90A5D16}"/>
          </ac:grpSpMkLst>
        </pc:grpChg>
        <pc:grpChg chg="add">
          <ac:chgData name="Karol Pacia" userId="0ce6e20930383205" providerId="LiveId" clId="{0A0A560C-63AC-4EA6-8E15-BD695980C23C}" dt="2021-12-08T16:20:21.354" v="1715" actId="26606"/>
          <ac:grpSpMkLst>
            <pc:docMk/>
            <pc:sldMk cId="1168531320" sldId="261"/>
            <ac:grpSpMk id="38" creationId="{5F8A7F7F-DD1A-4F41-98AC-B9CE2A620CDC}"/>
          </ac:grpSpMkLst>
        </pc:grpChg>
        <pc:graphicFrameChg chg="add del">
          <ac:chgData name="Karol Pacia" userId="0ce6e20930383205" providerId="LiveId" clId="{0A0A560C-63AC-4EA6-8E15-BD695980C23C}" dt="2021-12-08T14:50:52.865" v="578" actId="26606"/>
          <ac:graphicFrameMkLst>
            <pc:docMk/>
            <pc:sldMk cId="1168531320" sldId="261"/>
            <ac:graphicFrameMk id="5" creationId="{BFED4289-44C2-4AE7-9E57-6974163296A2}"/>
          </ac:graphicFrameMkLst>
        </pc:graphicFrameChg>
      </pc:sldChg>
      <pc:sldChg chg="addSp delSp modSp add mod ord setBg">
        <pc:chgData name="Karol Pacia" userId="0ce6e20930383205" providerId="LiveId" clId="{0A0A560C-63AC-4EA6-8E15-BD695980C23C}" dt="2021-12-08T16:18:17.343" v="1694" actId="26606"/>
        <pc:sldMkLst>
          <pc:docMk/>
          <pc:sldMk cId="2917872586" sldId="262"/>
        </pc:sldMkLst>
        <pc:spChg chg="mod">
          <ac:chgData name="Karol Pacia" userId="0ce6e20930383205" providerId="LiveId" clId="{0A0A560C-63AC-4EA6-8E15-BD695980C23C}" dt="2021-12-08T16:18:17.325" v="1693" actId="26606"/>
          <ac:spMkLst>
            <pc:docMk/>
            <pc:sldMk cId="2917872586" sldId="262"/>
            <ac:spMk id="2" creationId="{A2D76CFC-945A-4C61-A913-5EEB3810F1A7}"/>
          </ac:spMkLst>
        </pc:spChg>
        <pc:spChg chg="mod ord">
          <ac:chgData name="Karol Pacia" userId="0ce6e20930383205" providerId="LiveId" clId="{0A0A560C-63AC-4EA6-8E15-BD695980C23C}" dt="2021-12-08T16:18:17.325" v="1693" actId="26606"/>
          <ac:spMkLst>
            <pc:docMk/>
            <pc:sldMk cId="2917872586" sldId="262"/>
            <ac:spMk id="3" creationId="{878C913F-1CD8-4FCB-8887-C93BED6C5273}"/>
          </ac:spMkLst>
        </pc:spChg>
        <pc:spChg chg="add del">
          <ac:chgData name="Karol Pacia" userId="0ce6e20930383205" providerId="LiveId" clId="{0A0A560C-63AC-4EA6-8E15-BD695980C23C}" dt="2021-12-08T16:17:54" v="1691" actId="26606"/>
          <ac:spMkLst>
            <pc:docMk/>
            <pc:sldMk cId="2917872586" sldId="262"/>
            <ac:spMk id="12" creationId="{81AEB8A9-B768-4E30-BA55-D919E6687343}"/>
          </ac:spMkLst>
        </pc:spChg>
        <pc:spChg chg="add del">
          <ac:chgData name="Karol Pacia" userId="0ce6e20930383205" providerId="LiveId" clId="{0A0A560C-63AC-4EA6-8E15-BD695980C23C}" dt="2021-12-08T16:18:17.343" v="1694" actId="26606"/>
          <ac:spMkLst>
            <pc:docMk/>
            <pc:sldMk cId="2917872586" sldId="262"/>
            <ac:spMk id="17" creationId="{6337C157-FA7C-44F7-8F26-8D60F1E4D994}"/>
          </ac:spMkLst>
        </pc:spChg>
        <pc:spChg chg="add del">
          <ac:chgData name="Karol Pacia" userId="0ce6e20930383205" providerId="LiveId" clId="{0A0A560C-63AC-4EA6-8E15-BD695980C23C}" dt="2021-12-08T16:18:17.343" v="1694" actId="26606"/>
          <ac:spMkLst>
            <pc:docMk/>
            <pc:sldMk cId="2917872586" sldId="262"/>
            <ac:spMk id="47" creationId="{800324C0-3F86-4ACD-945B-4AD842C9CD64}"/>
          </ac:spMkLst>
        </pc:spChg>
        <pc:spChg chg="add del">
          <ac:chgData name="Karol Pacia" userId="0ce6e20930383205" providerId="LiveId" clId="{0A0A560C-63AC-4EA6-8E15-BD695980C23C}" dt="2021-12-08T16:18:17.325" v="1693" actId="26606"/>
          <ac:spMkLst>
            <pc:docMk/>
            <pc:sldMk cId="2917872586" sldId="262"/>
            <ac:spMk id="52" creationId="{81AEB8A9-B768-4E30-BA55-D919E6687343}"/>
          </ac:spMkLst>
        </pc:spChg>
        <pc:spChg chg="add">
          <ac:chgData name="Karol Pacia" userId="0ce6e20930383205" providerId="LiveId" clId="{0A0A560C-63AC-4EA6-8E15-BD695980C23C}" dt="2021-12-08T16:18:17.343" v="1694" actId="26606"/>
          <ac:spMkLst>
            <pc:docMk/>
            <pc:sldMk cId="2917872586" sldId="262"/>
            <ac:spMk id="76" creationId="{6337C157-FA7C-44F7-8F26-8D60F1E4D994}"/>
          </ac:spMkLst>
        </pc:spChg>
        <pc:spChg chg="add">
          <ac:chgData name="Karol Pacia" userId="0ce6e20930383205" providerId="LiveId" clId="{0A0A560C-63AC-4EA6-8E15-BD695980C23C}" dt="2021-12-08T16:18:17.343" v="1694" actId="26606"/>
          <ac:spMkLst>
            <pc:docMk/>
            <pc:sldMk cId="2917872586" sldId="262"/>
            <ac:spMk id="82" creationId="{800324C0-3F86-4ACD-945B-4AD842C9CD64}"/>
          </ac:spMkLst>
        </pc:spChg>
        <pc:grpChg chg="add del">
          <ac:chgData name="Karol Pacia" userId="0ce6e20930383205" providerId="LiveId" clId="{0A0A560C-63AC-4EA6-8E15-BD695980C23C}" dt="2021-12-08T16:18:17.343" v="1694" actId="26606"/>
          <ac:grpSpMkLst>
            <pc:docMk/>
            <pc:sldMk cId="2917872586" sldId="262"/>
            <ac:grpSpMk id="19" creationId="{AD1E6BDE-4282-4B03-AB6B-4B55BB5A5E05}"/>
          </ac:grpSpMkLst>
        </pc:grpChg>
        <pc:grpChg chg="add del">
          <ac:chgData name="Karol Pacia" userId="0ce6e20930383205" providerId="LiveId" clId="{0A0A560C-63AC-4EA6-8E15-BD695980C23C}" dt="2021-12-08T16:18:17.343" v="1694" actId="26606"/>
          <ac:grpSpMkLst>
            <pc:docMk/>
            <pc:sldMk cId="2917872586" sldId="262"/>
            <ac:grpSpMk id="42" creationId="{EC03EF63-B185-48A4-9905-A9BBA70F509F}"/>
          </ac:grpSpMkLst>
        </pc:grpChg>
        <pc:grpChg chg="add">
          <ac:chgData name="Karol Pacia" userId="0ce6e20930383205" providerId="LiveId" clId="{0A0A560C-63AC-4EA6-8E15-BD695980C23C}" dt="2021-12-08T16:18:17.343" v="1694" actId="26606"/>
          <ac:grpSpMkLst>
            <pc:docMk/>
            <pc:sldMk cId="2917872586" sldId="262"/>
            <ac:grpSpMk id="54" creationId="{AD1E6BDE-4282-4B03-AB6B-4B55BB5A5E05}"/>
          </ac:grpSpMkLst>
        </pc:grpChg>
        <pc:grpChg chg="add">
          <ac:chgData name="Karol Pacia" userId="0ce6e20930383205" providerId="LiveId" clId="{0A0A560C-63AC-4EA6-8E15-BD695980C23C}" dt="2021-12-08T16:18:17.343" v="1694" actId="26606"/>
          <ac:grpSpMkLst>
            <pc:docMk/>
            <pc:sldMk cId="2917872586" sldId="262"/>
            <ac:grpSpMk id="77" creationId="{EC03EF63-B185-48A4-9905-A9BBA70F509F}"/>
          </ac:grpSpMkLst>
        </pc:grpChg>
        <pc:picChg chg="mod ord">
          <ac:chgData name="Karol Pacia" userId="0ce6e20930383205" providerId="LiveId" clId="{0A0A560C-63AC-4EA6-8E15-BD695980C23C}" dt="2021-12-08T16:18:17.325" v="1693" actId="26606"/>
          <ac:picMkLst>
            <pc:docMk/>
            <pc:sldMk cId="2917872586" sldId="262"/>
            <ac:picMk id="7" creationId="{8CAF7913-4658-48F3-A9A3-91D5DDEDE1A1}"/>
          </ac:picMkLst>
        </pc:picChg>
      </pc:sldChg>
      <pc:sldChg chg="addSp delSp modSp add mod ord setBg">
        <pc:chgData name="Karol Pacia" userId="0ce6e20930383205" providerId="LiveId" clId="{0A0A560C-63AC-4EA6-8E15-BD695980C23C}" dt="2021-12-08T16:19:29.865" v="1705" actId="26606"/>
        <pc:sldMkLst>
          <pc:docMk/>
          <pc:sldMk cId="3028329229" sldId="263"/>
        </pc:sldMkLst>
        <pc:spChg chg="mod">
          <ac:chgData name="Karol Pacia" userId="0ce6e20930383205" providerId="LiveId" clId="{0A0A560C-63AC-4EA6-8E15-BD695980C23C}" dt="2021-12-08T16:19:29.865" v="1705" actId="26606"/>
          <ac:spMkLst>
            <pc:docMk/>
            <pc:sldMk cId="3028329229" sldId="263"/>
            <ac:spMk id="2" creationId="{B8CBAC62-970F-47B7-B9D2-ACFF860987F7}"/>
          </ac:spMkLst>
        </pc:spChg>
        <pc:spChg chg="mod ord">
          <ac:chgData name="Karol Pacia" userId="0ce6e20930383205" providerId="LiveId" clId="{0A0A560C-63AC-4EA6-8E15-BD695980C23C}" dt="2021-12-08T16:19:29.865" v="1705" actId="26606"/>
          <ac:spMkLst>
            <pc:docMk/>
            <pc:sldMk cId="3028329229" sldId="263"/>
            <ac:spMk id="3" creationId="{4EC841B7-8370-4993-9A95-FB0BA015A091}"/>
          </ac:spMkLst>
        </pc:spChg>
        <pc:spChg chg="add del">
          <ac:chgData name="Karol Pacia" userId="0ce6e20930383205" providerId="LiveId" clId="{0A0A560C-63AC-4EA6-8E15-BD695980C23C}" dt="2021-12-08T16:19:29.865" v="1705" actId="26606"/>
          <ac:spMkLst>
            <pc:docMk/>
            <pc:sldMk cId="3028329229" sldId="263"/>
            <ac:spMk id="10" creationId="{81AEB8A9-B768-4E30-BA55-D919E6687343}"/>
          </ac:spMkLst>
        </pc:spChg>
        <pc:spChg chg="add del">
          <ac:chgData name="Karol Pacia" userId="0ce6e20930383205" providerId="LiveId" clId="{0A0A560C-63AC-4EA6-8E15-BD695980C23C}" dt="2021-12-08T16:19:26.344" v="1696" actId="26606"/>
          <ac:spMkLst>
            <pc:docMk/>
            <pc:sldMk cId="3028329229" sldId="263"/>
            <ac:spMk id="15" creationId="{6337C157-FA7C-44F7-8F26-8D60F1E4D994}"/>
          </ac:spMkLst>
        </pc:spChg>
        <pc:spChg chg="add del">
          <ac:chgData name="Karol Pacia" userId="0ce6e20930383205" providerId="LiveId" clId="{0A0A560C-63AC-4EA6-8E15-BD695980C23C}" dt="2021-12-08T16:19:26.344" v="1696" actId="26606"/>
          <ac:spMkLst>
            <pc:docMk/>
            <pc:sldMk cId="3028329229" sldId="263"/>
            <ac:spMk id="45" creationId="{800324C0-3F86-4ACD-945B-4AD842C9CD64}"/>
          </ac:spMkLst>
        </pc:spChg>
        <pc:spChg chg="add del">
          <ac:chgData name="Karol Pacia" userId="0ce6e20930383205" providerId="LiveId" clId="{0A0A560C-63AC-4EA6-8E15-BD695980C23C}" dt="2021-12-08T16:19:27.591" v="1698" actId="26606"/>
          <ac:spMkLst>
            <pc:docMk/>
            <pc:sldMk cId="3028329229" sldId="263"/>
            <ac:spMk id="47" creationId="{0AFE1151-0D14-4504-950C-EAFF3F3B959E}"/>
          </ac:spMkLst>
        </pc:spChg>
        <pc:spChg chg="add del">
          <ac:chgData name="Karol Pacia" userId="0ce6e20930383205" providerId="LiveId" clId="{0A0A560C-63AC-4EA6-8E15-BD695980C23C}" dt="2021-12-08T16:19:27.591" v="1698" actId="26606"/>
          <ac:spMkLst>
            <pc:docMk/>
            <pc:sldMk cId="3028329229" sldId="263"/>
            <ac:spMk id="74" creationId="{66970A32-FB32-4881-8378-298B88BED5F0}"/>
          </ac:spMkLst>
        </pc:spChg>
        <pc:spChg chg="add del">
          <ac:chgData name="Karol Pacia" userId="0ce6e20930383205" providerId="LiveId" clId="{0A0A560C-63AC-4EA6-8E15-BD695980C23C}" dt="2021-12-08T16:19:28.612" v="1700" actId="26606"/>
          <ac:spMkLst>
            <pc:docMk/>
            <pc:sldMk cId="3028329229" sldId="263"/>
            <ac:spMk id="76" creationId="{81AEB8A9-B768-4E30-BA55-D919E6687343}"/>
          </ac:spMkLst>
        </pc:spChg>
        <pc:spChg chg="add del">
          <ac:chgData name="Karol Pacia" userId="0ce6e20930383205" providerId="LiveId" clId="{0A0A560C-63AC-4EA6-8E15-BD695980C23C}" dt="2021-12-08T16:19:29.157" v="1702" actId="26606"/>
          <ac:spMkLst>
            <pc:docMk/>
            <pc:sldMk cId="3028329229" sldId="263"/>
            <ac:spMk id="78" creationId="{6337C157-FA7C-44F7-8F26-8D60F1E4D994}"/>
          </ac:spMkLst>
        </pc:spChg>
        <pc:spChg chg="add del">
          <ac:chgData name="Karol Pacia" userId="0ce6e20930383205" providerId="LiveId" clId="{0A0A560C-63AC-4EA6-8E15-BD695980C23C}" dt="2021-12-08T16:19:29.157" v="1702" actId="26606"/>
          <ac:spMkLst>
            <pc:docMk/>
            <pc:sldMk cId="3028329229" sldId="263"/>
            <ac:spMk id="81" creationId="{800324C0-3F86-4ACD-945B-4AD842C9CD64}"/>
          </ac:spMkLst>
        </pc:spChg>
        <pc:spChg chg="add del">
          <ac:chgData name="Karol Pacia" userId="0ce6e20930383205" providerId="LiveId" clId="{0A0A560C-63AC-4EA6-8E15-BD695980C23C}" dt="2021-12-08T16:19:29.842" v="1704" actId="26606"/>
          <ac:spMkLst>
            <pc:docMk/>
            <pc:sldMk cId="3028329229" sldId="263"/>
            <ac:spMk id="83" creationId="{0AFE1151-0D14-4504-950C-EAFF3F3B959E}"/>
          </ac:spMkLst>
        </pc:spChg>
        <pc:spChg chg="add del">
          <ac:chgData name="Karol Pacia" userId="0ce6e20930383205" providerId="LiveId" clId="{0A0A560C-63AC-4EA6-8E15-BD695980C23C}" dt="2021-12-08T16:19:29.842" v="1704" actId="26606"/>
          <ac:spMkLst>
            <pc:docMk/>
            <pc:sldMk cId="3028329229" sldId="263"/>
            <ac:spMk id="110" creationId="{66970A32-FB32-4881-8378-298B88BED5F0}"/>
          </ac:spMkLst>
        </pc:spChg>
        <pc:spChg chg="add">
          <ac:chgData name="Karol Pacia" userId="0ce6e20930383205" providerId="LiveId" clId="{0A0A560C-63AC-4EA6-8E15-BD695980C23C}" dt="2021-12-08T16:19:29.865" v="1705" actId="26606"/>
          <ac:spMkLst>
            <pc:docMk/>
            <pc:sldMk cId="3028329229" sldId="263"/>
            <ac:spMk id="112" creationId="{6337C157-FA7C-44F7-8F26-8D60F1E4D994}"/>
          </ac:spMkLst>
        </pc:spChg>
        <pc:spChg chg="add">
          <ac:chgData name="Karol Pacia" userId="0ce6e20930383205" providerId="LiveId" clId="{0A0A560C-63AC-4EA6-8E15-BD695980C23C}" dt="2021-12-08T16:19:29.865" v="1705" actId="26606"/>
          <ac:spMkLst>
            <pc:docMk/>
            <pc:sldMk cId="3028329229" sldId="263"/>
            <ac:spMk id="139" creationId="{800324C0-3F86-4ACD-945B-4AD842C9CD64}"/>
          </ac:spMkLst>
        </pc:spChg>
        <pc:grpChg chg="add del">
          <ac:chgData name="Karol Pacia" userId="0ce6e20930383205" providerId="LiveId" clId="{0A0A560C-63AC-4EA6-8E15-BD695980C23C}" dt="2021-12-08T16:19:26.344" v="1696" actId="26606"/>
          <ac:grpSpMkLst>
            <pc:docMk/>
            <pc:sldMk cId="3028329229" sldId="263"/>
            <ac:grpSpMk id="17" creationId="{AD1E6BDE-4282-4B03-AB6B-4B55BB5A5E05}"/>
          </ac:grpSpMkLst>
        </pc:grpChg>
        <pc:grpChg chg="add del">
          <ac:chgData name="Karol Pacia" userId="0ce6e20930383205" providerId="LiveId" clId="{0A0A560C-63AC-4EA6-8E15-BD695980C23C}" dt="2021-12-08T16:19:26.344" v="1696" actId="26606"/>
          <ac:grpSpMkLst>
            <pc:docMk/>
            <pc:sldMk cId="3028329229" sldId="263"/>
            <ac:grpSpMk id="40" creationId="{EC03EF63-B185-48A4-9905-A9BBA70F509F}"/>
          </ac:grpSpMkLst>
        </pc:grpChg>
        <pc:grpChg chg="add del">
          <ac:chgData name="Karol Pacia" userId="0ce6e20930383205" providerId="LiveId" clId="{0A0A560C-63AC-4EA6-8E15-BD695980C23C}" dt="2021-12-08T16:19:27.591" v="1698" actId="26606"/>
          <ac:grpSpMkLst>
            <pc:docMk/>
            <pc:sldMk cId="3028329229" sldId="263"/>
            <ac:grpSpMk id="48" creationId="{F29F4DAE-D0C6-4D03-A1ED-A5F5C826A7E2}"/>
          </ac:grpSpMkLst>
        </pc:grpChg>
        <pc:grpChg chg="add del">
          <ac:chgData name="Karol Pacia" userId="0ce6e20930383205" providerId="LiveId" clId="{0A0A560C-63AC-4EA6-8E15-BD695980C23C}" dt="2021-12-08T16:19:27.591" v="1698" actId="26606"/>
          <ac:grpSpMkLst>
            <pc:docMk/>
            <pc:sldMk cId="3028329229" sldId="263"/>
            <ac:grpSpMk id="70" creationId="{A24D3ABC-09C0-48E7-AA0A-0907A545D881}"/>
          </ac:grpSpMkLst>
        </pc:grpChg>
        <pc:grpChg chg="add del">
          <ac:chgData name="Karol Pacia" userId="0ce6e20930383205" providerId="LiveId" clId="{0A0A560C-63AC-4EA6-8E15-BD695980C23C}" dt="2021-12-08T16:19:29.157" v="1702" actId="26606"/>
          <ac:grpSpMkLst>
            <pc:docMk/>
            <pc:sldMk cId="3028329229" sldId="263"/>
            <ac:grpSpMk id="79" creationId="{AD1E6BDE-4282-4B03-AB6B-4B55BB5A5E05}"/>
          </ac:grpSpMkLst>
        </pc:grpChg>
        <pc:grpChg chg="add del">
          <ac:chgData name="Karol Pacia" userId="0ce6e20930383205" providerId="LiveId" clId="{0A0A560C-63AC-4EA6-8E15-BD695980C23C}" dt="2021-12-08T16:19:29.157" v="1702" actId="26606"/>
          <ac:grpSpMkLst>
            <pc:docMk/>
            <pc:sldMk cId="3028329229" sldId="263"/>
            <ac:grpSpMk id="80" creationId="{EC03EF63-B185-48A4-9905-A9BBA70F509F}"/>
          </ac:grpSpMkLst>
        </pc:grpChg>
        <pc:grpChg chg="add del">
          <ac:chgData name="Karol Pacia" userId="0ce6e20930383205" providerId="LiveId" clId="{0A0A560C-63AC-4EA6-8E15-BD695980C23C}" dt="2021-12-08T16:19:29.842" v="1704" actId="26606"/>
          <ac:grpSpMkLst>
            <pc:docMk/>
            <pc:sldMk cId="3028329229" sldId="263"/>
            <ac:grpSpMk id="84" creationId="{F29F4DAE-D0C6-4D03-A1ED-A5F5C826A7E2}"/>
          </ac:grpSpMkLst>
        </pc:grpChg>
        <pc:grpChg chg="add del">
          <ac:chgData name="Karol Pacia" userId="0ce6e20930383205" providerId="LiveId" clId="{0A0A560C-63AC-4EA6-8E15-BD695980C23C}" dt="2021-12-08T16:19:29.842" v="1704" actId="26606"/>
          <ac:grpSpMkLst>
            <pc:docMk/>
            <pc:sldMk cId="3028329229" sldId="263"/>
            <ac:grpSpMk id="106" creationId="{A24D3ABC-09C0-48E7-AA0A-0907A545D881}"/>
          </ac:grpSpMkLst>
        </pc:grpChg>
        <pc:grpChg chg="add">
          <ac:chgData name="Karol Pacia" userId="0ce6e20930383205" providerId="LiveId" clId="{0A0A560C-63AC-4EA6-8E15-BD695980C23C}" dt="2021-12-08T16:19:29.865" v="1705" actId="26606"/>
          <ac:grpSpMkLst>
            <pc:docMk/>
            <pc:sldMk cId="3028329229" sldId="263"/>
            <ac:grpSpMk id="113" creationId="{AD1E6BDE-4282-4B03-AB6B-4B55BB5A5E05}"/>
          </ac:grpSpMkLst>
        </pc:grpChg>
        <pc:grpChg chg="add">
          <ac:chgData name="Karol Pacia" userId="0ce6e20930383205" providerId="LiveId" clId="{0A0A560C-63AC-4EA6-8E15-BD695980C23C}" dt="2021-12-08T16:19:29.865" v="1705" actId="26606"/>
          <ac:grpSpMkLst>
            <pc:docMk/>
            <pc:sldMk cId="3028329229" sldId="263"/>
            <ac:grpSpMk id="135" creationId="{EC03EF63-B185-48A4-9905-A9BBA70F509F}"/>
          </ac:grpSpMkLst>
        </pc:grpChg>
        <pc:picChg chg="mod">
          <ac:chgData name="Karol Pacia" userId="0ce6e20930383205" providerId="LiveId" clId="{0A0A560C-63AC-4EA6-8E15-BD695980C23C}" dt="2021-12-08T16:19:29.865" v="1705" actId="26606"/>
          <ac:picMkLst>
            <pc:docMk/>
            <pc:sldMk cId="3028329229" sldId="263"/>
            <ac:picMk id="5" creationId="{0C090A8B-6B4F-4945-8485-41AF0C1A817C}"/>
          </ac:picMkLst>
        </pc:picChg>
      </pc:sldChg>
      <pc:sldChg chg="addSp delSp modSp add mod ord setBg">
        <pc:chgData name="Karol Pacia" userId="0ce6e20930383205" providerId="LiveId" clId="{0A0A560C-63AC-4EA6-8E15-BD695980C23C}" dt="2021-12-08T16:20:01.651" v="1713" actId="26606"/>
        <pc:sldMkLst>
          <pc:docMk/>
          <pc:sldMk cId="3427737780" sldId="264"/>
        </pc:sldMkLst>
        <pc:spChg chg="mod">
          <ac:chgData name="Karol Pacia" userId="0ce6e20930383205" providerId="LiveId" clId="{0A0A560C-63AC-4EA6-8E15-BD695980C23C}" dt="2021-12-08T16:20:01.651" v="1713" actId="26606"/>
          <ac:spMkLst>
            <pc:docMk/>
            <pc:sldMk cId="3427737780" sldId="264"/>
            <ac:spMk id="2" creationId="{73D0DA88-6145-4A78-9574-01C5F9A49C86}"/>
          </ac:spMkLst>
        </pc:spChg>
        <pc:spChg chg="mod ord">
          <ac:chgData name="Karol Pacia" userId="0ce6e20930383205" providerId="LiveId" clId="{0A0A560C-63AC-4EA6-8E15-BD695980C23C}" dt="2021-12-08T16:20:01.651" v="1713" actId="26606"/>
          <ac:spMkLst>
            <pc:docMk/>
            <pc:sldMk cId="3427737780" sldId="264"/>
            <ac:spMk id="3" creationId="{663E40F0-614D-4B1C-8580-7B0A06AA821B}"/>
          </ac:spMkLst>
        </pc:spChg>
        <pc:spChg chg="add del">
          <ac:chgData name="Karol Pacia" userId="0ce6e20930383205" providerId="LiveId" clId="{0A0A560C-63AC-4EA6-8E15-BD695980C23C}" dt="2021-12-08T16:20:01.651" v="1713" actId="26606"/>
          <ac:spMkLst>
            <pc:docMk/>
            <pc:sldMk cId="3427737780" sldId="264"/>
            <ac:spMk id="10" creationId="{81AEB8A9-B768-4E30-BA55-D919E6687343}"/>
          </ac:spMkLst>
        </pc:spChg>
        <pc:spChg chg="add">
          <ac:chgData name="Karol Pacia" userId="0ce6e20930383205" providerId="LiveId" clId="{0A0A560C-63AC-4EA6-8E15-BD695980C23C}" dt="2021-12-08T16:20:01.651" v="1713" actId="26606"/>
          <ac:spMkLst>
            <pc:docMk/>
            <pc:sldMk cId="3427737780" sldId="264"/>
            <ac:spMk id="15" creationId="{0AFE1151-0D14-4504-950C-EAFF3F3B959E}"/>
          </ac:spMkLst>
        </pc:spChg>
        <pc:spChg chg="add">
          <ac:chgData name="Karol Pacia" userId="0ce6e20930383205" providerId="LiveId" clId="{0A0A560C-63AC-4EA6-8E15-BD695980C23C}" dt="2021-12-08T16:20:01.651" v="1713" actId="26606"/>
          <ac:spMkLst>
            <pc:docMk/>
            <pc:sldMk cId="3427737780" sldId="264"/>
            <ac:spMk id="45" creationId="{66970A32-FB32-4881-8378-298B88BED5F0}"/>
          </ac:spMkLst>
        </pc:spChg>
        <pc:grpChg chg="add">
          <ac:chgData name="Karol Pacia" userId="0ce6e20930383205" providerId="LiveId" clId="{0A0A560C-63AC-4EA6-8E15-BD695980C23C}" dt="2021-12-08T16:20:01.651" v="1713" actId="26606"/>
          <ac:grpSpMkLst>
            <pc:docMk/>
            <pc:sldMk cId="3427737780" sldId="264"/>
            <ac:grpSpMk id="17" creationId="{F29F4DAE-D0C6-4D03-A1ED-A5F5C826A7E2}"/>
          </ac:grpSpMkLst>
        </pc:grpChg>
        <pc:grpChg chg="add">
          <ac:chgData name="Karol Pacia" userId="0ce6e20930383205" providerId="LiveId" clId="{0A0A560C-63AC-4EA6-8E15-BD695980C23C}" dt="2021-12-08T16:20:01.651" v="1713" actId="26606"/>
          <ac:grpSpMkLst>
            <pc:docMk/>
            <pc:sldMk cId="3427737780" sldId="264"/>
            <ac:grpSpMk id="40" creationId="{A24D3ABC-09C0-48E7-AA0A-0907A545D881}"/>
          </ac:grpSpMkLst>
        </pc:grpChg>
        <pc:picChg chg="mod">
          <ac:chgData name="Karol Pacia" userId="0ce6e20930383205" providerId="LiveId" clId="{0A0A560C-63AC-4EA6-8E15-BD695980C23C}" dt="2021-12-08T16:20:01.651" v="1713" actId="26606"/>
          <ac:picMkLst>
            <pc:docMk/>
            <pc:sldMk cId="3427737780" sldId="264"/>
            <ac:picMk id="5" creationId="{4664B1E9-D2D0-4CE6-AE1D-82EDEBBE0CF2}"/>
          </ac:picMkLst>
        </pc:picChg>
      </pc:sldChg>
      <pc:sldChg chg="addSp delSp add del mod ord">
        <pc:chgData name="Karol Pacia" userId="0ce6e20930383205" providerId="LiveId" clId="{0A0A560C-63AC-4EA6-8E15-BD695980C23C}" dt="2021-12-08T16:00:39.416" v="1093" actId="47"/>
        <pc:sldMkLst>
          <pc:docMk/>
          <pc:sldMk cId="0" sldId="265"/>
        </pc:sldMkLst>
        <pc:picChg chg="add del">
          <ac:chgData name="Karol Pacia" userId="0ce6e20930383205" providerId="LiveId" clId="{0A0A560C-63AC-4EA6-8E15-BD695980C23C}" dt="2021-12-08T15:06:33.191" v="1057" actId="21"/>
          <ac:picMkLst>
            <pc:docMk/>
            <pc:sldMk cId="0" sldId="265"/>
            <ac:picMk id="57" creationId="{00000000-0000-0000-0000-000000000000}"/>
          </ac:picMkLst>
        </pc:picChg>
        <pc:picChg chg="del">
          <ac:chgData name="Karol Pacia" userId="0ce6e20930383205" providerId="LiveId" clId="{0A0A560C-63AC-4EA6-8E15-BD695980C23C}" dt="2021-12-08T15:06:33.191" v="1057" actId="21"/>
          <ac:picMkLst>
            <pc:docMk/>
            <pc:sldMk cId="0" sldId="265"/>
            <ac:picMk id="58" creationId="{00000000-0000-0000-0000-000000000000}"/>
          </ac:picMkLst>
        </pc:picChg>
      </pc:sldChg>
      <pc:sldChg chg="delSp modSp add del mod">
        <pc:chgData name="Karol Pacia" userId="0ce6e20930383205" providerId="LiveId" clId="{0A0A560C-63AC-4EA6-8E15-BD695980C23C}" dt="2021-12-08T16:02:14.989" v="1121" actId="2696"/>
        <pc:sldMkLst>
          <pc:docMk/>
          <pc:sldMk cId="0" sldId="266"/>
        </pc:sldMkLst>
        <pc:spChg chg="mod">
          <ac:chgData name="Karol Pacia" userId="0ce6e20930383205" providerId="LiveId" clId="{0A0A560C-63AC-4EA6-8E15-BD695980C23C}" dt="2021-12-08T16:01:04.934" v="1102" actId="21"/>
          <ac:spMkLst>
            <pc:docMk/>
            <pc:sldMk cId="0" sldId="266"/>
            <ac:spMk id="64" creationId="{00000000-0000-0000-0000-000000000000}"/>
          </ac:spMkLst>
        </pc:spChg>
        <pc:spChg chg="mod">
          <ac:chgData name="Karol Pacia" userId="0ce6e20930383205" providerId="LiveId" clId="{0A0A560C-63AC-4EA6-8E15-BD695980C23C}" dt="2021-12-08T16:01:09.112" v="1104" actId="21"/>
          <ac:spMkLst>
            <pc:docMk/>
            <pc:sldMk cId="0" sldId="266"/>
            <ac:spMk id="65" creationId="{00000000-0000-0000-0000-000000000000}"/>
          </ac:spMkLst>
        </pc:spChg>
        <pc:picChg chg="del">
          <ac:chgData name="Karol Pacia" userId="0ce6e20930383205" providerId="LiveId" clId="{0A0A560C-63AC-4EA6-8E15-BD695980C23C}" dt="2021-12-08T16:01:41.138" v="1112" actId="21"/>
          <ac:picMkLst>
            <pc:docMk/>
            <pc:sldMk cId="0" sldId="266"/>
            <ac:picMk id="66" creationId="{00000000-0000-0000-0000-000000000000}"/>
          </ac:picMkLst>
        </pc:picChg>
        <pc:picChg chg="del">
          <ac:chgData name="Karol Pacia" userId="0ce6e20930383205" providerId="LiveId" clId="{0A0A560C-63AC-4EA6-8E15-BD695980C23C}" dt="2021-12-08T16:01:50.198" v="1115" actId="21"/>
          <ac:picMkLst>
            <pc:docMk/>
            <pc:sldMk cId="0" sldId="266"/>
            <ac:picMk id="67" creationId="{00000000-0000-0000-0000-000000000000}"/>
          </ac:picMkLst>
        </pc:picChg>
      </pc:sldChg>
      <pc:sldChg chg="modSp add del mod">
        <pc:chgData name="Karol Pacia" userId="0ce6e20930383205" providerId="LiveId" clId="{0A0A560C-63AC-4EA6-8E15-BD695980C23C}" dt="2021-12-08T16:03:28.928" v="1167" actId="47"/>
        <pc:sldMkLst>
          <pc:docMk/>
          <pc:sldMk cId="0" sldId="267"/>
        </pc:sldMkLst>
        <pc:spChg chg="mod">
          <ac:chgData name="Karol Pacia" userId="0ce6e20930383205" providerId="LiveId" clId="{0A0A560C-63AC-4EA6-8E15-BD695980C23C}" dt="2021-12-08T16:02:23.203" v="1125" actId="21"/>
          <ac:spMkLst>
            <pc:docMk/>
            <pc:sldMk cId="0" sldId="267"/>
            <ac:spMk id="73" creationId="{00000000-0000-0000-0000-000000000000}"/>
          </ac:spMkLst>
        </pc:spChg>
        <pc:spChg chg="mod">
          <ac:chgData name="Karol Pacia" userId="0ce6e20930383205" providerId="LiveId" clId="{0A0A560C-63AC-4EA6-8E15-BD695980C23C}" dt="2021-12-08T16:02:28.614" v="1127" actId="21"/>
          <ac:spMkLst>
            <pc:docMk/>
            <pc:sldMk cId="0" sldId="267"/>
            <ac:spMk id="74" creationId="{00000000-0000-0000-0000-000000000000}"/>
          </ac:spMkLst>
        </pc:spChg>
      </pc:sldChg>
      <pc:sldChg chg="delSp modSp add del mod">
        <pc:chgData name="Karol Pacia" userId="0ce6e20930383205" providerId="LiveId" clId="{0A0A560C-63AC-4EA6-8E15-BD695980C23C}" dt="2021-12-08T16:05:42.567" v="1228" actId="47"/>
        <pc:sldMkLst>
          <pc:docMk/>
          <pc:sldMk cId="0" sldId="268"/>
        </pc:sldMkLst>
        <pc:spChg chg="mod">
          <ac:chgData name="Karol Pacia" userId="0ce6e20930383205" providerId="LiveId" clId="{0A0A560C-63AC-4EA6-8E15-BD695980C23C}" dt="2021-12-08T16:03:36.931" v="1171" actId="21"/>
          <ac:spMkLst>
            <pc:docMk/>
            <pc:sldMk cId="0" sldId="268"/>
            <ac:spMk id="80" creationId="{00000000-0000-0000-0000-000000000000}"/>
          </ac:spMkLst>
        </pc:spChg>
        <pc:picChg chg="del">
          <ac:chgData name="Karol Pacia" userId="0ce6e20930383205" providerId="LiveId" clId="{0A0A560C-63AC-4EA6-8E15-BD695980C23C}" dt="2021-12-08T16:03:39.844" v="1173" actId="21"/>
          <ac:picMkLst>
            <pc:docMk/>
            <pc:sldMk cId="0" sldId="268"/>
            <ac:picMk id="82" creationId="{00000000-0000-0000-0000-000000000000}"/>
          </ac:picMkLst>
        </pc:picChg>
      </pc:sldChg>
      <pc:sldChg chg="addSp delSp modSp new mod ord setBg">
        <pc:chgData name="Karol Pacia" userId="0ce6e20930383205" providerId="LiveId" clId="{0A0A560C-63AC-4EA6-8E15-BD695980C23C}" dt="2021-12-08T16:27:26.250" v="1941" actId="20577"/>
        <pc:sldMkLst>
          <pc:docMk/>
          <pc:sldMk cId="2273021230" sldId="269"/>
        </pc:sldMkLst>
        <pc:spChg chg="mod">
          <ac:chgData name="Karol Pacia" userId="0ce6e20930383205" providerId="LiveId" clId="{0A0A560C-63AC-4EA6-8E15-BD695980C23C}" dt="2021-12-08T16:27:26.250" v="1941" actId="20577"/>
          <ac:spMkLst>
            <pc:docMk/>
            <pc:sldMk cId="2273021230" sldId="269"/>
            <ac:spMk id="2" creationId="{74ED58E0-6301-48DF-9BD3-93CF4AA4233D}"/>
          </ac:spMkLst>
        </pc:spChg>
        <pc:spChg chg="add del mod">
          <ac:chgData name="Karol Pacia" userId="0ce6e20930383205" providerId="LiveId" clId="{0A0A560C-63AC-4EA6-8E15-BD695980C23C}" dt="2021-12-08T15:07:19.998" v="1069" actId="26606"/>
          <ac:spMkLst>
            <pc:docMk/>
            <pc:sldMk cId="2273021230" sldId="269"/>
            <ac:spMk id="3" creationId="{4036A98F-832F-4864-8090-F6748C6AD3E5}"/>
          </ac:spMkLst>
        </pc:spChg>
        <pc:spChg chg="add del">
          <ac:chgData name="Karol Pacia" userId="0ce6e20930383205" providerId="LiveId" clId="{0A0A560C-63AC-4EA6-8E15-BD695980C23C}" dt="2021-12-08T15:07:18.580" v="1064" actId="26606"/>
          <ac:spMkLst>
            <pc:docMk/>
            <pc:sldMk cId="2273021230" sldId="269"/>
            <ac:spMk id="9" creationId="{B819A166-7571-4003-A6B8-B62034C3ED30}"/>
          </ac:spMkLst>
        </pc:spChg>
        <pc:spChg chg="add del">
          <ac:chgData name="Karol Pacia" userId="0ce6e20930383205" providerId="LiveId" clId="{0A0A560C-63AC-4EA6-8E15-BD695980C23C}" dt="2021-12-08T15:07:19.433" v="1066" actId="26606"/>
          <ac:spMkLst>
            <pc:docMk/>
            <pc:sldMk cId="2273021230" sldId="269"/>
            <ac:spMk id="11" creationId="{B819A166-7571-4003-A6B8-B62034C3ED30}"/>
          </ac:spMkLst>
        </pc:spChg>
        <pc:spChg chg="add del">
          <ac:chgData name="Karol Pacia" userId="0ce6e20930383205" providerId="LiveId" clId="{0A0A560C-63AC-4EA6-8E15-BD695980C23C}" dt="2021-12-08T15:07:19.960" v="1068" actId="26606"/>
          <ac:spMkLst>
            <pc:docMk/>
            <pc:sldMk cId="2273021230" sldId="269"/>
            <ac:spMk id="14" creationId="{B819A166-7571-4003-A6B8-B62034C3ED30}"/>
          </ac:spMkLst>
        </pc:spChg>
        <pc:spChg chg="add del">
          <ac:chgData name="Karol Pacia" userId="0ce6e20930383205" providerId="LiveId" clId="{0A0A560C-63AC-4EA6-8E15-BD695980C23C}" dt="2021-12-08T16:02:56.771" v="1164" actId="26606"/>
          <ac:spMkLst>
            <pc:docMk/>
            <pc:sldMk cId="2273021230" sldId="269"/>
            <ac:spMk id="17" creationId="{B819A166-7571-4003-A6B8-B62034C3ED30}"/>
          </ac:spMkLst>
        </pc:spChg>
        <pc:spChg chg="add">
          <ac:chgData name="Karol Pacia" userId="0ce6e20930383205" providerId="LiveId" clId="{0A0A560C-63AC-4EA6-8E15-BD695980C23C}" dt="2021-12-08T16:02:56.771" v="1164" actId="26606"/>
          <ac:spMkLst>
            <pc:docMk/>
            <pc:sldMk cId="2273021230" sldId="269"/>
            <ac:spMk id="23" creationId="{217BE31F-A129-45DD-8071-A63EC47D943A}"/>
          </ac:spMkLst>
        </pc:spChg>
        <pc:grpChg chg="add">
          <ac:chgData name="Karol Pacia" userId="0ce6e20930383205" providerId="LiveId" clId="{0A0A560C-63AC-4EA6-8E15-BD695980C23C}" dt="2021-12-08T16:02:56.771" v="1164" actId="26606"/>
          <ac:grpSpMkLst>
            <pc:docMk/>
            <pc:sldMk cId="2273021230" sldId="269"/>
            <ac:grpSpMk id="25" creationId="{7CA163AC-F477-454A-9FB4-81324C004BEF}"/>
          </ac:grpSpMkLst>
        </pc:grpChg>
        <pc:grpChg chg="add">
          <ac:chgData name="Karol Pacia" userId="0ce6e20930383205" providerId="LiveId" clId="{0A0A560C-63AC-4EA6-8E15-BD695980C23C}" dt="2021-12-08T16:02:56.771" v="1164" actId="26606"/>
          <ac:grpSpMkLst>
            <pc:docMk/>
            <pc:sldMk cId="2273021230" sldId="269"/>
            <ac:grpSpMk id="48" creationId="{83118EC2-A2C7-4CDB-887C-21E0B0C437D1}"/>
          </ac:grpSpMkLst>
        </pc:grpChg>
        <pc:graphicFrameChg chg="add del">
          <ac:chgData name="Karol Pacia" userId="0ce6e20930383205" providerId="LiveId" clId="{0A0A560C-63AC-4EA6-8E15-BD695980C23C}" dt="2021-12-08T15:07:18.580" v="1064" actId="26606"/>
          <ac:graphicFrameMkLst>
            <pc:docMk/>
            <pc:sldMk cId="2273021230" sldId="269"/>
            <ac:graphicFrameMk id="5" creationId="{F2421910-7411-411F-98D6-345D93F6C227}"/>
          </ac:graphicFrameMkLst>
        </pc:graphicFrameChg>
        <pc:graphicFrameChg chg="add del">
          <ac:chgData name="Karol Pacia" userId="0ce6e20930383205" providerId="LiveId" clId="{0A0A560C-63AC-4EA6-8E15-BD695980C23C}" dt="2021-12-08T15:07:19.433" v="1066" actId="26606"/>
          <ac:graphicFrameMkLst>
            <pc:docMk/>
            <pc:sldMk cId="2273021230" sldId="269"/>
            <ac:graphicFrameMk id="12" creationId="{E7EAC2ED-A79C-4E30-B1B6-667F63B80B5B}"/>
          </ac:graphicFrameMkLst>
        </pc:graphicFrameChg>
        <pc:graphicFrameChg chg="add del">
          <ac:chgData name="Karol Pacia" userId="0ce6e20930383205" providerId="LiveId" clId="{0A0A560C-63AC-4EA6-8E15-BD695980C23C}" dt="2021-12-08T15:07:19.960" v="1068" actId="26606"/>
          <ac:graphicFrameMkLst>
            <pc:docMk/>
            <pc:sldMk cId="2273021230" sldId="269"/>
            <ac:graphicFrameMk id="15" creationId="{F2421910-7411-411F-98D6-345D93F6C227}"/>
          </ac:graphicFrameMkLst>
        </pc:graphicFrameChg>
        <pc:graphicFrameChg chg="add mod modGraphic">
          <ac:chgData name="Karol Pacia" userId="0ce6e20930383205" providerId="LiveId" clId="{0A0A560C-63AC-4EA6-8E15-BD695980C23C}" dt="2021-12-08T16:03:08.845" v="1166" actId="14100"/>
          <ac:graphicFrameMkLst>
            <pc:docMk/>
            <pc:sldMk cId="2273021230" sldId="269"/>
            <ac:graphicFrameMk id="18" creationId="{E7EAC2ED-A79C-4E30-B1B6-667F63B80B5B}"/>
          </ac:graphicFrameMkLst>
        </pc:graphicFrameChg>
      </pc:sldChg>
      <pc:sldChg chg="addSp delSp modSp new mod ord setBg">
        <pc:chgData name="Karol Pacia" userId="0ce6e20930383205" providerId="LiveId" clId="{0A0A560C-63AC-4EA6-8E15-BD695980C23C}" dt="2021-12-08T16:27:36.329" v="1978" actId="20577"/>
        <pc:sldMkLst>
          <pc:docMk/>
          <pc:sldMk cId="758086055" sldId="270"/>
        </pc:sldMkLst>
        <pc:spChg chg="mod">
          <ac:chgData name="Karol Pacia" userId="0ce6e20930383205" providerId="LiveId" clId="{0A0A560C-63AC-4EA6-8E15-BD695980C23C}" dt="2021-12-08T16:27:36.329" v="1978" actId="20577"/>
          <ac:spMkLst>
            <pc:docMk/>
            <pc:sldMk cId="758086055" sldId="270"/>
            <ac:spMk id="2" creationId="{6BFA4B3A-6EEB-42E3-8A07-B6EC6762B3D0}"/>
          </ac:spMkLst>
        </pc:spChg>
        <pc:spChg chg="mod ord">
          <ac:chgData name="Karol Pacia" userId="0ce6e20930383205" providerId="LiveId" clId="{0A0A560C-63AC-4EA6-8E15-BD695980C23C}" dt="2021-12-08T16:02:10.564" v="1120" actId="26606"/>
          <ac:spMkLst>
            <pc:docMk/>
            <pc:sldMk cId="758086055" sldId="270"/>
            <ac:spMk id="3" creationId="{C3ADE715-1287-49CD-AB04-29EA47335E0A}"/>
          </ac:spMkLst>
        </pc:spChg>
        <pc:spChg chg="del">
          <ac:chgData name="Karol Pacia" userId="0ce6e20930383205" providerId="LiveId" clId="{0A0A560C-63AC-4EA6-8E15-BD695980C23C}" dt="2021-12-08T15:08:39.759" v="1080" actId="478"/>
          <ac:spMkLst>
            <pc:docMk/>
            <pc:sldMk cId="758086055" sldId="270"/>
            <ac:spMk id="4" creationId="{6C4E201B-C6CE-49EC-BAB3-581AA6F4E5AE}"/>
          </ac:spMkLst>
        </pc:spChg>
        <pc:spChg chg="add del">
          <ac:chgData name="Karol Pacia" userId="0ce6e20930383205" providerId="LiveId" clId="{0A0A560C-63AC-4EA6-8E15-BD695980C23C}" dt="2021-12-08T16:02:10.564" v="1120" actId="26606"/>
          <ac:spMkLst>
            <pc:docMk/>
            <pc:sldMk cId="758086055" sldId="270"/>
            <ac:spMk id="12" creationId="{B712E947-0734-45F9-9C4F-41114EC3A33E}"/>
          </ac:spMkLst>
        </pc:spChg>
        <pc:spChg chg="add del">
          <ac:chgData name="Karol Pacia" userId="0ce6e20930383205" providerId="LiveId" clId="{0A0A560C-63AC-4EA6-8E15-BD695980C23C}" dt="2021-12-08T16:02:10.564" v="1120" actId="26606"/>
          <ac:spMkLst>
            <pc:docMk/>
            <pc:sldMk cId="758086055" sldId="270"/>
            <ac:spMk id="14" creationId="{4C6B5652-C661-4C58-B937-F0F490F7FCB2}"/>
          </ac:spMkLst>
        </pc:spChg>
        <pc:spChg chg="add del">
          <ac:chgData name="Karol Pacia" userId="0ce6e20930383205" providerId="LiveId" clId="{0A0A560C-63AC-4EA6-8E15-BD695980C23C}" dt="2021-12-08T16:02:10.564" v="1120" actId="26606"/>
          <ac:spMkLst>
            <pc:docMk/>
            <pc:sldMk cId="758086055" sldId="270"/>
            <ac:spMk id="16" creationId="{0B936867-6407-43FB-9DE6-1B0879D0CB31}"/>
          </ac:spMkLst>
        </pc:spChg>
        <pc:spChg chg="add del">
          <ac:chgData name="Karol Pacia" userId="0ce6e20930383205" providerId="LiveId" clId="{0A0A560C-63AC-4EA6-8E15-BD695980C23C}" dt="2021-12-08T16:02:10.564" v="1120" actId="26606"/>
          <ac:spMkLst>
            <pc:docMk/>
            <pc:sldMk cId="758086055" sldId="270"/>
            <ac:spMk id="18" creationId="{ACD0B258-678B-4A8C-894F-848AF24A1922}"/>
          </ac:spMkLst>
        </pc:spChg>
        <pc:spChg chg="add del">
          <ac:chgData name="Karol Pacia" userId="0ce6e20930383205" providerId="LiveId" clId="{0A0A560C-63AC-4EA6-8E15-BD695980C23C}" dt="2021-12-08T16:02:10.564" v="1120" actId="26606"/>
          <ac:spMkLst>
            <pc:docMk/>
            <pc:sldMk cId="758086055" sldId="270"/>
            <ac:spMk id="20" creationId="{C8D58395-74AF-401A-AF2F-76B6FCF71DFE}"/>
          </ac:spMkLst>
        </pc:spChg>
        <pc:spChg chg="add del">
          <ac:chgData name="Karol Pacia" userId="0ce6e20930383205" providerId="LiveId" clId="{0A0A560C-63AC-4EA6-8E15-BD695980C23C}" dt="2021-12-08T16:02:10.564" v="1120" actId="26606"/>
          <ac:spMkLst>
            <pc:docMk/>
            <pc:sldMk cId="758086055" sldId="270"/>
            <ac:spMk id="22" creationId="{2F003F3F-F118-41D2-AA3F-74DB0D1970BB}"/>
          </ac:spMkLst>
        </pc:spChg>
        <pc:spChg chg="add">
          <ac:chgData name="Karol Pacia" userId="0ce6e20930383205" providerId="LiveId" clId="{0A0A560C-63AC-4EA6-8E15-BD695980C23C}" dt="2021-12-08T16:02:10.564" v="1120" actId="26606"/>
          <ac:spMkLst>
            <pc:docMk/>
            <pc:sldMk cId="758086055" sldId="270"/>
            <ac:spMk id="27" creationId="{9E32F57D-3DA5-47C3-B4BE-CAE8BD2B2D41}"/>
          </ac:spMkLst>
        </pc:spChg>
        <pc:spChg chg="add">
          <ac:chgData name="Karol Pacia" userId="0ce6e20930383205" providerId="LiveId" clId="{0A0A560C-63AC-4EA6-8E15-BD695980C23C}" dt="2021-12-08T16:02:10.564" v="1120" actId="26606"/>
          <ac:spMkLst>
            <pc:docMk/>
            <pc:sldMk cId="758086055" sldId="270"/>
            <ac:spMk id="57" creationId="{4174D2D0-978D-4CAF-8A4D-FADAB50D5E19}"/>
          </ac:spMkLst>
        </pc:spChg>
        <pc:grpChg chg="add">
          <ac:chgData name="Karol Pacia" userId="0ce6e20930383205" providerId="LiveId" clId="{0A0A560C-63AC-4EA6-8E15-BD695980C23C}" dt="2021-12-08T16:02:10.564" v="1120" actId="26606"/>
          <ac:grpSpMkLst>
            <pc:docMk/>
            <pc:sldMk cId="758086055" sldId="270"/>
            <ac:grpSpMk id="29" creationId="{99B32D7C-EEF0-4B5B-B484-9922DBBECF0C}"/>
          </ac:grpSpMkLst>
        </pc:grpChg>
        <pc:grpChg chg="add">
          <ac:chgData name="Karol Pacia" userId="0ce6e20930383205" providerId="LiveId" clId="{0A0A560C-63AC-4EA6-8E15-BD695980C23C}" dt="2021-12-08T16:02:10.564" v="1120" actId="26606"/>
          <ac:grpSpMkLst>
            <pc:docMk/>
            <pc:sldMk cId="758086055" sldId="270"/>
            <ac:grpSpMk id="52" creationId="{61A61E00-A21B-48CF-B790-37A78C7FF197}"/>
          </ac:grpSpMkLst>
        </pc:grpChg>
        <pc:picChg chg="add del mod">
          <ac:chgData name="Karol Pacia" userId="0ce6e20930383205" providerId="LiveId" clId="{0A0A560C-63AC-4EA6-8E15-BD695980C23C}" dt="2021-12-08T15:09:06.109" v="1087" actId="21"/>
          <ac:picMkLst>
            <pc:docMk/>
            <pc:sldMk cId="758086055" sldId="270"/>
            <ac:picMk id="5" creationId="{4A44ED03-D2ED-48F8-BE61-8516A67801E4}"/>
          </ac:picMkLst>
        </pc:picChg>
        <pc:picChg chg="add mod ord">
          <ac:chgData name="Karol Pacia" userId="0ce6e20930383205" providerId="LiveId" clId="{0A0A560C-63AC-4EA6-8E15-BD695980C23C}" dt="2021-12-08T16:02:10.564" v="1120" actId="26606"/>
          <ac:picMkLst>
            <pc:docMk/>
            <pc:sldMk cId="758086055" sldId="270"/>
            <ac:picMk id="6" creationId="{DDDB5DB7-B5F9-4D9D-AF23-01218AC56405}"/>
          </ac:picMkLst>
        </pc:picChg>
        <pc:picChg chg="add mod">
          <ac:chgData name="Karol Pacia" userId="0ce6e20930383205" providerId="LiveId" clId="{0A0A560C-63AC-4EA6-8E15-BD695980C23C}" dt="2021-12-08T16:02:10.564" v="1120" actId="26606"/>
          <ac:picMkLst>
            <pc:docMk/>
            <pc:sldMk cId="758086055" sldId="270"/>
            <ac:picMk id="7" creationId="{D43FBBF0-0002-4B91-A9AE-C7EFB351E422}"/>
          </ac:picMkLst>
        </pc:picChg>
      </pc:sldChg>
      <pc:sldChg chg="addSp delSp modSp new mod ord setBg">
        <pc:chgData name="Karol Pacia" userId="0ce6e20930383205" providerId="LiveId" clId="{0A0A560C-63AC-4EA6-8E15-BD695980C23C}" dt="2021-12-08T16:27:46.458" v="2015" actId="20577"/>
        <pc:sldMkLst>
          <pc:docMk/>
          <pc:sldMk cId="491405679" sldId="271"/>
        </pc:sldMkLst>
        <pc:spChg chg="mod">
          <ac:chgData name="Karol Pacia" userId="0ce6e20930383205" providerId="LiveId" clId="{0A0A560C-63AC-4EA6-8E15-BD695980C23C}" dt="2021-12-08T16:27:46.458" v="2015" actId="20577"/>
          <ac:spMkLst>
            <pc:docMk/>
            <pc:sldMk cId="491405679" sldId="271"/>
            <ac:spMk id="2" creationId="{51616222-C14F-4641-8C31-A8F2D952BA9E}"/>
          </ac:spMkLst>
        </pc:spChg>
        <pc:spChg chg="mod ord">
          <ac:chgData name="Karol Pacia" userId="0ce6e20930383205" providerId="LiveId" clId="{0A0A560C-63AC-4EA6-8E15-BD695980C23C}" dt="2021-12-08T16:02:03.580" v="1119" actId="26606"/>
          <ac:spMkLst>
            <pc:docMk/>
            <pc:sldMk cId="491405679" sldId="271"/>
            <ac:spMk id="3" creationId="{A8E5A5CC-4848-4E60-B7BE-75AE5ECE0056}"/>
          </ac:spMkLst>
        </pc:spChg>
        <pc:spChg chg="add del">
          <ac:chgData name="Karol Pacia" userId="0ce6e20930383205" providerId="LiveId" clId="{0A0A560C-63AC-4EA6-8E15-BD695980C23C}" dt="2021-12-08T16:02:03.580" v="1119" actId="26606"/>
          <ac:spMkLst>
            <pc:docMk/>
            <pc:sldMk cId="491405679" sldId="271"/>
            <ac:spMk id="8" creationId="{09588DA8-065E-4F6F-8EFD-43104AB2E0CF}"/>
          </ac:spMkLst>
        </pc:spChg>
        <pc:spChg chg="add del">
          <ac:chgData name="Karol Pacia" userId="0ce6e20930383205" providerId="LiveId" clId="{0A0A560C-63AC-4EA6-8E15-BD695980C23C}" dt="2021-12-08T16:02:03.580" v="1119" actId="26606"/>
          <ac:spMkLst>
            <pc:docMk/>
            <pc:sldMk cId="491405679" sldId="271"/>
            <ac:spMk id="10" creationId="{C4285719-470E-454C-AF62-8323075F1F5B}"/>
          </ac:spMkLst>
        </pc:spChg>
        <pc:spChg chg="add del">
          <ac:chgData name="Karol Pacia" userId="0ce6e20930383205" providerId="LiveId" clId="{0A0A560C-63AC-4EA6-8E15-BD695980C23C}" dt="2021-12-08T16:02:03.580" v="1119" actId="26606"/>
          <ac:spMkLst>
            <pc:docMk/>
            <pc:sldMk cId="491405679" sldId="271"/>
            <ac:spMk id="12" creationId="{CD9FE4EF-C4D8-49A0-B2FF-81D8DB7D8A24}"/>
          </ac:spMkLst>
        </pc:spChg>
        <pc:spChg chg="add del">
          <ac:chgData name="Karol Pacia" userId="0ce6e20930383205" providerId="LiveId" clId="{0A0A560C-63AC-4EA6-8E15-BD695980C23C}" dt="2021-12-08T16:02:03.580" v="1119" actId="26606"/>
          <ac:spMkLst>
            <pc:docMk/>
            <pc:sldMk cId="491405679" sldId="271"/>
            <ac:spMk id="14" creationId="{4300840D-0A0B-4512-BACA-B439D5B9C57C}"/>
          </ac:spMkLst>
        </pc:spChg>
        <pc:spChg chg="add del">
          <ac:chgData name="Karol Pacia" userId="0ce6e20930383205" providerId="LiveId" clId="{0A0A560C-63AC-4EA6-8E15-BD695980C23C}" dt="2021-12-08T16:02:03.580" v="1119" actId="26606"/>
          <ac:spMkLst>
            <pc:docMk/>
            <pc:sldMk cId="491405679" sldId="271"/>
            <ac:spMk id="16" creationId="{D2B78728-A580-49A7-84F9-6EF6F583ADE0}"/>
          </ac:spMkLst>
        </pc:spChg>
        <pc:spChg chg="add del">
          <ac:chgData name="Karol Pacia" userId="0ce6e20930383205" providerId="LiveId" clId="{0A0A560C-63AC-4EA6-8E15-BD695980C23C}" dt="2021-12-08T16:02:03.580" v="1119" actId="26606"/>
          <ac:spMkLst>
            <pc:docMk/>
            <pc:sldMk cId="491405679" sldId="271"/>
            <ac:spMk id="18" creationId="{38FAA1A1-D861-433F-88FA-1E9D6FD31D11}"/>
          </ac:spMkLst>
        </pc:spChg>
        <pc:spChg chg="add del">
          <ac:chgData name="Karol Pacia" userId="0ce6e20930383205" providerId="LiveId" clId="{0A0A560C-63AC-4EA6-8E15-BD695980C23C}" dt="2021-12-08T16:02:03.580" v="1119" actId="26606"/>
          <ac:spMkLst>
            <pc:docMk/>
            <pc:sldMk cId="491405679" sldId="271"/>
            <ac:spMk id="20" creationId="{8D71EDA1-87BF-4D5D-AB79-F346FD19278A}"/>
          </ac:spMkLst>
        </pc:spChg>
        <pc:spChg chg="add">
          <ac:chgData name="Karol Pacia" userId="0ce6e20930383205" providerId="LiveId" clId="{0A0A560C-63AC-4EA6-8E15-BD695980C23C}" dt="2021-12-08T16:02:03.580" v="1119" actId="26606"/>
          <ac:spMkLst>
            <pc:docMk/>
            <pc:sldMk cId="491405679" sldId="271"/>
            <ac:spMk id="25" creationId="{9E32F57D-3DA5-47C3-B4BE-CAE8BD2B2D41}"/>
          </ac:spMkLst>
        </pc:spChg>
        <pc:spChg chg="add">
          <ac:chgData name="Karol Pacia" userId="0ce6e20930383205" providerId="LiveId" clId="{0A0A560C-63AC-4EA6-8E15-BD695980C23C}" dt="2021-12-08T16:02:03.580" v="1119" actId="26606"/>
          <ac:spMkLst>
            <pc:docMk/>
            <pc:sldMk cId="491405679" sldId="271"/>
            <ac:spMk id="55" creationId="{4174D2D0-978D-4CAF-8A4D-FADAB50D5E19}"/>
          </ac:spMkLst>
        </pc:spChg>
        <pc:grpChg chg="add">
          <ac:chgData name="Karol Pacia" userId="0ce6e20930383205" providerId="LiveId" clId="{0A0A560C-63AC-4EA6-8E15-BD695980C23C}" dt="2021-12-08T16:02:03.580" v="1119" actId="26606"/>
          <ac:grpSpMkLst>
            <pc:docMk/>
            <pc:sldMk cId="491405679" sldId="271"/>
            <ac:grpSpMk id="27" creationId="{99B32D7C-EEF0-4B5B-B484-9922DBBECF0C}"/>
          </ac:grpSpMkLst>
        </pc:grpChg>
        <pc:grpChg chg="add">
          <ac:chgData name="Karol Pacia" userId="0ce6e20930383205" providerId="LiveId" clId="{0A0A560C-63AC-4EA6-8E15-BD695980C23C}" dt="2021-12-08T16:02:03.580" v="1119" actId="26606"/>
          <ac:grpSpMkLst>
            <pc:docMk/>
            <pc:sldMk cId="491405679" sldId="271"/>
            <ac:grpSpMk id="50" creationId="{61A61E00-A21B-48CF-B790-37A78C7FF197}"/>
          </ac:grpSpMkLst>
        </pc:grpChg>
        <pc:picChg chg="add mod">
          <ac:chgData name="Karol Pacia" userId="0ce6e20930383205" providerId="LiveId" clId="{0A0A560C-63AC-4EA6-8E15-BD695980C23C}" dt="2021-12-08T16:02:03.580" v="1119" actId="26606"/>
          <ac:picMkLst>
            <pc:docMk/>
            <pc:sldMk cId="491405679" sldId="271"/>
            <ac:picMk id="11" creationId="{820A59A1-9036-4CA8-99A2-870134A2ABD9}"/>
          </ac:picMkLst>
        </pc:picChg>
        <pc:picChg chg="add mod">
          <ac:chgData name="Karol Pacia" userId="0ce6e20930383205" providerId="LiveId" clId="{0A0A560C-63AC-4EA6-8E15-BD695980C23C}" dt="2021-12-08T16:02:03.580" v="1119" actId="26606"/>
          <ac:picMkLst>
            <pc:docMk/>
            <pc:sldMk cId="491405679" sldId="271"/>
            <ac:picMk id="13" creationId="{FB97E91E-F67B-459A-B5BB-5FA689DA36B6}"/>
          </ac:picMkLst>
        </pc:picChg>
      </pc:sldChg>
      <pc:sldChg chg="new del">
        <pc:chgData name="Karol Pacia" userId="0ce6e20930383205" providerId="LiveId" clId="{0A0A560C-63AC-4EA6-8E15-BD695980C23C}" dt="2021-12-08T16:00:57.734" v="1098" actId="47"/>
        <pc:sldMkLst>
          <pc:docMk/>
          <pc:sldMk cId="1461244309" sldId="271"/>
        </pc:sldMkLst>
      </pc:sldChg>
      <pc:sldChg chg="delSp new del mod">
        <pc:chgData name="Karol Pacia" userId="0ce6e20930383205" providerId="LiveId" clId="{0A0A560C-63AC-4EA6-8E15-BD695980C23C}" dt="2021-12-08T16:00:52.958" v="1096" actId="47"/>
        <pc:sldMkLst>
          <pc:docMk/>
          <pc:sldMk cId="3454921010" sldId="271"/>
        </pc:sldMkLst>
        <pc:spChg chg="del">
          <ac:chgData name="Karol Pacia" userId="0ce6e20930383205" providerId="LiveId" clId="{0A0A560C-63AC-4EA6-8E15-BD695980C23C}" dt="2021-12-08T16:00:51.964" v="1095" actId="478"/>
          <ac:spMkLst>
            <pc:docMk/>
            <pc:sldMk cId="3454921010" sldId="271"/>
            <ac:spMk id="3" creationId="{A31F826A-0BA4-435D-9B49-59F7A8A0DD72}"/>
          </ac:spMkLst>
        </pc:spChg>
      </pc:sldChg>
      <pc:sldChg chg="addSp modSp new mod ord setBg">
        <pc:chgData name="Karol Pacia" userId="0ce6e20930383205" providerId="LiveId" clId="{0A0A560C-63AC-4EA6-8E15-BD695980C23C}" dt="2021-12-08T16:27:56.043" v="2052" actId="20577"/>
        <pc:sldMkLst>
          <pc:docMk/>
          <pc:sldMk cId="3215945747" sldId="272"/>
        </pc:sldMkLst>
        <pc:spChg chg="mod">
          <ac:chgData name="Karol Pacia" userId="0ce6e20930383205" providerId="LiveId" clId="{0A0A560C-63AC-4EA6-8E15-BD695980C23C}" dt="2021-12-08T16:27:56.043" v="2052" actId="20577"/>
          <ac:spMkLst>
            <pc:docMk/>
            <pc:sldMk cId="3215945747" sldId="272"/>
            <ac:spMk id="2" creationId="{6D39FA25-66E4-48E0-9099-5AD4123E78D5}"/>
          </ac:spMkLst>
        </pc:spChg>
        <pc:spChg chg="mod">
          <ac:chgData name="Karol Pacia" userId="0ce6e20930383205" providerId="LiveId" clId="{0A0A560C-63AC-4EA6-8E15-BD695980C23C}" dt="2021-12-08T16:02:46.004" v="1163" actId="26606"/>
          <ac:spMkLst>
            <pc:docMk/>
            <pc:sldMk cId="3215945747" sldId="272"/>
            <ac:spMk id="3" creationId="{E0B3504D-8D11-406C-AFCE-BC4E7715ADD9}"/>
          </ac:spMkLst>
        </pc:spChg>
        <pc:spChg chg="add">
          <ac:chgData name="Karol Pacia" userId="0ce6e20930383205" providerId="LiveId" clId="{0A0A560C-63AC-4EA6-8E15-BD695980C23C}" dt="2021-12-08T16:02:46.004" v="1163" actId="26606"/>
          <ac:spMkLst>
            <pc:docMk/>
            <pc:sldMk cId="3215945747" sldId="272"/>
            <ac:spMk id="8" creationId="{15911E3A-C35B-4EF7-A355-B84E9A14AF4D}"/>
          </ac:spMkLst>
        </pc:spChg>
        <pc:grpChg chg="add">
          <ac:chgData name="Karol Pacia" userId="0ce6e20930383205" providerId="LiveId" clId="{0A0A560C-63AC-4EA6-8E15-BD695980C23C}" dt="2021-12-08T16:02:46.004" v="1163" actId="26606"/>
          <ac:grpSpMkLst>
            <pc:docMk/>
            <pc:sldMk cId="3215945747" sldId="272"/>
            <ac:grpSpMk id="10" creationId="{E21ADB3D-AD65-44B4-847D-5E90E90A5D16}"/>
          </ac:grpSpMkLst>
        </pc:grpChg>
        <pc:grpChg chg="add">
          <ac:chgData name="Karol Pacia" userId="0ce6e20930383205" providerId="LiveId" clId="{0A0A560C-63AC-4EA6-8E15-BD695980C23C}" dt="2021-12-08T16:02:46.004" v="1163" actId="26606"/>
          <ac:grpSpMkLst>
            <pc:docMk/>
            <pc:sldMk cId="3215945747" sldId="272"/>
            <ac:grpSpMk id="33" creationId="{5F8A7F7F-DD1A-4F41-98AC-B9CE2A620CDC}"/>
          </ac:grpSpMkLst>
        </pc:grpChg>
      </pc:sldChg>
      <pc:sldChg chg="addSp delSp modSp new mod ord setBg">
        <pc:chgData name="Karol Pacia" userId="0ce6e20930383205" providerId="LiveId" clId="{0A0A560C-63AC-4EA6-8E15-BD695980C23C}" dt="2021-12-08T16:28:05.914" v="2089" actId="20577"/>
        <pc:sldMkLst>
          <pc:docMk/>
          <pc:sldMk cId="2480682224" sldId="273"/>
        </pc:sldMkLst>
        <pc:spChg chg="mod">
          <ac:chgData name="Karol Pacia" userId="0ce6e20930383205" providerId="LiveId" clId="{0A0A560C-63AC-4EA6-8E15-BD695980C23C}" dt="2021-12-08T16:28:05.914" v="2089" actId="20577"/>
          <ac:spMkLst>
            <pc:docMk/>
            <pc:sldMk cId="2480682224" sldId="273"/>
            <ac:spMk id="2" creationId="{1EFB4197-B76A-43E5-868A-9F4E7BEBAC21}"/>
          </ac:spMkLst>
        </pc:spChg>
        <pc:spChg chg="mod ord">
          <ac:chgData name="Karol Pacia" userId="0ce6e20930383205" providerId="LiveId" clId="{0A0A560C-63AC-4EA6-8E15-BD695980C23C}" dt="2021-12-08T16:05:50.258" v="1229" actId="26606"/>
          <ac:spMkLst>
            <pc:docMk/>
            <pc:sldMk cId="2480682224" sldId="273"/>
            <ac:spMk id="3" creationId="{CCA744AE-3693-45BA-AE8E-4962231B8E24}"/>
          </ac:spMkLst>
        </pc:spChg>
        <pc:spChg chg="add">
          <ac:chgData name="Karol Pacia" userId="0ce6e20930383205" providerId="LiveId" clId="{0A0A560C-63AC-4EA6-8E15-BD695980C23C}" dt="2021-12-08T16:05:50.258" v="1229" actId="26606"/>
          <ac:spMkLst>
            <pc:docMk/>
            <pc:sldMk cId="2480682224" sldId="273"/>
            <ac:spMk id="6" creationId="{6166C6D1-23AC-49C4-BA07-238E4E9F8CEB}"/>
          </ac:spMkLst>
        </pc:spChg>
        <pc:spChg chg="add del">
          <ac:chgData name="Karol Pacia" userId="0ce6e20930383205" providerId="LiveId" clId="{0A0A560C-63AC-4EA6-8E15-BD695980C23C}" dt="2021-12-08T16:05:01.393" v="1227" actId="26606"/>
          <ac:spMkLst>
            <pc:docMk/>
            <pc:sldMk cId="2480682224" sldId="273"/>
            <ac:spMk id="9" creationId="{B0C60769-5425-4CDA-B979-1B360DB8F3A8}"/>
          </ac:spMkLst>
        </pc:spChg>
        <pc:spChg chg="add">
          <ac:chgData name="Karol Pacia" userId="0ce6e20930383205" providerId="LiveId" clId="{0A0A560C-63AC-4EA6-8E15-BD695980C23C}" dt="2021-12-08T16:05:50.258" v="1229" actId="26606"/>
          <ac:spMkLst>
            <pc:docMk/>
            <pc:sldMk cId="2480682224" sldId="273"/>
            <ac:spMk id="11" creationId="{1C091803-41C2-48E0-9228-5148460C7479}"/>
          </ac:spMkLst>
        </pc:spChg>
        <pc:spChg chg="add">
          <ac:chgData name="Karol Pacia" userId="0ce6e20930383205" providerId="LiveId" clId="{0A0A560C-63AC-4EA6-8E15-BD695980C23C}" dt="2021-12-08T16:05:50.258" v="1229" actId="26606"/>
          <ac:spMkLst>
            <pc:docMk/>
            <pc:sldMk cId="2480682224" sldId="273"/>
            <ac:spMk id="13" creationId="{B775CD93-9DF2-48CB-9F57-1BCA9A46C7FA}"/>
          </ac:spMkLst>
        </pc:spChg>
        <pc:spChg chg="add">
          <ac:chgData name="Karol Pacia" userId="0ce6e20930383205" providerId="LiveId" clId="{0A0A560C-63AC-4EA6-8E15-BD695980C23C}" dt="2021-12-08T16:05:50.258" v="1229" actId="26606"/>
          <ac:spMkLst>
            <pc:docMk/>
            <pc:sldMk cId="2480682224" sldId="273"/>
            <ac:spMk id="15" creationId="{E186B68C-84BC-4A6E-99D1-EE87483C1349}"/>
          </ac:spMkLst>
        </pc:spChg>
        <pc:picChg chg="add mod">
          <ac:chgData name="Karol Pacia" userId="0ce6e20930383205" providerId="LiveId" clId="{0A0A560C-63AC-4EA6-8E15-BD695980C23C}" dt="2021-12-08T16:05:50.258" v="1229" actId="26606"/>
          <ac:picMkLst>
            <pc:docMk/>
            <pc:sldMk cId="2480682224" sldId="273"/>
            <ac:picMk id="4" creationId="{53DD12E8-1A3F-4D23-911E-6E0187BA9A90}"/>
          </ac:picMkLst>
        </pc:picChg>
      </pc:sldChg>
      <pc:sldChg chg="addSp delSp modSp add del mod setBg delDesignElem">
        <pc:chgData name="Karol Pacia" userId="0ce6e20930383205" providerId="LiveId" clId="{0A0A560C-63AC-4EA6-8E15-BD695980C23C}" dt="2021-12-08T16:04:47.473" v="1225"/>
        <pc:sldMkLst>
          <pc:docMk/>
          <pc:sldMk cId="516382389" sldId="274"/>
        </pc:sldMkLst>
        <pc:spChg chg="mod">
          <ac:chgData name="Karol Pacia" userId="0ce6e20930383205" providerId="LiveId" clId="{0A0A560C-63AC-4EA6-8E15-BD695980C23C}" dt="2021-12-08T16:04:32.464" v="1221" actId="20577"/>
          <ac:spMkLst>
            <pc:docMk/>
            <pc:sldMk cId="516382389" sldId="274"/>
            <ac:spMk id="2" creationId="{51616222-C14F-4641-8C31-A8F2D952BA9E}"/>
          </ac:spMkLst>
        </pc:spChg>
        <pc:spChg chg="add del">
          <ac:chgData name="Karol Pacia" userId="0ce6e20930383205" providerId="LiveId" clId="{0A0A560C-63AC-4EA6-8E15-BD695980C23C}" dt="2021-12-08T16:04:47.473" v="1225"/>
          <ac:spMkLst>
            <pc:docMk/>
            <pc:sldMk cId="516382389" sldId="274"/>
            <ac:spMk id="25" creationId="{9E32F57D-3DA5-47C3-B4BE-CAE8BD2B2D41}"/>
          </ac:spMkLst>
        </pc:spChg>
        <pc:spChg chg="add del mod">
          <ac:chgData name="Karol Pacia" userId="0ce6e20930383205" providerId="LiveId" clId="{0A0A560C-63AC-4EA6-8E15-BD695980C23C}" dt="2021-12-08T16:04:26.064" v="1217"/>
          <ac:spMkLst>
            <pc:docMk/>
            <pc:sldMk cId="516382389" sldId="274"/>
            <ac:spMk id="49" creationId="{A5C62263-D680-48D1-9B97-4D8C9492B746}"/>
          </ac:spMkLst>
        </pc:spChg>
        <pc:spChg chg="add del mod">
          <ac:chgData name="Karol Pacia" userId="0ce6e20930383205" providerId="LiveId" clId="{0A0A560C-63AC-4EA6-8E15-BD695980C23C}" dt="2021-12-08T16:04:32.034" v="1220"/>
          <ac:spMkLst>
            <pc:docMk/>
            <pc:sldMk cId="516382389" sldId="274"/>
            <ac:spMk id="54" creationId="{41043E62-7F2E-41F2-AA4E-C4CDE1E1A993}"/>
          </ac:spMkLst>
        </pc:spChg>
        <pc:spChg chg="add del">
          <ac:chgData name="Karol Pacia" userId="0ce6e20930383205" providerId="LiveId" clId="{0A0A560C-63AC-4EA6-8E15-BD695980C23C}" dt="2021-12-08T16:04:47.473" v="1225"/>
          <ac:spMkLst>
            <pc:docMk/>
            <pc:sldMk cId="516382389" sldId="274"/>
            <ac:spMk id="55" creationId="{4174D2D0-978D-4CAF-8A4D-FADAB50D5E19}"/>
          </ac:spMkLst>
        </pc:spChg>
        <pc:grpChg chg="add del">
          <ac:chgData name="Karol Pacia" userId="0ce6e20930383205" providerId="LiveId" clId="{0A0A560C-63AC-4EA6-8E15-BD695980C23C}" dt="2021-12-08T16:04:47.473" v="1225"/>
          <ac:grpSpMkLst>
            <pc:docMk/>
            <pc:sldMk cId="516382389" sldId="274"/>
            <ac:grpSpMk id="27" creationId="{99B32D7C-EEF0-4B5B-B484-9922DBBECF0C}"/>
          </ac:grpSpMkLst>
        </pc:grpChg>
        <pc:grpChg chg="add del">
          <ac:chgData name="Karol Pacia" userId="0ce6e20930383205" providerId="LiveId" clId="{0A0A560C-63AC-4EA6-8E15-BD695980C23C}" dt="2021-12-08T16:04:47.473" v="1225"/>
          <ac:grpSpMkLst>
            <pc:docMk/>
            <pc:sldMk cId="516382389" sldId="274"/>
            <ac:grpSpMk id="50" creationId="{61A61E00-A21B-48CF-B790-37A78C7FF197}"/>
          </ac:grpSpMkLst>
        </pc:grpChg>
      </pc:sldChg>
      <pc:sldChg chg="addSp delSp modSp new mod ord setBg addAnim">
        <pc:chgData name="Karol Pacia" userId="0ce6e20930383205" providerId="LiveId" clId="{0A0A560C-63AC-4EA6-8E15-BD695980C23C}" dt="2021-12-08T16:20:35.171" v="1716" actId="26606"/>
        <pc:sldMkLst>
          <pc:docMk/>
          <pc:sldMk cId="695379756" sldId="274"/>
        </pc:sldMkLst>
        <pc:spChg chg="mod">
          <ac:chgData name="Karol Pacia" userId="0ce6e20930383205" providerId="LiveId" clId="{0A0A560C-63AC-4EA6-8E15-BD695980C23C}" dt="2021-12-08T16:20:35.171" v="1716" actId="26606"/>
          <ac:spMkLst>
            <pc:docMk/>
            <pc:sldMk cId="695379756" sldId="274"/>
            <ac:spMk id="2" creationId="{DB96EB8F-2153-45A1-9312-696CE12F8FB2}"/>
          </ac:spMkLst>
        </pc:spChg>
        <pc:spChg chg="mod">
          <ac:chgData name="Karol Pacia" userId="0ce6e20930383205" providerId="LiveId" clId="{0A0A560C-63AC-4EA6-8E15-BD695980C23C}" dt="2021-12-08T16:20:35.171" v="1716" actId="26606"/>
          <ac:spMkLst>
            <pc:docMk/>
            <pc:sldMk cId="695379756" sldId="274"/>
            <ac:spMk id="3" creationId="{A09702AE-B4B3-4A94-A2AC-13974D2FEBB8}"/>
          </ac:spMkLst>
        </pc:spChg>
        <pc:spChg chg="add del">
          <ac:chgData name="Karol Pacia" userId="0ce6e20930383205" providerId="LiveId" clId="{0A0A560C-63AC-4EA6-8E15-BD695980C23C}" dt="2021-12-08T16:20:35.171" v="1716" actId="26606"/>
          <ac:spMkLst>
            <pc:docMk/>
            <pc:sldMk cId="695379756" sldId="274"/>
            <ac:spMk id="8" creationId="{6F5A5072-7B47-4D32-B52A-4EBBF590B8A5}"/>
          </ac:spMkLst>
        </pc:spChg>
        <pc:spChg chg="add del">
          <ac:chgData name="Karol Pacia" userId="0ce6e20930383205" providerId="LiveId" clId="{0A0A560C-63AC-4EA6-8E15-BD695980C23C}" dt="2021-12-08T16:20:35.171" v="1716" actId="26606"/>
          <ac:spMkLst>
            <pc:docMk/>
            <pc:sldMk cId="695379756" sldId="274"/>
            <ac:spMk id="10" creationId="{9715DAF0-AE1B-46C9-8A6B-DB2AA05AB91D}"/>
          </ac:spMkLst>
        </pc:spChg>
        <pc:spChg chg="add del">
          <ac:chgData name="Karol Pacia" userId="0ce6e20930383205" providerId="LiveId" clId="{0A0A560C-63AC-4EA6-8E15-BD695980C23C}" dt="2021-12-08T16:20:35.171" v="1716" actId="26606"/>
          <ac:spMkLst>
            <pc:docMk/>
            <pc:sldMk cId="695379756" sldId="274"/>
            <ac:spMk id="12" creationId="{6016219D-510E-4184-9090-6D5578A87BD1}"/>
          </ac:spMkLst>
        </pc:spChg>
        <pc:spChg chg="add del">
          <ac:chgData name="Karol Pacia" userId="0ce6e20930383205" providerId="LiveId" clId="{0A0A560C-63AC-4EA6-8E15-BD695980C23C}" dt="2021-12-08T16:20:35.171" v="1716" actId="26606"/>
          <ac:spMkLst>
            <pc:docMk/>
            <pc:sldMk cId="695379756" sldId="274"/>
            <ac:spMk id="14" creationId="{AFF4A713-7B75-4B21-90D7-5AB19547C728}"/>
          </ac:spMkLst>
        </pc:spChg>
        <pc:spChg chg="add del">
          <ac:chgData name="Karol Pacia" userId="0ce6e20930383205" providerId="LiveId" clId="{0A0A560C-63AC-4EA6-8E15-BD695980C23C}" dt="2021-12-08T16:20:35.171" v="1716" actId="26606"/>
          <ac:spMkLst>
            <pc:docMk/>
            <pc:sldMk cId="695379756" sldId="274"/>
            <ac:spMk id="16" creationId="{DC631C0B-6DA6-4E57-8231-CE32B3434A7E}"/>
          </ac:spMkLst>
        </pc:spChg>
        <pc:spChg chg="add del">
          <ac:chgData name="Karol Pacia" userId="0ce6e20930383205" providerId="LiveId" clId="{0A0A560C-63AC-4EA6-8E15-BD695980C23C}" dt="2021-12-08T16:20:35.171" v="1716" actId="26606"/>
          <ac:spMkLst>
            <pc:docMk/>
            <pc:sldMk cId="695379756" sldId="274"/>
            <ac:spMk id="18" creationId="{C29501E6-A978-4A61-9689-9085AF97A53A}"/>
          </ac:spMkLst>
        </pc:spChg>
        <pc:spChg chg="add">
          <ac:chgData name="Karol Pacia" userId="0ce6e20930383205" providerId="LiveId" clId="{0A0A560C-63AC-4EA6-8E15-BD695980C23C}" dt="2021-12-08T16:20:35.171" v="1716" actId="26606"/>
          <ac:spMkLst>
            <pc:docMk/>
            <pc:sldMk cId="695379756" sldId="274"/>
            <ac:spMk id="23" creationId="{A495F8E3-5243-4F02-AC53-F05721B35358}"/>
          </ac:spMkLst>
        </pc:spChg>
        <pc:grpChg chg="add">
          <ac:chgData name="Karol Pacia" userId="0ce6e20930383205" providerId="LiveId" clId="{0A0A560C-63AC-4EA6-8E15-BD695980C23C}" dt="2021-12-08T16:20:35.171" v="1716" actId="26606"/>
          <ac:grpSpMkLst>
            <pc:docMk/>
            <pc:sldMk cId="695379756" sldId="274"/>
            <ac:grpSpMk id="25" creationId="{45280F9F-2129-4B35-86B4-8A4267DFA30E}"/>
          </ac:grpSpMkLst>
        </pc:grpChg>
        <pc:grpChg chg="add">
          <ac:chgData name="Karol Pacia" userId="0ce6e20930383205" providerId="LiveId" clId="{0A0A560C-63AC-4EA6-8E15-BD695980C23C}" dt="2021-12-08T16:20:35.171" v="1716" actId="26606"/>
          <ac:grpSpMkLst>
            <pc:docMk/>
            <pc:sldMk cId="695379756" sldId="274"/>
            <ac:grpSpMk id="46" creationId="{EF79D782-A9ED-4AEE-B67D-DDD6F1CB5260}"/>
          </ac:grpSpMkLst>
        </pc:grpChg>
      </pc:sldChg>
      <pc:sldChg chg="addSp delSp modSp new mod setBg">
        <pc:chgData name="Karol Pacia" userId="0ce6e20930383205" providerId="LiveId" clId="{0A0A560C-63AC-4EA6-8E15-BD695980C23C}" dt="2021-12-08T16:11:26.190" v="1505" actId="478"/>
        <pc:sldMkLst>
          <pc:docMk/>
          <pc:sldMk cId="2002648846" sldId="275"/>
        </pc:sldMkLst>
        <pc:spChg chg="mod">
          <ac:chgData name="Karol Pacia" userId="0ce6e20930383205" providerId="LiveId" clId="{0A0A560C-63AC-4EA6-8E15-BD695980C23C}" dt="2021-12-08T16:11:02.683" v="1500" actId="26606"/>
          <ac:spMkLst>
            <pc:docMk/>
            <pc:sldMk cId="2002648846" sldId="275"/>
            <ac:spMk id="2" creationId="{DE1BD2C0-9AF6-47C0-9812-899D0126EDDA}"/>
          </ac:spMkLst>
        </pc:spChg>
        <pc:spChg chg="del mod">
          <ac:chgData name="Karol Pacia" userId="0ce6e20930383205" providerId="LiveId" clId="{0A0A560C-63AC-4EA6-8E15-BD695980C23C}" dt="2021-12-08T16:09:18.775" v="1448" actId="26606"/>
          <ac:spMkLst>
            <pc:docMk/>
            <pc:sldMk cId="2002648846" sldId="275"/>
            <ac:spMk id="3" creationId="{9672DB50-3462-49B0-A426-1CB052374B3E}"/>
          </ac:spMkLst>
        </pc:spChg>
        <pc:spChg chg="add del">
          <ac:chgData name="Karol Pacia" userId="0ce6e20930383205" providerId="LiveId" clId="{0A0A560C-63AC-4EA6-8E15-BD695980C23C}" dt="2021-12-08T16:11:02.683" v="1500" actId="26606"/>
          <ac:spMkLst>
            <pc:docMk/>
            <pc:sldMk cId="2002648846" sldId="275"/>
            <ac:spMk id="9" creationId="{B819A166-7571-4003-A6B8-B62034C3ED30}"/>
          </ac:spMkLst>
        </pc:spChg>
        <pc:spChg chg="add">
          <ac:chgData name="Karol Pacia" userId="0ce6e20930383205" providerId="LiveId" clId="{0A0A560C-63AC-4EA6-8E15-BD695980C23C}" dt="2021-12-08T16:11:02.683" v="1500" actId="26606"/>
          <ac:spMkLst>
            <pc:docMk/>
            <pc:sldMk cId="2002648846" sldId="275"/>
            <ac:spMk id="14" creationId="{217BE31F-A129-45DD-8071-A63EC47D943A}"/>
          </ac:spMkLst>
        </pc:spChg>
        <pc:grpChg chg="add">
          <ac:chgData name="Karol Pacia" userId="0ce6e20930383205" providerId="LiveId" clId="{0A0A560C-63AC-4EA6-8E15-BD695980C23C}" dt="2021-12-08T16:11:02.683" v="1500" actId="26606"/>
          <ac:grpSpMkLst>
            <pc:docMk/>
            <pc:sldMk cId="2002648846" sldId="275"/>
            <ac:grpSpMk id="16" creationId="{7CA163AC-F477-454A-9FB4-81324C004BEF}"/>
          </ac:grpSpMkLst>
        </pc:grpChg>
        <pc:grpChg chg="add">
          <ac:chgData name="Karol Pacia" userId="0ce6e20930383205" providerId="LiveId" clId="{0A0A560C-63AC-4EA6-8E15-BD695980C23C}" dt="2021-12-08T16:11:02.683" v="1500" actId="26606"/>
          <ac:grpSpMkLst>
            <pc:docMk/>
            <pc:sldMk cId="2002648846" sldId="275"/>
            <ac:grpSpMk id="39" creationId="{83118EC2-A2C7-4CDB-887C-21E0B0C437D1}"/>
          </ac:grpSpMkLst>
        </pc:grpChg>
        <pc:graphicFrameChg chg="add mod modGraphic">
          <ac:chgData name="Karol Pacia" userId="0ce6e20930383205" providerId="LiveId" clId="{0A0A560C-63AC-4EA6-8E15-BD695980C23C}" dt="2021-12-08T16:11:26.190" v="1505" actId="478"/>
          <ac:graphicFrameMkLst>
            <pc:docMk/>
            <pc:sldMk cId="2002648846" sldId="275"/>
            <ac:graphicFrameMk id="5" creationId="{6D9E74F6-7A93-4154-BFFE-3112E2B1E676}"/>
          </ac:graphicFrameMkLst>
        </pc:graphicFrameChg>
      </pc:sldChg>
      <pc:sldChg chg="addSp delSp add del setBg delDesignElem">
        <pc:chgData name="Karol Pacia" userId="0ce6e20930383205" providerId="LiveId" clId="{0A0A560C-63AC-4EA6-8E15-BD695980C23C}" dt="2021-12-08T16:04:46.991" v="1224"/>
        <pc:sldMkLst>
          <pc:docMk/>
          <pc:sldMk cId="2844697576" sldId="275"/>
        </pc:sldMkLst>
        <pc:spChg chg="add del">
          <ac:chgData name="Karol Pacia" userId="0ce6e20930383205" providerId="LiveId" clId="{0A0A560C-63AC-4EA6-8E15-BD695980C23C}" dt="2021-12-08T16:04:46.991" v="1224"/>
          <ac:spMkLst>
            <pc:docMk/>
            <pc:sldMk cId="2844697576" sldId="275"/>
            <ac:spMk id="8" creationId="{15911E3A-C35B-4EF7-A355-B84E9A14AF4D}"/>
          </ac:spMkLst>
        </pc:spChg>
        <pc:grpChg chg="add del">
          <ac:chgData name="Karol Pacia" userId="0ce6e20930383205" providerId="LiveId" clId="{0A0A560C-63AC-4EA6-8E15-BD695980C23C}" dt="2021-12-08T16:04:46.991" v="1224"/>
          <ac:grpSpMkLst>
            <pc:docMk/>
            <pc:sldMk cId="2844697576" sldId="275"/>
            <ac:grpSpMk id="10" creationId="{E21ADB3D-AD65-44B4-847D-5E90E90A5D16}"/>
          </ac:grpSpMkLst>
        </pc:grpChg>
        <pc:grpChg chg="add del">
          <ac:chgData name="Karol Pacia" userId="0ce6e20930383205" providerId="LiveId" clId="{0A0A560C-63AC-4EA6-8E15-BD695980C23C}" dt="2021-12-08T16:04:46.991" v="1224"/>
          <ac:grpSpMkLst>
            <pc:docMk/>
            <pc:sldMk cId="2844697576" sldId="275"/>
            <ac:grpSpMk id="33" creationId="{5F8A7F7F-DD1A-4F41-98AC-B9CE2A620CDC}"/>
          </ac:grpSpMkLst>
        </pc:grpChg>
      </pc:sldChg>
      <pc:sldChg chg="addSp delSp modSp new mod setBg">
        <pc:chgData name="Karol Pacia" userId="0ce6e20930383205" providerId="LiveId" clId="{0A0A560C-63AC-4EA6-8E15-BD695980C23C}" dt="2021-12-08T16:14:40.516" v="1634" actId="2084"/>
        <pc:sldMkLst>
          <pc:docMk/>
          <pc:sldMk cId="1289635120" sldId="276"/>
        </pc:sldMkLst>
        <pc:spChg chg="mod">
          <ac:chgData name="Karol Pacia" userId="0ce6e20930383205" providerId="LiveId" clId="{0A0A560C-63AC-4EA6-8E15-BD695980C23C}" dt="2021-12-08T16:12:06.612" v="1550" actId="26606"/>
          <ac:spMkLst>
            <pc:docMk/>
            <pc:sldMk cId="1289635120" sldId="276"/>
            <ac:spMk id="2" creationId="{4BBBF41E-E287-4642-8B82-9A2893F83B2F}"/>
          </ac:spMkLst>
        </pc:spChg>
        <pc:spChg chg="del mod">
          <ac:chgData name="Karol Pacia" userId="0ce6e20930383205" providerId="LiveId" clId="{0A0A560C-63AC-4EA6-8E15-BD695980C23C}" dt="2021-12-08T16:10:24.476" v="1497" actId="26606"/>
          <ac:spMkLst>
            <pc:docMk/>
            <pc:sldMk cId="1289635120" sldId="276"/>
            <ac:spMk id="3" creationId="{4D313C72-BA85-4DF7-9CC8-F7C987B5A8D8}"/>
          </ac:spMkLst>
        </pc:spChg>
        <pc:spChg chg="add del">
          <ac:chgData name="Karol Pacia" userId="0ce6e20930383205" providerId="LiveId" clId="{0A0A560C-63AC-4EA6-8E15-BD695980C23C}" dt="2021-12-08T16:10:43.045" v="1499" actId="26606"/>
          <ac:spMkLst>
            <pc:docMk/>
            <pc:sldMk cId="1289635120" sldId="276"/>
            <ac:spMk id="9" creationId="{B819A166-7571-4003-A6B8-B62034C3ED30}"/>
          </ac:spMkLst>
        </pc:spChg>
        <pc:spChg chg="add del">
          <ac:chgData name="Karol Pacia" userId="0ce6e20930383205" providerId="LiveId" clId="{0A0A560C-63AC-4EA6-8E15-BD695980C23C}" dt="2021-12-08T16:12:06.612" v="1550" actId="26606"/>
          <ac:spMkLst>
            <pc:docMk/>
            <pc:sldMk cId="1289635120" sldId="276"/>
            <ac:spMk id="14" creationId="{6CBB7C51-829B-4243-9A2F-5EA8A29D7E76}"/>
          </ac:spMkLst>
        </pc:spChg>
        <pc:spChg chg="add del">
          <ac:chgData name="Karol Pacia" userId="0ce6e20930383205" providerId="LiveId" clId="{0A0A560C-63AC-4EA6-8E15-BD695980C23C}" dt="2021-12-08T16:12:06.612" v="1550" actId="26606"/>
          <ac:spMkLst>
            <pc:docMk/>
            <pc:sldMk cId="1289635120" sldId="276"/>
            <ac:spMk id="44" creationId="{DE4A42E0-EF5F-4494-B39B-3DB7D0475989}"/>
          </ac:spMkLst>
        </pc:spChg>
        <pc:spChg chg="add">
          <ac:chgData name="Karol Pacia" userId="0ce6e20930383205" providerId="LiveId" clId="{0A0A560C-63AC-4EA6-8E15-BD695980C23C}" dt="2021-12-08T16:12:06.612" v="1550" actId="26606"/>
          <ac:spMkLst>
            <pc:docMk/>
            <pc:sldMk cId="1289635120" sldId="276"/>
            <ac:spMk id="49" creationId="{217BE31F-A129-45DD-8071-A63EC47D943A}"/>
          </ac:spMkLst>
        </pc:spChg>
        <pc:grpChg chg="add del">
          <ac:chgData name="Karol Pacia" userId="0ce6e20930383205" providerId="LiveId" clId="{0A0A560C-63AC-4EA6-8E15-BD695980C23C}" dt="2021-12-08T16:12:06.612" v="1550" actId="26606"/>
          <ac:grpSpMkLst>
            <pc:docMk/>
            <pc:sldMk cId="1289635120" sldId="276"/>
            <ac:grpSpMk id="16" creationId="{5ECE0A17-721D-47DA-B462-427AB9C65601}"/>
          </ac:grpSpMkLst>
        </pc:grpChg>
        <pc:grpChg chg="add del">
          <ac:chgData name="Karol Pacia" userId="0ce6e20930383205" providerId="LiveId" clId="{0A0A560C-63AC-4EA6-8E15-BD695980C23C}" dt="2021-12-08T16:12:06.612" v="1550" actId="26606"/>
          <ac:grpSpMkLst>
            <pc:docMk/>
            <pc:sldMk cId="1289635120" sldId="276"/>
            <ac:grpSpMk id="39" creationId="{908DA454-A7F1-451C-B515-495788249509}"/>
          </ac:grpSpMkLst>
        </pc:grpChg>
        <pc:grpChg chg="add">
          <ac:chgData name="Karol Pacia" userId="0ce6e20930383205" providerId="LiveId" clId="{0A0A560C-63AC-4EA6-8E15-BD695980C23C}" dt="2021-12-08T16:12:06.612" v="1550" actId="26606"/>
          <ac:grpSpMkLst>
            <pc:docMk/>
            <pc:sldMk cId="1289635120" sldId="276"/>
            <ac:grpSpMk id="51" creationId="{7CA163AC-F477-454A-9FB4-81324C004BEF}"/>
          </ac:grpSpMkLst>
        </pc:grpChg>
        <pc:grpChg chg="add">
          <ac:chgData name="Karol Pacia" userId="0ce6e20930383205" providerId="LiveId" clId="{0A0A560C-63AC-4EA6-8E15-BD695980C23C}" dt="2021-12-08T16:12:06.612" v="1550" actId="26606"/>
          <ac:grpSpMkLst>
            <pc:docMk/>
            <pc:sldMk cId="1289635120" sldId="276"/>
            <ac:grpSpMk id="74" creationId="{83118EC2-A2C7-4CDB-887C-21E0B0C437D1}"/>
          </ac:grpSpMkLst>
        </pc:grpChg>
        <pc:graphicFrameChg chg="add mod ord modGraphic">
          <ac:chgData name="Karol Pacia" userId="0ce6e20930383205" providerId="LiveId" clId="{0A0A560C-63AC-4EA6-8E15-BD695980C23C}" dt="2021-12-08T16:14:40.516" v="1634" actId="2084"/>
          <ac:graphicFrameMkLst>
            <pc:docMk/>
            <pc:sldMk cId="1289635120" sldId="276"/>
            <ac:graphicFrameMk id="5" creationId="{0D440DD2-65ED-486B-BC11-AE005DBA05F1}"/>
          </ac:graphicFrameMkLst>
        </pc:graphicFrameChg>
        <pc:picChg chg="add del mod">
          <ac:chgData name="Karol Pacia" userId="0ce6e20930383205" providerId="LiveId" clId="{0A0A560C-63AC-4EA6-8E15-BD695980C23C}" dt="2021-12-08T16:11:56.624" v="1549" actId="21"/>
          <ac:picMkLst>
            <pc:docMk/>
            <pc:sldMk cId="1289635120" sldId="276"/>
            <ac:picMk id="6" creationId="{B4BCC088-F59D-44BD-9391-351FE83890C9}"/>
          </ac:picMkLst>
        </pc:picChg>
      </pc:sldChg>
      <pc:sldChg chg="addSp delSp modSp new mod setBg">
        <pc:chgData name="Karol Pacia" userId="0ce6e20930383205" providerId="LiveId" clId="{0A0A560C-63AC-4EA6-8E15-BD695980C23C}" dt="2021-12-08T16:13:26.364" v="1565" actId="27636"/>
        <pc:sldMkLst>
          <pc:docMk/>
          <pc:sldMk cId="2051263214" sldId="277"/>
        </pc:sldMkLst>
        <pc:spChg chg="mod">
          <ac:chgData name="Karol Pacia" userId="0ce6e20930383205" providerId="LiveId" clId="{0A0A560C-63AC-4EA6-8E15-BD695980C23C}" dt="2021-12-08T16:12:26.853" v="1555" actId="26606"/>
          <ac:spMkLst>
            <pc:docMk/>
            <pc:sldMk cId="2051263214" sldId="277"/>
            <ac:spMk id="2" creationId="{F9EAA3D6-4182-4355-8B10-C67B808BA433}"/>
          </ac:spMkLst>
        </pc:spChg>
        <pc:spChg chg="del">
          <ac:chgData name="Karol Pacia" userId="0ce6e20930383205" providerId="LiveId" clId="{0A0A560C-63AC-4EA6-8E15-BD695980C23C}" dt="2021-12-08T16:12:16.310" v="1552"/>
          <ac:spMkLst>
            <pc:docMk/>
            <pc:sldMk cId="2051263214" sldId="277"/>
            <ac:spMk id="3" creationId="{99EB29EF-A23F-4DD0-8DAB-E2323877A9B7}"/>
          </ac:spMkLst>
        </pc:spChg>
        <pc:spChg chg="add mod">
          <ac:chgData name="Karol Pacia" userId="0ce6e20930383205" providerId="LiveId" clId="{0A0A560C-63AC-4EA6-8E15-BD695980C23C}" dt="2021-12-08T16:13:26.364" v="1565" actId="27636"/>
          <ac:spMkLst>
            <pc:docMk/>
            <pc:sldMk cId="2051263214" sldId="277"/>
            <ac:spMk id="6" creationId="{D195F8A5-1917-4F79-ADA4-5E05DC9E5763}"/>
          </ac:spMkLst>
        </pc:spChg>
        <pc:spChg chg="add del">
          <ac:chgData name="Karol Pacia" userId="0ce6e20930383205" providerId="LiveId" clId="{0A0A560C-63AC-4EA6-8E15-BD695980C23C}" dt="2021-12-08T16:12:48.134" v="1559" actId="26606"/>
          <ac:spMkLst>
            <pc:docMk/>
            <pc:sldMk cId="2051263214" sldId="277"/>
            <ac:spMk id="11" creationId="{6337C157-FA7C-44F7-8F26-8D60F1E4D994}"/>
          </ac:spMkLst>
        </pc:spChg>
        <pc:spChg chg="add del">
          <ac:chgData name="Karol Pacia" userId="0ce6e20930383205" providerId="LiveId" clId="{0A0A560C-63AC-4EA6-8E15-BD695980C23C}" dt="2021-12-08T16:12:48.134" v="1559" actId="26606"/>
          <ac:spMkLst>
            <pc:docMk/>
            <pc:sldMk cId="2051263214" sldId="277"/>
            <ac:spMk id="41" creationId="{800324C0-3F86-4ACD-945B-4AD842C9CD64}"/>
          </ac:spMkLst>
        </pc:spChg>
        <pc:spChg chg="add">
          <ac:chgData name="Karol Pacia" userId="0ce6e20930383205" providerId="LiveId" clId="{0A0A560C-63AC-4EA6-8E15-BD695980C23C}" dt="2021-12-08T16:12:48.134" v="1559" actId="26606"/>
          <ac:spMkLst>
            <pc:docMk/>
            <pc:sldMk cId="2051263214" sldId="277"/>
            <ac:spMk id="46" creationId="{6CBB7C51-829B-4243-9A2F-5EA8A29D7E76}"/>
          </ac:spMkLst>
        </pc:spChg>
        <pc:spChg chg="add">
          <ac:chgData name="Karol Pacia" userId="0ce6e20930383205" providerId="LiveId" clId="{0A0A560C-63AC-4EA6-8E15-BD695980C23C}" dt="2021-12-08T16:12:48.134" v="1559" actId="26606"/>
          <ac:spMkLst>
            <pc:docMk/>
            <pc:sldMk cId="2051263214" sldId="277"/>
            <ac:spMk id="76" creationId="{DE4A42E0-EF5F-4494-B39B-3DB7D0475989}"/>
          </ac:spMkLst>
        </pc:spChg>
        <pc:grpChg chg="add del">
          <ac:chgData name="Karol Pacia" userId="0ce6e20930383205" providerId="LiveId" clId="{0A0A560C-63AC-4EA6-8E15-BD695980C23C}" dt="2021-12-08T16:12:48.134" v="1559" actId="26606"/>
          <ac:grpSpMkLst>
            <pc:docMk/>
            <pc:sldMk cId="2051263214" sldId="277"/>
            <ac:grpSpMk id="13" creationId="{AD1E6BDE-4282-4B03-AB6B-4B55BB5A5E05}"/>
          </ac:grpSpMkLst>
        </pc:grpChg>
        <pc:grpChg chg="add del">
          <ac:chgData name="Karol Pacia" userId="0ce6e20930383205" providerId="LiveId" clId="{0A0A560C-63AC-4EA6-8E15-BD695980C23C}" dt="2021-12-08T16:12:48.134" v="1559" actId="26606"/>
          <ac:grpSpMkLst>
            <pc:docMk/>
            <pc:sldMk cId="2051263214" sldId="277"/>
            <ac:grpSpMk id="36" creationId="{EC03EF63-B185-48A4-9905-A9BBA70F509F}"/>
          </ac:grpSpMkLst>
        </pc:grpChg>
        <pc:grpChg chg="add">
          <ac:chgData name="Karol Pacia" userId="0ce6e20930383205" providerId="LiveId" clId="{0A0A560C-63AC-4EA6-8E15-BD695980C23C}" dt="2021-12-08T16:12:48.134" v="1559" actId="26606"/>
          <ac:grpSpMkLst>
            <pc:docMk/>
            <pc:sldMk cId="2051263214" sldId="277"/>
            <ac:grpSpMk id="48" creationId="{5ECE0A17-721D-47DA-B462-427AB9C65601}"/>
          </ac:grpSpMkLst>
        </pc:grpChg>
        <pc:grpChg chg="add">
          <ac:chgData name="Karol Pacia" userId="0ce6e20930383205" providerId="LiveId" clId="{0A0A560C-63AC-4EA6-8E15-BD695980C23C}" dt="2021-12-08T16:12:48.134" v="1559" actId="26606"/>
          <ac:grpSpMkLst>
            <pc:docMk/>
            <pc:sldMk cId="2051263214" sldId="277"/>
            <ac:grpSpMk id="71" creationId="{908DA454-A7F1-451C-B515-495788249509}"/>
          </ac:grpSpMkLst>
        </pc:grpChg>
        <pc:picChg chg="add mod ord">
          <ac:chgData name="Karol Pacia" userId="0ce6e20930383205" providerId="LiveId" clId="{0A0A560C-63AC-4EA6-8E15-BD695980C23C}" dt="2021-12-08T16:12:48.134" v="1559" actId="26606"/>
          <ac:picMkLst>
            <pc:docMk/>
            <pc:sldMk cId="2051263214" sldId="277"/>
            <ac:picMk id="4" creationId="{E392A50D-7A97-4853-9AD3-E529C81E15BD}"/>
          </ac:picMkLst>
        </pc:picChg>
      </pc:sldChg>
      <pc:sldChg chg="addSp modSp new mod setBg">
        <pc:chgData name="Karol Pacia" userId="0ce6e20930383205" providerId="LiveId" clId="{0A0A560C-63AC-4EA6-8E15-BD695980C23C}" dt="2021-12-08T16:14:09.724" v="1631" actId="26606"/>
        <pc:sldMkLst>
          <pc:docMk/>
          <pc:sldMk cId="3444634598" sldId="278"/>
        </pc:sldMkLst>
        <pc:spChg chg="mod">
          <ac:chgData name="Karol Pacia" userId="0ce6e20930383205" providerId="LiveId" clId="{0A0A560C-63AC-4EA6-8E15-BD695980C23C}" dt="2021-12-08T16:14:09.724" v="1631" actId="26606"/>
          <ac:spMkLst>
            <pc:docMk/>
            <pc:sldMk cId="3444634598" sldId="278"/>
            <ac:spMk id="2" creationId="{A235433A-3E03-4CA4-8C68-7FC41C03ABC7}"/>
          </ac:spMkLst>
        </pc:spChg>
        <pc:spChg chg="mod">
          <ac:chgData name="Karol Pacia" userId="0ce6e20930383205" providerId="LiveId" clId="{0A0A560C-63AC-4EA6-8E15-BD695980C23C}" dt="2021-12-08T16:14:09.724" v="1631" actId="26606"/>
          <ac:spMkLst>
            <pc:docMk/>
            <pc:sldMk cId="3444634598" sldId="278"/>
            <ac:spMk id="3" creationId="{348BCAB6-E161-46EB-B66A-A6CEC474D099}"/>
          </ac:spMkLst>
        </pc:spChg>
        <pc:spChg chg="add">
          <ac:chgData name="Karol Pacia" userId="0ce6e20930383205" providerId="LiveId" clId="{0A0A560C-63AC-4EA6-8E15-BD695980C23C}" dt="2021-12-08T16:14:09.724" v="1631" actId="26606"/>
          <ac:spMkLst>
            <pc:docMk/>
            <pc:sldMk cId="3444634598" sldId="278"/>
            <ac:spMk id="8" creationId="{15911E3A-C35B-4EF7-A355-B84E9A14AF4D}"/>
          </ac:spMkLst>
        </pc:spChg>
        <pc:grpChg chg="add">
          <ac:chgData name="Karol Pacia" userId="0ce6e20930383205" providerId="LiveId" clId="{0A0A560C-63AC-4EA6-8E15-BD695980C23C}" dt="2021-12-08T16:14:09.724" v="1631" actId="26606"/>
          <ac:grpSpMkLst>
            <pc:docMk/>
            <pc:sldMk cId="3444634598" sldId="278"/>
            <ac:grpSpMk id="10" creationId="{E21ADB3D-AD65-44B4-847D-5E90E90A5D16}"/>
          </ac:grpSpMkLst>
        </pc:grpChg>
        <pc:grpChg chg="add">
          <ac:chgData name="Karol Pacia" userId="0ce6e20930383205" providerId="LiveId" clId="{0A0A560C-63AC-4EA6-8E15-BD695980C23C}" dt="2021-12-08T16:14:09.724" v="1631" actId="26606"/>
          <ac:grpSpMkLst>
            <pc:docMk/>
            <pc:sldMk cId="3444634598" sldId="278"/>
            <ac:grpSpMk id="33" creationId="{5F8A7F7F-DD1A-4F41-98AC-B9CE2A620CDC}"/>
          </ac:grpSpMkLst>
        </pc:grpChg>
      </pc:sldChg>
      <pc:sldChg chg="addSp delSp modSp new mod setBg">
        <pc:chgData name="Karol Pacia" userId="0ce6e20930383205" providerId="LiveId" clId="{0A0A560C-63AC-4EA6-8E15-BD695980C23C}" dt="2021-12-08T16:21:54.811" v="1765" actId="20577"/>
        <pc:sldMkLst>
          <pc:docMk/>
          <pc:sldMk cId="636293097" sldId="279"/>
        </pc:sldMkLst>
        <pc:spChg chg="mod">
          <ac:chgData name="Karol Pacia" userId="0ce6e20930383205" providerId="LiveId" clId="{0A0A560C-63AC-4EA6-8E15-BD695980C23C}" dt="2021-12-08T16:17:42.168" v="1687" actId="26606"/>
          <ac:spMkLst>
            <pc:docMk/>
            <pc:sldMk cId="636293097" sldId="279"/>
            <ac:spMk id="2" creationId="{FB2A10DF-8AE8-4016-9CDC-216E75F625A2}"/>
          </ac:spMkLst>
        </pc:spChg>
        <pc:spChg chg="mod">
          <ac:chgData name="Karol Pacia" userId="0ce6e20930383205" providerId="LiveId" clId="{0A0A560C-63AC-4EA6-8E15-BD695980C23C}" dt="2021-12-08T16:21:54.811" v="1765" actId="20577"/>
          <ac:spMkLst>
            <pc:docMk/>
            <pc:sldMk cId="636293097" sldId="279"/>
            <ac:spMk id="3" creationId="{B1F30FAA-4108-48E4-B9BD-9EAF52A13135}"/>
          </ac:spMkLst>
        </pc:spChg>
        <pc:spChg chg="add">
          <ac:chgData name="Karol Pacia" userId="0ce6e20930383205" providerId="LiveId" clId="{0A0A560C-63AC-4EA6-8E15-BD695980C23C}" dt="2021-12-08T16:17:42.168" v="1687" actId="26606"/>
          <ac:spMkLst>
            <pc:docMk/>
            <pc:sldMk cId="636293097" sldId="279"/>
            <ac:spMk id="8" creationId="{15911E3A-C35B-4EF7-A355-B84E9A14AF4D}"/>
          </ac:spMkLst>
        </pc:spChg>
        <pc:grpChg chg="add">
          <ac:chgData name="Karol Pacia" userId="0ce6e20930383205" providerId="LiveId" clId="{0A0A560C-63AC-4EA6-8E15-BD695980C23C}" dt="2021-12-08T16:17:42.168" v="1687" actId="26606"/>
          <ac:grpSpMkLst>
            <pc:docMk/>
            <pc:sldMk cId="636293097" sldId="279"/>
            <ac:grpSpMk id="10" creationId="{E21ADB3D-AD65-44B4-847D-5E90E90A5D16}"/>
          </ac:grpSpMkLst>
        </pc:grpChg>
        <pc:grpChg chg="add">
          <ac:chgData name="Karol Pacia" userId="0ce6e20930383205" providerId="LiveId" clId="{0A0A560C-63AC-4EA6-8E15-BD695980C23C}" dt="2021-12-08T16:17:42.168" v="1687" actId="26606"/>
          <ac:grpSpMkLst>
            <pc:docMk/>
            <pc:sldMk cId="636293097" sldId="279"/>
            <ac:grpSpMk id="33" creationId="{5F8A7F7F-DD1A-4F41-98AC-B9CE2A620CDC}"/>
          </ac:grpSpMkLst>
        </pc:grpChg>
        <pc:picChg chg="add del mod">
          <ac:chgData name="Karol Pacia" userId="0ce6e20930383205" providerId="LiveId" clId="{0A0A560C-63AC-4EA6-8E15-BD695980C23C}" dt="2021-12-08T16:17:38.176" v="1686" actId="21"/>
          <ac:picMkLst>
            <pc:docMk/>
            <pc:sldMk cId="636293097" sldId="279"/>
            <ac:picMk id="5" creationId="{64F34ECE-00E5-4784-8394-E006D7FF5FD1}"/>
          </ac:picMkLst>
        </pc:picChg>
        <pc:picChg chg="add mod">
          <ac:chgData name="Karol Pacia" userId="0ce6e20930383205" providerId="LiveId" clId="{0A0A560C-63AC-4EA6-8E15-BD695980C23C}" dt="2021-12-08T16:17:47.275" v="1690" actId="1076"/>
          <ac:picMkLst>
            <pc:docMk/>
            <pc:sldMk cId="636293097" sldId="279"/>
            <ac:picMk id="37" creationId="{9E38F36B-479D-4D2E-BBF2-D797A7AE3D38}"/>
          </ac:picMkLst>
        </pc:picChg>
      </pc:sldChg>
      <pc:sldChg chg="addSp modSp new mod setBg">
        <pc:chgData name="Karol Pacia" userId="0ce6e20930383205" providerId="LiveId" clId="{0A0A560C-63AC-4EA6-8E15-BD695980C23C}" dt="2021-12-08T16:23:55.291" v="1824" actId="20577"/>
        <pc:sldMkLst>
          <pc:docMk/>
          <pc:sldMk cId="2679855164" sldId="280"/>
        </pc:sldMkLst>
        <pc:spChg chg="mod">
          <ac:chgData name="Karol Pacia" userId="0ce6e20930383205" providerId="LiveId" clId="{0A0A560C-63AC-4EA6-8E15-BD695980C23C}" dt="2021-12-08T16:23:24.212" v="1803" actId="26606"/>
          <ac:spMkLst>
            <pc:docMk/>
            <pc:sldMk cId="2679855164" sldId="280"/>
            <ac:spMk id="2" creationId="{15FE7016-3CD4-45DD-905C-243675C2E213}"/>
          </ac:spMkLst>
        </pc:spChg>
        <pc:spChg chg="mod">
          <ac:chgData name="Karol Pacia" userId="0ce6e20930383205" providerId="LiveId" clId="{0A0A560C-63AC-4EA6-8E15-BD695980C23C}" dt="2021-12-08T16:23:55.291" v="1824" actId="20577"/>
          <ac:spMkLst>
            <pc:docMk/>
            <pc:sldMk cId="2679855164" sldId="280"/>
            <ac:spMk id="3" creationId="{3B89E95D-5772-46E5-AA95-5B1AE20A1A5F}"/>
          </ac:spMkLst>
        </pc:spChg>
        <pc:spChg chg="add">
          <ac:chgData name="Karol Pacia" userId="0ce6e20930383205" providerId="LiveId" clId="{0A0A560C-63AC-4EA6-8E15-BD695980C23C}" dt="2021-12-08T16:23:24.212" v="1803" actId="26606"/>
          <ac:spMkLst>
            <pc:docMk/>
            <pc:sldMk cId="2679855164" sldId="280"/>
            <ac:spMk id="8" creationId="{15911E3A-C35B-4EF7-A355-B84E9A14AF4D}"/>
          </ac:spMkLst>
        </pc:spChg>
        <pc:grpChg chg="add">
          <ac:chgData name="Karol Pacia" userId="0ce6e20930383205" providerId="LiveId" clId="{0A0A560C-63AC-4EA6-8E15-BD695980C23C}" dt="2021-12-08T16:23:24.212" v="1803" actId="26606"/>
          <ac:grpSpMkLst>
            <pc:docMk/>
            <pc:sldMk cId="2679855164" sldId="280"/>
            <ac:grpSpMk id="10" creationId="{E21ADB3D-AD65-44B4-847D-5E90E90A5D16}"/>
          </ac:grpSpMkLst>
        </pc:grpChg>
        <pc:grpChg chg="add">
          <ac:chgData name="Karol Pacia" userId="0ce6e20930383205" providerId="LiveId" clId="{0A0A560C-63AC-4EA6-8E15-BD695980C23C}" dt="2021-12-08T16:23:24.212" v="1803" actId="26606"/>
          <ac:grpSpMkLst>
            <pc:docMk/>
            <pc:sldMk cId="2679855164" sldId="280"/>
            <ac:grpSpMk id="33" creationId="{5F8A7F7F-DD1A-4F41-98AC-B9CE2A620CDC}"/>
          </ac:grpSpMkLst>
        </pc:grpChg>
      </pc:sldChg>
      <pc:sldChg chg="addSp modSp new mod setBg">
        <pc:chgData name="Karol Pacia" userId="0ce6e20930383205" providerId="LiveId" clId="{0A0A560C-63AC-4EA6-8E15-BD695980C23C}" dt="2021-12-08T16:24:41.049" v="1859" actId="26606"/>
        <pc:sldMkLst>
          <pc:docMk/>
          <pc:sldMk cId="1282575172" sldId="281"/>
        </pc:sldMkLst>
        <pc:spChg chg="mod">
          <ac:chgData name="Karol Pacia" userId="0ce6e20930383205" providerId="LiveId" clId="{0A0A560C-63AC-4EA6-8E15-BD695980C23C}" dt="2021-12-08T16:24:41.049" v="1859" actId="26606"/>
          <ac:spMkLst>
            <pc:docMk/>
            <pc:sldMk cId="1282575172" sldId="281"/>
            <ac:spMk id="2" creationId="{954A6577-4480-491C-936E-DB0B1616CBBE}"/>
          </ac:spMkLst>
        </pc:spChg>
        <pc:spChg chg="mod">
          <ac:chgData name="Karol Pacia" userId="0ce6e20930383205" providerId="LiveId" clId="{0A0A560C-63AC-4EA6-8E15-BD695980C23C}" dt="2021-12-08T16:24:41.049" v="1859" actId="26606"/>
          <ac:spMkLst>
            <pc:docMk/>
            <pc:sldMk cId="1282575172" sldId="281"/>
            <ac:spMk id="3" creationId="{E4B218AB-4A5B-41AF-BB45-209975BAED6F}"/>
          </ac:spMkLst>
        </pc:spChg>
        <pc:spChg chg="add">
          <ac:chgData name="Karol Pacia" userId="0ce6e20930383205" providerId="LiveId" clId="{0A0A560C-63AC-4EA6-8E15-BD695980C23C}" dt="2021-12-08T16:24:41.049" v="1859" actId="26606"/>
          <ac:spMkLst>
            <pc:docMk/>
            <pc:sldMk cId="1282575172" sldId="281"/>
            <ac:spMk id="8" creationId="{15911E3A-C35B-4EF7-A355-B84E9A14AF4D}"/>
          </ac:spMkLst>
        </pc:spChg>
        <pc:grpChg chg="add">
          <ac:chgData name="Karol Pacia" userId="0ce6e20930383205" providerId="LiveId" clId="{0A0A560C-63AC-4EA6-8E15-BD695980C23C}" dt="2021-12-08T16:24:41.049" v="1859" actId="26606"/>
          <ac:grpSpMkLst>
            <pc:docMk/>
            <pc:sldMk cId="1282575172" sldId="281"/>
            <ac:grpSpMk id="10" creationId="{E21ADB3D-AD65-44B4-847D-5E90E90A5D16}"/>
          </ac:grpSpMkLst>
        </pc:grpChg>
        <pc:grpChg chg="add">
          <ac:chgData name="Karol Pacia" userId="0ce6e20930383205" providerId="LiveId" clId="{0A0A560C-63AC-4EA6-8E15-BD695980C23C}" dt="2021-12-08T16:24:41.049" v="1859" actId="26606"/>
          <ac:grpSpMkLst>
            <pc:docMk/>
            <pc:sldMk cId="1282575172" sldId="281"/>
            <ac:grpSpMk id="33" creationId="{5F8A7F7F-DD1A-4F41-98AC-B9CE2A620CDC}"/>
          </ac:grpSpMkLst>
        </pc:grpChg>
      </pc:sldChg>
      <pc:sldChg chg="addSp modSp new mod setBg">
        <pc:chgData name="Karol Pacia" userId="0ce6e20930383205" providerId="LiveId" clId="{0A0A560C-63AC-4EA6-8E15-BD695980C23C}" dt="2021-12-08T16:25:14.362" v="1900" actId="20577"/>
        <pc:sldMkLst>
          <pc:docMk/>
          <pc:sldMk cId="354605066" sldId="282"/>
        </pc:sldMkLst>
        <pc:spChg chg="mod">
          <ac:chgData name="Karol Pacia" userId="0ce6e20930383205" providerId="LiveId" clId="{0A0A560C-63AC-4EA6-8E15-BD695980C23C}" dt="2021-12-08T16:25:06.451" v="1881" actId="26606"/>
          <ac:spMkLst>
            <pc:docMk/>
            <pc:sldMk cId="354605066" sldId="282"/>
            <ac:spMk id="2" creationId="{130E4073-6B6B-49FB-82AB-E2DEE99B2F50}"/>
          </ac:spMkLst>
        </pc:spChg>
        <pc:spChg chg="mod">
          <ac:chgData name="Karol Pacia" userId="0ce6e20930383205" providerId="LiveId" clId="{0A0A560C-63AC-4EA6-8E15-BD695980C23C}" dt="2021-12-08T16:25:14.362" v="1900" actId="20577"/>
          <ac:spMkLst>
            <pc:docMk/>
            <pc:sldMk cId="354605066" sldId="282"/>
            <ac:spMk id="3" creationId="{097E94C6-399E-4493-A313-19CF413D9F50}"/>
          </ac:spMkLst>
        </pc:spChg>
        <pc:spChg chg="add">
          <ac:chgData name="Karol Pacia" userId="0ce6e20930383205" providerId="LiveId" clId="{0A0A560C-63AC-4EA6-8E15-BD695980C23C}" dt="2021-12-08T16:25:06.451" v="1881" actId="26606"/>
          <ac:spMkLst>
            <pc:docMk/>
            <pc:sldMk cId="354605066" sldId="282"/>
            <ac:spMk id="8" creationId="{15911E3A-C35B-4EF7-A355-B84E9A14AF4D}"/>
          </ac:spMkLst>
        </pc:spChg>
        <pc:grpChg chg="add">
          <ac:chgData name="Karol Pacia" userId="0ce6e20930383205" providerId="LiveId" clId="{0A0A560C-63AC-4EA6-8E15-BD695980C23C}" dt="2021-12-08T16:25:06.451" v="1881" actId="26606"/>
          <ac:grpSpMkLst>
            <pc:docMk/>
            <pc:sldMk cId="354605066" sldId="282"/>
            <ac:grpSpMk id="10" creationId="{E21ADB3D-AD65-44B4-847D-5E90E90A5D16}"/>
          </ac:grpSpMkLst>
        </pc:grpChg>
        <pc:grpChg chg="add">
          <ac:chgData name="Karol Pacia" userId="0ce6e20930383205" providerId="LiveId" clId="{0A0A560C-63AC-4EA6-8E15-BD695980C23C}" dt="2021-12-08T16:25:06.451" v="1881" actId="26606"/>
          <ac:grpSpMkLst>
            <pc:docMk/>
            <pc:sldMk cId="354605066" sldId="282"/>
            <ac:grpSpMk id="33" creationId="{5F8A7F7F-DD1A-4F41-98AC-B9CE2A620CDC}"/>
          </ac:grpSpMkLst>
        </pc:grpChg>
      </pc:sldChg>
    </pc:docChg>
  </pc:docChgLst>
  <pc:docChgLst>
    <pc:chgData name="Cezary Śnieżek" userId="S::cezary.sniezek@student.pk.edu.pl::b2e898e3-e5e3-49f1-8718-72a0d9f21293" providerId="AD" clId="Web-{4B56AA91-1392-49D5-9A38-669FC6C663E4}"/>
    <pc:docChg chg="delSld modSld">
      <pc:chgData name="Cezary Śnieżek" userId="S::cezary.sniezek@student.pk.edu.pl::b2e898e3-e5e3-49f1-8718-72a0d9f21293" providerId="AD" clId="Web-{4B56AA91-1392-49D5-9A38-669FC6C663E4}" dt="2021-12-12T06:57:13.111" v="5"/>
      <pc:docMkLst>
        <pc:docMk/>
      </pc:docMkLst>
      <pc:sldChg chg="modSp">
        <pc:chgData name="Cezary Śnieżek" userId="S::cezary.sniezek@student.pk.edu.pl::b2e898e3-e5e3-49f1-8718-72a0d9f21293" providerId="AD" clId="Web-{4B56AA91-1392-49D5-9A38-669FC6C663E4}" dt="2021-12-12T06:47:41.942" v="4" actId="20577"/>
        <pc:sldMkLst>
          <pc:docMk/>
          <pc:sldMk cId="3804078792" sldId="260"/>
        </pc:sldMkLst>
        <pc:graphicFrameChg chg="modGraphic">
          <ac:chgData name="Cezary Śnieżek" userId="S::cezary.sniezek@student.pk.edu.pl::b2e898e3-e5e3-49f1-8718-72a0d9f21293" providerId="AD" clId="Web-{4B56AA91-1392-49D5-9A38-669FC6C663E4}" dt="2021-12-12T06:47:41.942" v="4" actId="20577"/>
          <ac:graphicFrameMkLst>
            <pc:docMk/>
            <pc:sldMk cId="3804078792" sldId="260"/>
            <ac:graphicFrameMk id="4" creationId="{97286BBE-5A51-4BFA-A567-D78392C29B4B}"/>
          </ac:graphicFrameMkLst>
        </pc:graphicFrameChg>
      </pc:sldChg>
      <pc:sldChg chg="del">
        <pc:chgData name="Cezary Śnieżek" userId="S::cezary.sniezek@student.pk.edu.pl::b2e898e3-e5e3-49f1-8718-72a0d9f21293" providerId="AD" clId="Web-{4B56AA91-1392-49D5-9A38-669FC6C663E4}" dt="2021-12-12T06:57:13.111" v="5"/>
        <pc:sldMkLst>
          <pc:docMk/>
          <pc:sldMk cId="758086055" sldId="270"/>
        </pc:sldMkLst>
      </pc:sldChg>
    </pc:docChg>
  </pc:docChgLst>
  <pc:docChgLst>
    <pc:chgData name="Michał Rafałowski" userId="S::michal.rafalowski@admin.pk.edu.pl::d6822801-5cdf-4a83-b106-13dbe928976d" providerId="AD" clId="Web-{0C619C24-FF3A-4A24-B216-76C2FEBEF88F}"/>
    <pc:docChg chg="modSld">
      <pc:chgData name="Michał Rafałowski" userId="S::michal.rafalowski@admin.pk.edu.pl::d6822801-5cdf-4a83-b106-13dbe928976d" providerId="AD" clId="Web-{0C619C24-FF3A-4A24-B216-76C2FEBEF88F}" dt="2022-01-14T12:40:52.378" v="4" actId="20577"/>
      <pc:docMkLst>
        <pc:docMk/>
      </pc:docMkLst>
      <pc:sldChg chg="modSp">
        <pc:chgData name="Michał Rafałowski" userId="S::michal.rafalowski@admin.pk.edu.pl::d6822801-5cdf-4a83-b106-13dbe928976d" providerId="AD" clId="Web-{0C619C24-FF3A-4A24-B216-76C2FEBEF88F}" dt="2022-01-14T12:40:52.378" v="4" actId="20577"/>
        <pc:sldMkLst>
          <pc:docMk/>
          <pc:sldMk cId="3804078792" sldId="260"/>
        </pc:sldMkLst>
        <pc:graphicFrameChg chg="modGraphic">
          <ac:chgData name="Michał Rafałowski" userId="S::michal.rafalowski@admin.pk.edu.pl::d6822801-5cdf-4a83-b106-13dbe928976d" providerId="AD" clId="Web-{0C619C24-FF3A-4A24-B216-76C2FEBEF88F}" dt="2022-01-14T12:40:52.378" v="4" actId="20577"/>
          <ac:graphicFrameMkLst>
            <pc:docMk/>
            <pc:sldMk cId="3804078792" sldId="260"/>
            <ac:graphicFrameMk id="4" creationId="{97286BBE-5A51-4BFA-A567-D78392C29B4B}"/>
          </ac:graphicFrameMkLst>
        </pc:graphicFrameChg>
      </pc:sldChg>
      <pc:sldChg chg="modSp">
        <pc:chgData name="Michał Rafałowski" userId="S::michal.rafalowski@admin.pk.edu.pl::d6822801-5cdf-4a83-b106-13dbe928976d" providerId="AD" clId="Web-{0C619C24-FF3A-4A24-B216-76C2FEBEF88F}" dt="2022-01-14T12:40:48.831" v="3" actId="1076"/>
        <pc:sldMkLst>
          <pc:docMk/>
          <pc:sldMk cId="1168531320" sldId="261"/>
        </pc:sldMkLst>
        <pc:graphicFrameChg chg="mod">
          <ac:chgData name="Michał Rafałowski" userId="S::michal.rafalowski@admin.pk.edu.pl::d6822801-5cdf-4a83-b106-13dbe928976d" providerId="AD" clId="Web-{0C619C24-FF3A-4A24-B216-76C2FEBEF88F}" dt="2022-01-14T12:40:48.831" v="3" actId="1076"/>
          <ac:graphicFrameMkLst>
            <pc:docMk/>
            <pc:sldMk cId="1168531320" sldId="261"/>
            <ac:graphicFrameMk id="4" creationId="{CC28EC37-1F2C-4E65-A11B-E4804CD9BCC5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8E0A15-66AB-46BC-9A23-FD1A53CB99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447FDE-D763-420E-8A6A-44E4620E4239}">
      <dgm:prSet/>
      <dgm:spPr/>
      <dgm:t>
        <a:bodyPr/>
        <a:lstStyle/>
        <a:p>
          <a:r>
            <a:rPr lang="pl-PL"/>
            <a:t>Java EE jest podzielona na trzy znane warstwy:</a:t>
          </a:r>
          <a:endParaRPr lang="en-US"/>
        </a:p>
      </dgm:t>
    </dgm:pt>
    <dgm:pt modelId="{431A574C-F077-43BA-904E-3507625B2BF3}" type="parTrans" cxnId="{427CB3C1-C7D9-49D7-97CC-70D1D57C8C16}">
      <dgm:prSet/>
      <dgm:spPr/>
      <dgm:t>
        <a:bodyPr/>
        <a:lstStyle/>
        <a:p>
          <a:endParaRPr lang="en-US"/>
        </a:p>
      </dgm:t>
    </dgm:pt>
    <dgm:pt modelId="{76A4B8D5-EB50-47A4-AF1A-3CA36F0B3070}" type="sibTrans" cxnId="{427CB3C1-C7D9-49D7-97CC-70D1D57C8C16}">
      <dgm:prSet/>
      <dgm:spPr/>
      <dgm:t>
        <a:bodyPr/>
        <a:lstStyle/>
        <a:p>
          <a:endParaRPr lang="en-US"/>
        </a:p>
      </dgm:t>
    </dgm:pt>
    <dgm:pt modelId="{20E758FF-C891-4ABB-94BA-A8A8205DFAB5}">
      <dgm:prSet/>
      <dgm:spPr/>
      <dgm:t>
        <a:bodyPr/>
        <a:lstStyle/>
        <a:p>
          <a:pPr rtl="0"/>
          <a:r>
            <a:rPr lang="pl-PL"/>
            <a:t>Warstwy te współpracują ze sobą w celu promowania rozwiązań o wysokim stopniu oddzielenia.</a:t>
          </a:r>
          <a:r>
            <a:rPr lang="pl-PL">
              <a:latin typeface="Calibri Light" panose="020F0302020204030204"/>
            </a:rPr>
            <a:t> </a:t>
          </a:r>
          <a:endParaRPr lang="en-US"/>
        </a:p>
      </dgm:t>
    </dgm:pt>
    <dgm:pt modelId="{E814FEF1-7B62-447B-9569-536D170BB0B6}" type="parTrans" cxnId="{3AAD04A9-85E0-4036-9B1B-FAE1B83FA80E}">
      <dgm:prSet/>
      <dgm:spPr/>
      <dgm:t>
        <a:bodyPr/>
        <a:lstStyle/>
        <a:p>
          <a:endParaRPr lang="en-US"/>
        </a:p>
      </dgm:t>
    </dgm:pt>
    <dgm:pt modelId="{AA39A301-0CDC-49D0-9F02-3E39B3498BFB}" type="sibTrans" cxnId="{3AAD04A9-85E0-4036-9B1B-FAE1B83FA80E}">
      <dgm:prSet/>
      <dgm:spPr/>
      <dgm:t>
        <a:bodyPr/>
        <a:lstStyle/>
        <a:p>
          <a:endParaRPr lang="en-US"/>
        </a:p>
      </dgm:t>
    </dgm:pt>
    <dgm:pt modelId="{C9AC2595-ABDB-42AF-834C-47869963F904}">
      <dgm:prSet/>
      <dgm:spPr/>
      <dgm:t>
        <a:bodyPr/>
        <a:lstStyle/>
        <a:p>
          <a:r>
            <a:rPr lang="pl-PL"/>
            <a:t>Skupiając się na środowisku biznesowym musimy często myśleć o tym jak odczytywać i zapisywać dane z często zewnętrznych względem aplikacji źródeł. W przypadku schematu trójwarstwowego z warstwą integracji, właśnie ta warstwa zajmuje się:</a:t>
          </a:r>
          <a:endParaRPr lang="en-US"/>
        </a:p>
      </dgm:t>
    </dgm:pt>
    <dgm:pt modelId="{AA6399B9-E99B-4CFD-B363-3C54D3532FFD}" type="parTrans" cxnId="{FB6954C0-7790-4AE0-9278-9D97B8819176}">
      <dgm:prSet/>
      <dgm:spPr/>
      <dgm:t>
        <a:bodyPr/>
        <a:lstStyle/>
        <a:p>
          <a:endParaRPr lang="en-US"/>
        </a:p>
      </dgm:t>
    </dgm:pt>
    <dgm:pt modelId="{CCFED2FF-9657-4A7E-8871-F9EADFE83B56}" type="sibTrans" cxnId="{FB6954C0-7790-4AE0-9278-9D97B8819176}">
      <dgm:prSet/>
      <dgm:spPr/>
      <dgm:t>
        <a:bodyPr/>
        <a:lstStyle/>
        <a:p>
          <a:endParaRPr lang="en-US"/>
        </a:p>
      </dgm:t>
    </dgm:pt>
    <dgm:pt modelId="{BC3DEA77-31C8-4DFD-8560-CE56489CFBFB}">
      <dgm:prSet/>
      <dgm:spPr/>
      <dgm:t>
        <a:bodyPr/>
        <a:lstStyle/>
        <a:p>
          <a:r>
            <a:rPr lang="pl-PL"/>
            <a:t>integracją,</a:t>
          </a:r>
          <a:endParaRPr lang="en-US"/>
        </a:p>
      </dgm:t>
    </dgm:pt>
    <dgm:pt modelId="{EF1B6AD3-121E-453C-9336-EF5872C17BE7}" type="parTrans" cxnId="{3E3E2312-2F78-4A24-AA14-3772F052BC28}">
      <dgm:prSet/>
      <dgm:spPr/>
      <dgm:t>
        <a:bodyPr/>
        <a:lstStyle/>
        <a:p>
          <a:endParaRPr lang="en-US"/>
        </a:p>
      </dgm:t>
    </dgm:pt>
    <dgm:pt modelId="{C810AA71-F278-4901-BCAA-7C00CF7EA535}" type="sibTrans" cxnId="{3E3E2312-2F78-4A24-AA14-3772F052BC28}">
      <dgm:prSet/>
      <dgm:spPr/>
      <dgm:t>
        <a:bodyPr/>
        <a:lstStyle/>
        <a:p>
          <a:endParaRPr lang="en-US"/>
        </a:p>
      </dgm:t>
    </dgm:pt>
    <dgm:pt modelId="{29C8BF77-2EA5-4BF4-83F0-BE5B82B7A674}">
      <dgm:prSet/>
      <dgm:spPr/>
      <dgm:t>
        <a:bodyPr/>
        <a:lstStyle/>
        <a:p>
          <a:r>
            <a:rPr lang="pl-PL"/>
            <a:t>komunikacją,</a:t>
          </a:r>
          <a:endParaRPr lang="en-US"/>
        </a:p>
      </dgm:t>
    </dgm:pt>
    <dgm:pt modelId="{E1F043B1-A22B-4E50-9E02-8C7F6A2A7620}" type="parTrans" cxnId="{1D86E332-E97B-4D04-9A94-837D3177F97D}">
      <dgm:prSet/>
      <dgm:spPr/>
      <dgm:t>
        <a:bodyPr/>
        <a:lstStyle/>
        <a:p>
          <a:endParaRPr lang="en-US"/>
        </a:p>
      </dgm:t>
    </dgm:pt>
    <dgm:pt modelId="{2C73B290-94D1-4B48-938B-3343BFC6558D}" type="sibTrans" cxnId="{1D86E332-E97B-4D04-9A94-837D3177F97D}">
      <dgm:prSet/>
      <dgm:spPr/>
      <dgm:t>
        <a:bodyPr/>
        <a:lstStyle/>
        <a:p>
          <a:endParaRPr lang="en-US"/>
        </a:p>
      </dgm:t>
    </dgm:pt>
    <dgm:pt modelId="{0D4259B1-D33E-4FC3-A1F7-862B227385D0}">
      <dgm:prSet/>
      <dgm:spPr/>
      <dgm:t>
        <a:bodyPr/>
        <a:lstStyle/>
        <a:p>
          <a:r>
            <a:rPr lang="pl-PL"/>
            <a:t>odczytem,</a:t>
          </a:r>
          <a:endParaRPr lang="en-US"/>
        </a:p>
      </dgm:t>
    </dgm:pt>
    <dgm:pt modelId="{A911149D-3ACC-4F16-BF49-02FBFE67910E}" type="parTrans" cxnId="{8571BE69-9122-4754-849B-5EE82856B81B}">
      <dgm:prSet/>
      <dgm:spPr/>
      <dgm:t>
        <a:bodyPr/>
        <a:lstStyle/>
        <a:p>
          <a:endParaRPr lang="en-US"/>
        </a:p>
      </dgm:t>
    </dgm:pt>
    <dgm:pt modelId="{C32FD1B4-AA77-492C-ABC7-FCDC58C5292C}" type="sibTrans" cxnId="{8571BE69-9122-4754-849B-5EE82856B81B}">
      <dgm:prSet/>
      <dgm:spPr/>
      <dgm:t>
        <a:bodyPr/>
        <a:lstStyle/>
        <a:p>
          <a:endParaRPr lang="en-US"/>
        </a:p>
      </dgm:t>
    </dgm:pt>
    <dgm:pt modelId="{EC635081-EDA5-4929-A7DF-F70DFC0BC088}">
      <dgm:prSet/>
      <dgm:spPr/>
      <dgm:t>
        <a:bodyPr/>
        <a:lstStyle/>
        <a:p>
          <a:r>
            <a:rPr lang="pl-PL"/>
            <a:t>zapisem,</a:t>
          </a:r>
          <a:endParaRPr lang="en-US"/>
        </a:p>
      </dgm:t>
    </dgm:pt>
    <dgm:pt modelId="{CADA6997-F4E8-451E-9419-ACB57417269E}" type="parTrans" cxnId="{478D7F62-EBE9-4DAD-9177-92EE395AB8DC}">
      <dgm:prSet/>
      <dgm:spPr/>
      <dgm:t>
        <a:bodyPr/>
        <a:lstStyle/>
        <a:p>
          <a:endParaRPr lang="en-US"/>
        </a:p>
      </dgm:t>
    </dgm:pt>
    <dgm:pt modelId="{D9402012-8AA5-4EDB-8F2C-56C8DC0F775B}" type="sibTrans" cxnId="{478D7F62-EBE9-4DAD-9177-92EE395AB8DC}">
      <dgm:prSet/>
      <dgm:spPr/>
      <dgm:t>
        <a:bodyPr/>
        <a:lstStyle/>
        <a:p>
          <a:endParaRPr lang="en-US"/>
        </a:p>
      </dgm:t>
    </dgm:pt>
    <dgm:pt modelId="{9D34D739-C559-4597-8710-C06AD76AECE5}">
      <dgm:prSet/>
      <dgm:spPr/>
      <dgm:t>
        <a:bodyPr/>
        <a:lstStyle/>
        <a:p>
          <a:r>
            <a:rPr lang="pl-PL">
              <a:latin typeface="Calibri Light" panose="020F0302020204030204"/>
            </a:rPr>
            <a:t>związanym</a:t>
          </a:r>
          <a:r>
            <a:rPr lang="pl-PL"/>
            <a:t> ze źródłem danych.</a:t>
          </a:r>
          <a:endParaRPr lang="en-US"/>
        </a:p>
      </dgm:t>
    </dgm:pt>
    <dgm:pt modelId="{DF9EA632-40F3-487A-937C-638B0F20B189}" type="parTrans" cxnId="{311C4800-C07A-4A01-9236-BEC0EA5EDBEB}">
      <dgm:prSet/>
      <dgm:spPr/>
      <dgm:t>
        <a:bodyPr/>
        <a:lstStyle/>
        <a:p>
          <a:endParaRPr lang="en-US"/>
        </a:p>
      </dgm:t>
    </dgm:pt>
    <dgm:pt modelId="{B99094A1-6618-4866-870C-460717AB138E}" type="sibTrans" cxnId="{311C4800-C07A-4A01-9236-BEC0EA5EDBEB}">
      <dgm:prSet/>
      <dgm:spPr/>
      <dgm:t>
        <a:bodyPr/>
        <a:lstStyle/>
        <a:p>
          <a:endParaRPr lang="en-US"/>
        </a:p>
      </dgm:t>
    </dgm:pt>
    <dgm:pt modelId="{948FAF4B-8EBE-4A5B-85CB-842BCE2AC0B1}">
      <dgm:prSet/>
      <dgm:spPr/>
      <dgm:t>
        <a:bodyPr/>
        <a:lstStyle/>
        <a:p>
          <a:r>
            <a:rPr lang="pl-PL"/>
            <a:t>Innymi słowy warstwa integracji odpowiada za oddzielenie logiki biznesowej od logiki integracyjnej w całej aplikacji oraz za ukrycie złożoności komunikacji przed warstwą biznesową.</a:t>
          </a:r>
          <a:endParaRPr lang="en-US"/>
        </a:p>
      </dgm:t>
    </dgm:pt>
    <dgm:pt modelId="{2852F584-721C-4790-B972-6F74046E6610}" type="parTrans" cxnId="{9E4E5B72-4439-4F6B-BA2D-472CD9E457D6}">
      <dgm:prSet/>
      <dgm:spPr/>
      <dgm:t>
        <a:bodyPr/>
        <a:lstStyle/>
        <a:p>
          <a:endParaRPr lang="en-US"/>
        </a:p>
      </dgm:t>
    </dgm:pt>
    <dgm:pt modelId="{6A026563-0B79-491E-B68E-F86CC3028B75}" type="sibTrans" cxnId="{9E4E5B72-4439-4F6B-BA2D-472CD9E457D6}">
      <dgm:prSet/>
      <dgm:spPr/>
      <dgm:t>
        <a:bodyPr/>
        <a:lstStyle/>
        <a:p>
          <a:endParaRPr lang="en-US"/>
        </a:p>
      </dgm:t>
    </dgm:pt>
    <dgm:pt modelId="{FB2B3897-7207-4EE5-A306-326E396B6715}">
      <dgm:prSet/>
      <dgm:spPr/>
      <dgm:t>
        <a:bodyPr/>
        <a:lstStyle/>
        <a:p>
          <a:r>
            <a:rPr lang="pl-PL"/>
            <a:t>warstwa prezentacji</a:t>
          </a:r>
          <a:endParaRPr lang="en-US"/>
        </a:p>
      </dgm:t>
    </dgm:pt>
    <dgm:pt modelId="{4FDA4189-5297-4E9F-ACBC-1846B28121DC}" type="parTrans" cxnId="{7A0819DE-63FD-4167-A546-03D3EC561DCE}">
      <dgm:prSet/>
      <dgm:spPr/>
      <dgm:t>
        <a:bodyPr/>
        <a:lstStyle/>
        <a:p>
          <a:endParaRPr lang="pl-PL"/>
        </a:p>
      </dgm:t>
    </dgm:pt>
    <dgm:pt modelId="{E0B16CDB-4F23-4391-8C96-FB05F2C624A7}" type="sibTrans" cxnId="{7A0819DE-63FD-4167-A546-03D3EC561DCE}">
      <dgm:prSet/>
      <dgm:spPr/>
      <dgm:t>
        <a:bodyPr/>
        <a:lstStyle/>
        <a:p>
          <a:endParaRPr lang="pl-PL"/>
        </a:p>
      </dgm:t>
    </dgm:pt>
    <dgm:pt modelId="{77C699DD-DF99-4DC6-939E-2F992A624131}">
      <dgm:prSet/>
      <dgm:spPr/>
      <dgm:t>
        <a:bodyPr/>
        <a:lstStyle/>
        <a:p>
          <a:r>
            <a:rPr lang="pl-PL"/>
            <a:t>warstwa biznesowa</a:t>
          </a:r>
          <a:endParaRPr lang="en-US"/>
        </a:p>
      </dgm:t>
    </dgm:pt>
    <dgm:pt modelId="{4654E6ED-3DCC-4A3C-A22B-30F88FE66BC1}" type="parTrans" cxnId="{C2409C20-7807-4B96-9EF6-3B6C707C4020}">
      <dgm:prSet/>
      <dgm:spPr/>
      <dgm:t>
        <a:bodyPr/>
        <a:lstStyle/>
        <a:p>
          <a:endParaRPr lang="pl-PL"/>
        </a:p>
      </dgm:t>
    </dgm:pt>
    <dgm:pt modelId="{72F08FB3-C073-4FF2-AF6F-60458A48E504}" type="sibTrans" cxnId="{C2409C20-7807-4B96-9EF6-3B6C707C4020}">
      <dgm:prSet/>
      <dgm:spPr/>
      <dgm:t>
        <a:bodyPr/>
        <a:lstStyle/>
        <a:p>
          <a:endParaRPr lang="pl-PL"/>
        </a:p>
      </dgm:t>
    </dgm:pt>
    <dgm:pt modelId="{C4CD8D05-2334-43B4-88C6-0111CE8F74E7}">
      <dgm:prSet/>
      <dgm:spPr/>
      <dgm:t>
        <a:bodyPr/>
        <a:lstStyle/>
        <a:p>
          <a:r>
            <a:rPr lang="pl-PL"/>
            <a:t>warstwa integracyjna</a:t>
          </a:r>
          <a:endParaRPr lang="en-US"/>
        </a:p>
      </dgm:t>
    </dgm:pt>
    <dgm:pt modelId="{3CECDEDF-535C-44A4-A598-84F37DF74149}" type="parTrans" cxnId="{8D72B0F7-7673-4E73-A8E1-BD46DF83902C}">
      <dgm:prSet/>
      <dgm:spPr/>
      <dgm:t>
        <a:bodyPr/>
        <a:lstStyle/>
        <a:p>
          <a:endParaRPr lang="pl-PL"/>
        </a:p>
      </dgm:t>
    </dgm:pt>
    <dgm:pt modelId="{427715BC-BBFE-4BA3-9A04-69034A967209}" type="sibTrans" cxnId="{8D72B0F7-7673-4E73-A8E1-BD46DF83902C}">
      <dgm:prSet/>
      <dgm:spPr/>
      <dgm:t>
        <a:bodyPr/>
        <a:lstStyle/>
        <a:p>
          <a:endParaRPr lang="pl-PL"/>
        </a:p>
      </dgm:t>
    </dgm:pt>
    <dgm:pt modelId="{75592F52-2351-4B61-98D6-8DA18E4FB929}">
      <dgm:prSet phldr="0"/>
      <dgm:spPr/>
      <dgm:t>
        <a:bodyPr/>
        <a:lstStyle/>
        <a:p>
          <a:pPr rtl="0"/>
          <a:r>
            <a:rPr lang="pl-PL">
              <a:latin typeface="Calibri Light" panose="020F0302020204030204"/>
            </a:rPr>
            <a:t>bezpieczeństwem</a:t>
          </a:r>
          <a:endParaRPr lang="en-US">
            <a:latin typeface="Calibri Light" panose="020F0302020204030204"/>
          </a:endParaRPr>
        </a:p>
      </dgm:t>
    </dgm:pt>
    <dgm:pt modelId="{ACD6E1D5-B012-4BFE-8B99-44980EE6F3D9}" type="parTrans" cxnId="{E715ECDE-0B04-4C14-8394-792E19BE170F}">
      <dgm:prSet/>
      <dgm:spPr/>
    </dgm:pt>
    <dgm:pt modelId="{B4560F5E-A2B0-4EFF-824F-D2B34DB54B2C}" type="sibTrans" cxnId="{E715ECDE-0B04-4C14-8394-792E19BE170F}">
      <dgm:prSet/>
      <dgm:spPr/>
    </dgm:pt>
    <dgm:pt modelId="{0061927E-54EE-44B6-B2C7-6A8CE511322B}" type="pres">
      <dgm:prSet presAssocID="{9A8E0A15-66AB-46BC-9A23-FD1A53CB9925}" presName="linear" presStyleCnt="0">
        <dgm:presLayoutVars>
          <dgm:animLvl val="lvl"/>
          <dgm:resizeHandles val="exact"/>
        </dgm:presLayoutVars>
      </dgm:prSet>
      <dgm:spPr/>
    </dgm:pt>
    <dgm:pt modelId="{B19BFA2E-39B0-48B4-B5BE-EAA522FCA069}" type="pres">
      <dgm:prSet presAssocID="{C7447FDE-D763-420E-8A6A-44E4620E423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0C8CC7C-1CA9-4F3D-94BD-0922EDCF66F7}" type="pres">
      <dgm:prSet presAssocID="{C7447FDE-D763-420E-8A6A-44E4620E4239}" presName="childText" presStyleLbl="revTx" presStyleIdx="0" presStyleCnt="2">
        <dgm:presLayoutVars>
          <dgm:bulletEnabled val="1"/>
        </dgm:presLayoutVars>
      </dgm:prSet>
      <dgm:spPr/>
    </dgm:pt>
    <dgm:pt modelId="{433FD910-6C4F-4CF7-A928-12C8AC9A206C}" type="pres">
      <dgm:prSet presAssocID="{20E758FF-C891-4ABB-94BA-A8A8205DFAB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C02156F-BDD0-49F8-88FA-8A6D33C2A651}" type="pres">
      <dgm:prSet presAssocID="{AA39A301-0CDC-49D0-9F02-3E39B3498BFB}" presName="spacer" presStyleCnt="0"/>
      <dgm:spPr/>
    </dgm:pt>
    <dgm:pt modelId="{5AC9CA0C-9C1C-4959-B6B0-12A02BC769B1}" type="pres">
      <dgm:prSet presAssocID="{C9AC2595-ABDB-42AF-834C-47869963F90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310B06E-DF90-4968-82B7-6059F7275088}" type="pres">
      <dgm:prSet presAssocID="{C9AC2595-ABDB-42AF-834C-47869963F904}" presName="childText" presStyleLbl="revTx" presStyleIdx="1" presStyleCnt="2">
        <dgm:presLayoutVars>
          <dgm:bulletEnabled val="1"/>
        </dgm:presLayoutVars>
      </dgm:prSet>
      <dgm:spPr/>
    </dgm:pt>
    <dgm:pt modelId="{72536626-7F24-4E46-AC33-66EBA0703B4C}" type="pres">
      <dgm:prSet presAssocID="{9D34D739-C559-4597-8710-C06AD76AECE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5B382F2-AE73-42DF-8100-739EE79F797F}" type="pres">
      <dgm:prSet presAssocID="{B99094A1-6618-4866-870C-460717AB138E}" presName="spacer" presStyleCnt="0"/>
      <dgm:spPr/>
    </dgm:pt>
    <dgm:pt modelId="{7010E5B2-88E2-4F40-98C8-D72826D30C58}" type="pres">
      <dgm:prSet presAssocID="{948FAF4B-8EBE-4A5B-85CB-842BCE2AC0B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11C4800-C07A-4A01-9236-BEC0EA5EDBEB}" srcId="{9A8E0A15-66AB-46BC-9A23-FD1A53CB9925}" destId="{9D34D739-C559-4597-8710-C06AD76AECE5}" srcOrd="3" destOrd="0" parTransId="{DF9EA632-40F3-487A-937C-638B0F20B189}" sibTransId="{B99094A1-6618-4866-870C-460717AB138E}"/>
    <dgm:cxn modelId="{03239609-7B1D-4FA5-BBD6-3DC1B7098E78}" type="presOf" srcId="{C4CD8D05-2334-43B4-88C6-0111CE8F74E7}" destId="{C0C8CC7C-1CA9-4F3D-94BD-0922EDCF66F7}" srcOrd="0" destOrd="2" presId="urn:microsoft.com/office/officeart/2005/8/layout/vList2"/>
    <dgm:cxn modelId="{3E3E2312-2F78-4A24-AA14-3772F052BC28}" srcId="{C9AC2595-ABDB-42AF-834C-47869963F904}" destId="{BC3DEA77-31C8-4DFD-8560-CE56489CFBFB}" srcOrd="0" destOrd="0" parTransId="{EF1B6AD3-121E-453C-9336-EF5872C17BE7}" sibTransId="{C810AA71-F278-4901-BCAA-7C00CF7EA535}"/>
    <dgm:cxn modelId="{C2409C20-7807-4B96-9EF6-3B6C707C4020}" srcId="{C7447FDE-D763-420E-8A6A-44E4620E4239}" destId="{77C699DD-DF99-4DC6-939E-2F992A624131}" srcOrd="1" destOrd="0" parTransId="{4654E6ED-3DCC-4A3C-A22B-30F88FE66BC1}" sibTransId="{72F08FB3-C073-4FF2-AF6F-60458A48E504}"/>
    <dgm:cxn modelId="{CA946D2D-94D7-46AF-A6A8-451BF2A05B4B}" type="presOf" srcId="{FB2B3897-7207-4EE5-A306-326E396B6715}" destId="{C0C8CC7C-1CA9-4F3D-94BD-0922EDCF66F7}" srcOrd="0" destOrd="0" presId="urn:microsoft.com/office/officeart/2005/8/layout/vList2"/>
    <dgm:cxn modelId="{1D86E332-E97B-4D04-9A94-837D3177F97D}" srcId="{C9AC2595-ABDB-42AF-834C-47869963F904}" destId="{29C8BF77-2EA5-4BF4-83F0-BE5B82B7A674}" srcOrd="1" destOrd="0" parTransId="{E1F043B1-A22B-4E50-9E02-8C7F6A2A7620}" sibTransId="{2C73B290-94D1-4B48-938B-3343BFC6558D}"/>
    <dgm:cxn modelId="{6928A235-1D22-44A2-9DBA-DDEF554020FE}" type="presOf" srcId="{9D34D739-C559-4597-8710-C06AD76AECE5}" destId="{72536626-7F24-4E46-AC33-66EBA0703B4C}" srcOrd="0" destOrd="0" presId="urn:microsoft.com/office/officeart/2005/8/layout/vList2"/>
    <dgm:cxn modelId="{478D7F62-EBE9-4DAD-9177-92EE395AB8DC}" srcId="{C9AC2595-ABDB-42AF-834C-47869963F904}" destId="{EC635081-EDA5-4929-A7DF-F70DFC0BC088}" srcOrd="3" destOrd="0" parTransId="{CADA6997-F4E8-451E-9419-ACB57417269E}" sibTransId="{D9402012-8AA5-4EDB-8F2C-56C8DC0F775B}"/>
    <dgm:cxn modelId="{11B5B745-4395-4B4A-8F0A-4A43B35FDF26}" type="presOf" srcId="{9A8E0A15-66AB-46BC-9A23-FD1A53CB9925}" destId="{0061927E-54EE-44B6-B2C7-6A8CE511322B}" srcOrd="0" destOrd="0" presId="urn:microsoft.com/office/officeart/2005/8/layout/vList2"/>
    <dgm:cxn modelId="{1C4B3547-A307-4459-8CC3-0D56AE775FD4}" type="presOf" srcId="{C7447FDE-D763-420E-8A6A-44E4620E4239}" destId="{B19BFA2E-39B0-48B4-B5BE-EAA522FCA069}" srcOrd="0" destOrd="0" presId="urn:microsoft.com/office/officeart/2005/8/layout/vList2"/>
    <dgm:cxn modelId="{8571BE69-9122-4754-849B-5EE82856B81B}" srcId="{C9AC2595-ABDB-42AF-834C-47869963F904}" destId="{0D4259B1-D33E-4FC3-A1F7-862B227385D0}" srcOrd="2" destOrd="0" parTransId="{A911149D-3ACC-4F16-BF49-02FBFE67910E}" sibTransId="{C32FD1B4-AA77-492C-ABC7-FCDC58C5292C}"/>
    <dgm:cxn modelId="{4ADFB24D-157B-4859-BFAC-A468270ECD47}" type="presOf" srcId="{C9AC2595-ABDB-42AF-834C-47869963F904}" destId="{5AC9CA0C-9C1C-4959-B6B0-12A02BC769B1}" srcOrd="0" destOrd="0" presId="urn:microsoft.com/office/officeart/2005/8/layout/vList2"/>
    <dgm:cxn modelId="{5E990B72-D566-4B35-97C8-9B8013F677BF}" type="presOf" srcId="{948FAF4B-8EBE-4A5B-85CB-842BCE2AC0B1}" destId="{7010E5B2-88E2-4F40-98C8-D72826D30C58}" srcOrd="0" destOrd="0" presId="urn:microsoft.com/office/officeart/2005/8/layout/vList2"/>
    <dgm:cxn modelId="{9E4E5B72-4439-4F6B-BA2D-472CD9E457D6}" srcId="{9A8E0A15-66AB-46BC-9A23-FD1A53CB9925}" destId="{948FAF4B-8EBE-4A5B-85CB-842BCE2AC0B1}" srcOrd="4" destOrd="0" parTransId="{2852F584-721C-4790-B972-6F74046E6610}" sibTransId="{6A026563-0B79-491E-B68E-F86CC3028B75}"/>
    <dgm:cxn modelId="{F11BE153-1985-4AD3-ADDF-127AC8B80F6D}" type="presOf" srcId="{0D4259B1-D33E-4FC3-A1F7-862B227385D0}" destId="{0310B06E-DF90-4968-82B7-6059F7275088}" srcOrd="0" destOrd="2" presId="urn:microsoft.com/office/officeart/2005/8/layout/vList2"/>
    <dgm:cxn modelId="{813F4F55-93CF-45F0-A627-6B51ED64A3D1}" type="presOf" srcId="{20E758FF-C891-4ABB-94BA-A8A8205DFAB5}" destId="{433FD910-6C4F-4CF7-A928-12C8AC9A206C}" srcOrd="0" destOrd="0" presId="urn:microsoft.com/office/officeart/2005/8/layout/vList2"/>
    <dgm:cxn modelId="{3AAD04A9-85E0-4036-9B1B-FAE1B83FA80E}" srcId="{9A8E0A15-66AB-46BC-9A23-FD1A53CB9925}" destId="{20E758FF-C891-4ABB-94BA-A8A8205DFAB5}" srcOrd="1" destOrd="0" parTransId="{E814FEF1-7B62-447B-9569-536D170BB0B6}" sibTransId="{AA39A301-0CDC-49D0-9F02-3E39B3498BFB}"/>
    <dgm:cxn modelId="{918075AB-A863-40A2-A2D9-FD451F94BC5C}" type="presOf" srcId="{BC3DEA77-31C8-4DFD-8560-CE56489CFBFB}" destId="{0310B06E-DF90-4968-82B7-6059F7275088}" srcOrd="0" destOrd="0" presId="urn:microsoft.com/office/officeart/2005/8/layout/vList2"/>
    <dgm:cxn modelId="{834A4CB3-720A-4559-AACD-480D70F59FE5}" type="presOf" srcId="{EC635081-EDA5-4929-A7DF-F70DFC0BC088}" destId="{0310B06E-DF90-4968-82B7-6059F7275088}" srcOrd="0" destOrd="3" presId="urn:microsoft.com/office/officeart/2005/8/layout/vList2"/>
    <dgm:cxn modelId="{5178DEB9-BBDE-4F71-A0CD-096EAED361BF}" type="presOf" srcId="{29C8BF77-2EA5-4BF4-83F0-BE5B82B7A674}" destId="{0310B06E-DF90-4968-82B7-6059F7275088}" srcOrd="0" destOrd="1" presId="urn:microsoft.com/office/officeart/2005/8/layout/vList2"/>
    <dgm:cxn modelId="{4DAA46BC-99F6-466B-AD82-2A07EC436E8B}" type="presOf" srcId="{75592F52-2351-4B61-98D6-8DA18E4FB929}" destId="{0310B06E-DF90-4968-82B7-6059F7275088}" srcOrd="0" destOrd="4" presId="urn:microsoft.com/office/officeart/2005/8/layout/vList2"/>
    <dgm:cxn modelId="{FB6954C0-7790-4AE0-9278-9D97B8819176}" srcId="{9A8E0A15-66AB-46BC-9A23-FD1A53CB9925}" destId="{C9AC2595-ABDB-42AF-834C-47869963F904}" srcOrd="2" destOrd="0" parTransId="{AA6399B9-E99B-4CFD-B363-3C54D3532FFD}" sibTransId="{CCFED2FF-9657-4A7E-8871-F9EADFE83B56}"/>
    <dgm:cxn modelId="{427CB3C1-C7D9-49D7-97CC-70D1D57C8C16}" srcId="{9A8E0A15-66AB-46BC-9A23-FD1A53CB9925}" destId="{C7447FDE-D763-420E-8A6A-44E4620E4239}" srcOrd="0" destOrd="0" parTransId="{431A574C-F077-43BA-904E-3507625B2BF3}" sibTransId="{76A4B8D5-EB50-47A4-AF1A-3CA36F0B3070}"/>
    <dgm:cxn modelId="{7A0819DE-63FD-4167-A546-03D3EC561DCE}" srcId="{C7447FDE-D763-420E-8A6A-44E4620E4239}" destId="{FB2B3897-7207-4EE5-A306-326E396B6715}" srcOrd="0" destOrd="0" parTransId="{4FDA4189-5297-4E9F-ACBC-1846B28121DC}" sibTransId="{E0B16CDB-4F23-4391-8C96-FB05F2C624A7}"/>
    <dgm:cxn modelId="{E715ECDE-0B04-4C14-8394-792E19BE170F}" srcId="{C9AC2595-ABDB-42AF-834C-47869963F904}" destId="{75592F52-2351-4B61-98D6-8DA18E4FB929}" srcOrd="4" destOrd="0" parTransId="{ACD6E1D5-B012-4BFE-8B99-44980EE6F3D9}" sibTransId="{B4560F5E-A2B0-4EFF-824F-D2B34DB54B2C}"/>
    <dgm:cxn modelId="{ADBA89EC-3D72-4739-A89D-CE015EB495DF}" type="presOf" srcId="{77C699DD-DF99-4DC6-939E-2F992A624131}" destId="{C0C8CC7C-1CA9-4F3D-94BD-0922EDCF66F7}" srcOrd="0" destOrd="1" presId="urn:microsoft.com/office/officeart/2005/8/layout/vList2"/>
    <dgm:cxn modelId="{8D72B0F7-7673-4E73-A8E1-BD46DF83902C}" srcId="{C7447FDE-D763-420E-8A6A-44E4620E4239}" destId="{C4CD8D05-2334-43B4-88C6-0111CE8F74E7}" srcOrd="2" destOrd="0" parTransId="{3CECDEDF-535C-44A4-A598-84F37DF74149}" sibTransId="{427715BC-BBFE-4BA3-9A04-69034A967209}"/>
    <dgm:cxn modelId="{A1227BB2-2317-4601-8C91-485E96D29260}" type="presParOf" srcId="{0061927E-54EE-44B6-B2C7-6A8CE511322B}" destId="{B19BFA2E-39B0-48B4-B5BE-EAA522FCA069}" srcOrd="0" destOrd="0" presId="urn:microsoft.com/office/officeart/2005/8/layout/vList2"/>
    <dgm:cxn modelId="{23413E1B-D580-472D-8E04-93E7E920A72D}" type="presParOf" srcId="{0061927E-54EE-44B6-B2C7-6A8CE511322B}" destId="{C0C8CC7C-1CA9-4F3D-94BD-0922EDCF66F7}" srcOrd="1" destOrd="0" presId="urn:microsoft.com/office/officeart/2005/8/layout/vList2"/>
    <dgm:cxn modelId="{FF7D50E7-F709-48CD-A5C1-AD90EF7C3368}" type="presParOf" srcId="{0061927E-54EE-44B6-B2C7-6A8CE511322B}" destId="{433FD910-6C4F-4CF7-A928-12C8AC9A206C}" srcOrd="2" destOrd="0" presId="urn:microsoft.com/office/officeart/2005/8/layout/vList2"/>
    <dgm:cxn modelId="{FA7AB2EE-3FE2-4E10-BCC9-9951673A5FF6}" type="presParOf" srcId="{0061927E-54EE-44B6-B2C7-6A8CE511322B}" destId="{2C02156F-BDD0-49F8-88FA-8A6D33C2A651}" srcOrd="3" destOrd="0" presId="urn:microsoft.com/office/officeart/2005/8/layout/vList2"/>
    <dgm:cxn modelId="{2C80B14C-45F2-47B7-88D5-1318E867CD65}" type="presParOf" srcId="{0061927E-54EE-44B6-B2C7-6A8CE511322B}" destId="{5AC9CA0C-9C1C-4959-B6B0-12A02BC769B1}" srcOrd="4" destOrd="0" presId="urn:microsoft.com/office/officeart/2005/8/layout/vList2"/>
    <dgm:cxn modelId="{280C14A0-AC1F-4E8A-90E7-133E13344E76}" type="presParOf" srcId="{0061927E-54EE-44B6-B2C7-6A8CE511322B}" destId="{0310B06E-DF90-4968-82B7-6059F7275088}" srcOrd="5" destOrd="0" presId="urn:microsoft.com/office/officeart/2005/8/layout/vList2"/>
    <dgm:cxn modelId="{FB2A1049-6A6E-4332-B637-A70A40185AA1}" type="presParOf" srcId="{0061927E-54EE-44B6-B2C7-6A8CE511322B}" destId="{72536626-7F24-4E46-AC33-66EBA0703B4C}" srcOrd="6" destOrd="0" presId="urn:microsoft.com/office/officeart/2005/8/layout/vList2"/>
    <dgm:cxn modelId="{D443AF1A-7A8A-4035-ADB9-3C96D00842AF}" type="presParOf" srcId="{0061927E-54EE-44B6-B2C7-6A8CE511322B}" destId="{85B382F2-AE73-42DF-8100-739EE79F797F}" srcOrd="7" destOrd="0" presId="urn:microsoft.com/office/officeart/2005/8/layout/vList2"/>
    <dgm:cxn modelId="{E6826E0D-B864-4865-B173-CFCA179FFE93}" type="presParOf" srcId="{0061927E-54EE-44B6-B2C7-6A8CE511322B}" destId="{7010E5B2-88E2-4F40-98C8-D72826D30C5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9DFF58-8387-481D-9FA4-C2059DE314B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0F2BD423-8D28-4BD2-806D-8D5FD2528CD9}">
      <dgm:prSet/>
      <dgm:spPr/>
      <dgm:t>
        <a:bodyPr/>
        <a:lstStyle/>
        <a:p>
          <a:r>
            <a:rPr lang="pl-PL" b="1"/>
            <a:t>EmployeeStoreManager</a:t>
          </a:r>
          <a:r>
            <a:rPr lang="pl-PL"/>
            <a:t> - klasa odpowiedzialna za połączenie ze źródłem danych, ich odczytem i zapisem. Zwykle ta klasa wykorzystuje obiekty typu </a:t>
          </a:r>
          <a:r>
            <a:rPr lang="pl-PL" b="1"/>
            <a:t>data-access</a:t>
          </a:r>
          <a:r>
            <a:rPr lang="pl-PL"/>
            <a:t>, udostępniając możliwość przechowania danych w odpowiednim obiekcie, ich zapisu a także pobrania lub usunięcia starych danych.</a:t>
          </a:r>
        </a:p>
      </dgm:t>
    </dgm:pt>
    <dgm:pt modelId="{2E30AA95-0FA6-4603-9719-798BBC08DB64}" type="parTrans" cxnId="{5BBC9210-7ED7-469B-AE91-451AF7E67581}">
      <dgm:prSet/>
      <dgm:spPr/>
      <dgm:t>
        <a:bodyPr/>
        <a:lstStyle/>
        <a:p>
          <a:endParaRPr lang="pl-PL"/>
        </a:p>
      </dgm:t>
    </dgm:pt>
    <dgm:pt modelId="{1A4B66A4-35A4-4866-9176-B72E55AFF471}" type="sibTrans" cxnId="{5BBC9210-7ED7-469B-AE91-451AF7E67581}">
      <dgm:prSet/>
      <dgm:spPr/>
      <dgm:t>
        <a:bodyPr/>
        <a:lstStyle/>
        <a:p>
          <a:endParaRPr lang="pl-PL"/>
        </a:p>
      </dgm:t>
    </dgm:pt>
    <dgm:pt modelId="{70595BFD-2352-41AF-A2B7-530E366FD9DC}">
      <dgm:prSet/>
      <dgm:spPr/>
      <dgm:t>
        <a:bodyPr/>
        <a:lstStyle/>
        <a:p>
          <a:r>
            <a:rPr lang="pl-PL" b="1"/>
            <a:t>StageManager </a:t>
          </a:r>
          <a:r>
            <a:rPr lang="pl-PL"/>
            <a:t>- interfejs, który zostanie zaimplementowany przez klasę </a:t>
          </a:r>
          <a:r>
            <a:rPr lang="pl-PL" b="1"/>
            <a:t>EmployeeStageManager.</a:t>
          </a:r>
          <a:r>
            <a:rPr lang="pl-PL"/>
            <a:t> Musi on posiadać obiekt klasy </a:t>
          </a:r>
          <a:r>
            <a:rPr lang="pl-PL" b="1"/>
            <a:t>Employee,</a:t>
          </a:r>
          <a:r>
            <a:rPr lang="pl-PL"/>
            <a:t> atrybut </a:t>
          </a:r>
          <a:r>
            <a:rPr lang="pl-PL" b="1"/>
            <a:t>isNew </a:t>
          </a:r>
          <a:r>
            <a:rPr lang="pl-PL"/>
            <a:t>dla rozpoznania, czy zawarte dane są nowe, jak i metodę </a:t>
          </a:r>
          <a:r>
            <a:rPr lang="pl-PL" b="1"/>
            <a:t>flush, </a:t>
          </a:r>
          <a:r>
            <a:rPr lang="pl-PL"/>
            <a:t>wywołującą zapis na źródle danych. Oprócz tego posiada metody do zapisu bądź odczytu danych, jak i metodę zwracajacą obiekt klasy </a:t>
          </a:r>
          <a:r>
            <a:rPr lang="pl-PL" b="1"/>
            <a:t>Employee.</a:t>
          </a:r>
          <a:endParaRPr lang="pl-PL"/>
        </a:p>
      </dgm:t>
    </dgm:pt>
    <dgm:pt modelId="{29D23F28-6F98-4183-BF69-9AF55155DB4B}" type="parTrans" cxnId="{8151AE87-4B02-437A-9EE1-DD12B7DB10A3}">
      <dgm:prSet/>
      <dgm:spPr/>
      <dgm:t>
        <a:bodyPr/>
        <a:lstStyle/>
        <a:p>
          <a:endParaRPr lang="pl-PL"/>
        </a:p>
      </dgm:t>
    </dgm:pt>
    <dgm:pt modelId="{4B7BD85F-DF3F-41F0-B229-F5C2E9D41E9A}" type="sibTrans" cxnId="{8151AE87-4B02-437A-9EE1-DD12B7DB10A3}">
      <dgm:prSet/>
      <dgm:spPr/>
      <dgm:t>
        <a:bodyPr/>
        <a:lstStyle/>
        <a:p>
          <a:endParaRPr lang="pl-PL"/>
        </a:p>
      </dgm:t>
    </dgm:pt>
    <dgm:pt modelId="{AC2CDA84-9334-4AA2-92FB-C75759B535DC}" type="pres">
      <dgm:prSet presAssocID="{599DFF58-8387-481D-9FA4-C2059DE314BF}" presName="linear" presStyleCnt="0">
        <dgm:presLayoutVars>
          <dgm:animLvl val="lvl"/>
          <dgm:resizeHandles val="exact"/>
        </dgm:presLayoutVars>
      </dgm:prSet>
      <dgm:spPr/>
    </dgm:pt>
    <dgm:pt modelId="{679E982A-BD76-4E1C-9256-256780DCBD5C}" type="pres">
      <dgm:prSet presAssocID="{0F2BD423-8D28-4BD2-806D-8D5FD2528CD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110622D-6ACF-4699-9B8C-2F26B97DC3FC}" type="pres">
      <dgm:prSet presAssocID="{1A4B66A4-35A4-4866-9176-B72E55AFF471}" presName="spacer" presStyleCnt="0"/>
      <dgm:spPr/>
    </dgm:pt>
    <dgm:pt modelId="{EE965CF0-BA48-4C28-8100-9C9E6EC98355}" type="pres">
      <dgm:prSet presAssocID="{70595BFD-2352-41AF-A2B7-530E366FD9D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D132606-0186-44AE-8427-C2BD99DB4115}" type="presOf" srcId="{70595BFD-2352-41AF-A2B7-530E366FD9DC}" destId="{EE965CF0-BA48-4C28-8100-9C9E6EC98355}" srcOrd="0" destOrd="0" presId="urn:microsoft.com/office/officeart/2005/8/layout/vList2"/>
    <dgm:cxn modelId="{8BB9D20F-EEF4-4A92-8828-24F211CC7DCA}" type="presOf" srcId="{599DFF58-8387-481D-9FA4-C2059DE314BF}" destId="{AC2CDA84-9334-4AA2-92FB-C75759B535DC}" srcOrd="0" destOrd="0" presId="urn:microsoft.com/office/officeart/2005/8/layout/vList2"/>
    <dgm:cxn modelId="{5BBC9210-7ED7-469B-AE91-451AF7E67581}" srcId="{599DFF58-8387-481D-9FA4-C2059DE314BF}" destId="{0F2BD423-8D28-4BD2-806D-8D5FD2528CD9}" srcOrd="0" destOrd="0" parTransId="{2E30AA95-0FA6-4603-9719-798BBC08DB64}" sibTransId="{1A4B66A4-35A4-4866-9176-B72E55AFF471}"/>
    <dgm:cxn modelId="{95C6BB65-EF1C-45CD-A78B-FD1233D779C9}" type="presOf" srcId="{0F2BD423-8D28-4BD2-806D-8D5FD2528CD9}" destId="{679E982A-BD76-4E1C-9256-256780DCBD5C}" srcOrd="0" destOrd="0" presId="urn:microsoft.com/office/officeart/2005/8/layout/vList2"/>
    <dgm:cxn modelId="{8151AE87-4B02-437A-9EE1-DD12B7DB10A3}" srcId="{599DFF58-8387-481D-9FA4-C2059DE314BF}" destId="{70595BFD-2352-41AF-A2B7-530E366FD9DC}" srcOrd="1" destOrd="0" parTransId="{29D23F28-6F98-4183-BF69-9AF55155DB4B}" sibTransId="{4B7BD85F-DF3F-41F0-B229-F5C2E9D41E9A}"/>
    <dgm:cxn modelId="{37033425-B0E7-486D-A790-D81554276482}" type="presParOf" srcId="{AC2CDA84-9334-4AA2-92FB-C75759B535DC}" destId="{679E982A-BD76-4E1C-9256-256780DCBD5C}" srcOrd="0" destOrd="0" presId="urn:microsoft.com/office/officeart/2005/8/layout/vList2"/>
    <dgm:cxn modelId="{CB11078B-CCD7-41DC-9691-DA544A9728CC}" type="presParOf" srcId="{AC2CDA84-9334-4AA2-92FB-C75759B535DC}" destId="{F110622D-6ACF-4699-9B8C-2F26B97DC3FC}" srcOrd="1" destOrd="0" presId="urn:microsoft.com/office/officeart/2005/8/layout/vList2"/>
    <dgm:cxn modelId="{31B52D31-05DB-48AC-B9E6-105894C6AC91}" type="presParOf" srcId="{AC2CDA84-9334-4AA2-92FB-C75759B535DC}" destId="{EE965CF0-BA48-4C28-8100-9C9E6EC9835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98BC593-317B-4E30-9C71-0004CBE97FC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733F4E2F-391D-45E8-A2A6-6FB6F44699AF}">
      <dgm:prSet/>
      <dgm:spPr/>
      <dgm:t>
        <a:bodyPr/>
        <a:lstStyle/>
        <a:p>
          <a:r>
            <a:rPr lang="pl-PL" b="1"/>
            <a:t>TransactionFactory </a:t>
          </a:r>
          <a:r>
            <a:rPr lang="pl-PL"/>
            <a:t>- Klasa zbudowana zgodnie ze wzorcem fabryki,  służąca do tworzenia nowych instancji typu </a:t>
          </a:r>
          <a:r>
            <a:rPr lang="pl-PL" b="1"/>
            <a:t>Transaction</a:t>
          </a:r>
          <a:r>
            <a:rPr lang="pl-PL"/>
            <a:t>. Nie różni się ideologicznie od klasy </a:t>
          </a:r>
          <a:r>
            <a:rPr lang="pl-PL" b="1"/>
            <a:t>PersistenceManagerFactory,</a:t>
          </a:r>
          <a:r>
            <a:rPr lang="pl-PL"/>
            <a:t> poza wykonywaniem operacji bazując na typie </a:t>
          </a:r>
          <a:r>
            <a:rPr lang="pl-PL" b="1"/>
            <a:t>Transaction</a:t>
          </a:r>
          <a:r>
            <a:rPr lang="pl-PL"/>
            <a:t>.</a:t>
          </a:r>
        </a:p>
      </dgm:t>
    </dgm:pt>
    <dgm:pt modelId="{6CBD89FC-2615-4BA8-A809-27DC9F717644}" type="parTrans" cxnId="{33B6D5FF-B5DF-4E30-9DF9-8809520EB7CD}">
      <dgm:prSet/>
      <dgm:spPr/>
      <dgm:t>
        <a:bodyPr/>
        <a:lstStyle/>
        <a:p>
          <a:endParaRPr lang="pl-PL"/>
        </a:p>
      </dgm:t>
    </dgm:pt>
    <dgm:pt modelId="{A63FD242-1A3C-4B6D-BDFF-86DD3254AE59}" type="sibTrans" cxnId="{33B6D5FF-B5DF-4E30-9DF9-8809520EB7CD}">
      <dgm:prSet/>
      <dgm:spPr/>
      <dgm:t>
        <a:bodyPr/>
        <a:lstStyle/>
        <a:p>
          <a:endParaRPr lang="pl-PL"/>
        </a:p>
      </dgm:t>
    </dgm:pt>
    <dgm:pt modelId="{7DCC3877-BF51-4CBE-9470-5206441EAB6C}">
      <dgm:prSet/>
      <dgm:spPr/>
      <dgm:t>
        <a:bodyPr/>
        <a:lstStyle/>
        <a:p>
          <a:r>
            <a:rPr lang="pl-PL" b="1"/>
            <a:t>Transaction </a:t>
          </a:r>
          <a:r>
            <a:rPr lang="pl-PL"/>
            <a:t>- Klasa kontrolująca cykl życia transakcji. Klasa ma metodę </a:t>
          </a:r>
          <a:r>
            <a:rPr lang="pl-PL" b="1"/>
            <a:t>init()</a:t>
          </a:r>
          <a:r>
            <a:rPr lang="pl-PL"/>
            <a:t> wraz z adnotacją @</a:t>
          </a:r>
          <a:r>
            <a:rPr lang="pl-PL" i="1"/>
            <a:t>PostConstruct</a:t>
          </a:r>
          <a:r>
            <a:rPr lang="pl-PL"/>
            <a:t>, co oznacza że zostanie ona wywołana zaraz po konstruktorze, jak i metody odpowiedzialne za rozpoczęcie transakcji, zatwierdzenie transakcji, metodę logiczną stwierdzjącą czy transakcja jest w trakcie, oraz pozwalające na jej cofnięcie, tzw. rollback.</a:t>
          </a:r>
        </a:p>
      </dgm:t>
    </dgm:pt>
    <dgm:pt modelId="{9018B826-2628-48F5-AFBB-77DDECE92F69}" type="parTrans" cxnId="{C31E0AC3-CE59-45ED-B683-DB9C61B075EF}">
      <dgm:prSet/>
      <dgm:spPr/>
      <dgm:t>
        <a:bodyPr/>
        <a:lstStyle/>
        <a:p>
          <a:endParaRPr lang="pl-PL"/>
        </a:p>
      </dgm:t>
    </dgm:pt>
    <dgm:pt modelId="{DCAB2D8E-EDB6-45D6-8BF6-EBD1B47811B9}" type="sibTrans" cxnId="{C31E0AC3-CE59-45ED-B683-DB9C61B075EF}">
      <dgm:prSet/>
      <dgm:spPr/>
      <dgm:t>
        <a:bodyPr/>
        <a:lstStyle/>
        <a:p>
          <a:endParaRPr lang="pl-PL"/>
        </a:p>
      </dgm:t>
    </dgm:pt>
    <dgm:pt modelId="{1079C7E6-5457-4FA8-AE9E-DFD4F8FAD8E2}" type="pres">
      <dgm:prSet presAssocID="{998BC593-317B-4E30-9C71-0004CBE97FC2}" presName="linear" presStyleCnt="0">
        <dgm:presLayoutVars>
          <dgm:animLvl val="lvl"/>
          <dgm:resizeHandles val="exact"/>
        </dgm:presLayoutVars>
      </dgm:prSet>
      <dgm:spPr/>
    </dgm:pt>
    <dgm:pt modelId="{87B07013-DE17-4E49-89A8-1D55A532945E}" type="pres">
      <dgm:prSet presAssocID="{733F4E2F-391D-45E8-A2A6-6FB6F44699A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EE20F73-E43D-4345-9FBE-3F0499A95229}" type="pres">
      <dgm:prSet presAssocID="{A63FD242-1A3C-4B6D-BDFF-86DD3254AE59}" presName="spacer" presStyleCnt="0"/>
      <dgm:spPr/>
    </dgm:pt>
    <dgm:pt modelId="{5267C133-CAFD-4043-9812-0F0B91E482E3}" type="pres">
      <dgm:prSet presAssocID="{7DCC3877-BF51-4CBE-9470-5206441EAB6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197D013-764A-4FA6-B7AC-AE2BF7A5C710}" type="presOf" srcId="{998BC593-317B-4E30-9C71-0004CBE97FC2}" destId="{1079C7E6-5457-4FA8-AE9E-DFD4F8FAD8E2}" srcOrd="0" destOrd="0" presId="urn:microsoft.com/office/officeart/2005/8/layout/vList2"/>
    <dgm:cxn modelId="{8F3F4827-70CF-416D-8373-BFD049B23561}" type="presOf" srcId="{733F4E2F-391D-45E8-A2A6-6FB6F44699AF}" destId="{87B07013-DE17-4E49-89A8-1D55A532945E}" srcOrd="0" destOrd="0" presId="urn:microsoft.com/office/officeart/2005/8/layout/vList2"/>
    <dgm:cxn modelId="{C31E0AC3-CE59-45ED-B683-DB9C61B075EF}" srcId="{998BC593-317B-4E30-9C71-0004CBE97FC2}" destId="{7DCC3877-BF51-4CBE-9470-5206441EAB6C}" srcOrd="1" destOrd="0" parTransId="{9018B826-2628-48F5-AFBB-77DDECE92F69}" sibTransId="{DCAB2D8E-EDB6-45D6-8BF6-EBD1B47811B9}"/>
    <dgm:cxn modelId="{D61C46D3-2194-4CC6-81DB-CF5D4E6A5692}" type="presOf" srcId="{7DCC3877-BF51-4CBE-9470-5206441EAB6C}" destId="{5267C133-CAFD-4043-9812-0F0B91E482E3}" srcOrd="0" destOrd="0" presId="urn:microsoft.com/office/officeart/2005/8/layout/vList2"/>
    <dgm:cxn modelId="{33B6D5FF-B5DF-4E30-9DF9-8809520EB7CD}" srcId="{998BC593-317B-4E30-9C71-0004CBE97FC2}" destId="{733F4E2F-391D-45E8-A2A6-6FB6F44699AF}" srcOrd="0" destOrd="0" parTransId="{6CBD89FC-2615-4BA8-A809-27DC9F717644}" sibTransId="{A63FD242-1A3C-4B6D-BDFF-86DD3254AE59}"/>
    <dgm:cxn modelId="{8E7C51E9-FF77-4AC3-9078-754C54E1478B}" type="presParOf" srcId="{1079C7E6-5457-4FA8-AE9E-DFD4F8FAD8E2}" destId="{87B07013-DE17-4E49-89A8-1D55A532945E}" srcOrd="0" destOrd="0" presId="urn:microsoft.com/office/officeart/2005/8/layout/vList2"/>
    <dgm:cxn modelId="{64A07ABA-909F-44DC-9DAF-BFB3EE8CBFB6}" type="presParOf" srcId="{1079C7E6-5457-4FA8-AE9E-DFD4F8FAD8E2}" destId="{3EE20F73-E43D-4345-9FBE-3F0499A95229}" srcOrd="1" destOrd="0" presId="urn:microsoft.com/office/officeart/2005/8/layout/vList2"/>
    <dgm:cxn modelId="{54D6F82D-0767-48DE-880D-2EA216A9AEBC}" type="presParOf" srcId="{1079C7E6-5457-4FA8-AE9E-DFD4F8FAD8E2}" destId="{5267C133-CAFD-4043-9812-0F0B91E482E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0714EB9-53CB-4117-BDC1-626BC3A5F8F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90D58F9-7C21-4DD9-94FA-1A05C9B03BF5}">
      <dgm:prSet/>
      <dgm:spPr/>
      <dgm:t>
        <a:bodyPr/>
        <a:lstStyle/>
        <a:p>
          <a:r>
            <a:rPr lang="pl-PL"/>
            <a:t>Klient potrzebuje uruchomić usługę, której uruchomienie zajmuje zbyt dużo czasu. W takim przypadku klient nie powinien czekać w sposób synchroniczny na zakończenie.</a:t>
          </a:r>
        </a:p>
      </dgm:t>
    </dgm:pt>
    <dgm:pt modelId="{547D6A04-CB9F-4684-8023-60A217A64583}" type="parTrans" cxnId="{F8654FA1-FAA9-4AA4-9FB6-EBF6CEA77C60}">
      <dgm:prSet/>
      <dgm:spPr/>
      <dgm:t>
        <a:bodyPr/>
        <a:lstStyle/>
        <a:p>
          <a:endParaRPr lang="pl-PL"/>
        </a:p>
      </dgm:t>
    </dgm:pt>
    <dgm:pt modelId="{715F5017-9785-43D3-964C-85328FD7D41A}" type="sibTrans" cxnId="{F8654FA1-FAA9-4AA4-9FB6-EBF6CEA77C60}">
      <dgm:prSet/>
      <dgm:spPr/>
      <dgm:t>
        <a:bodyPr/>
        <a:lstStyle/>
        <a:p>
          <a:endParaRPr lang="pl-PL"/>
        </a:p>
      </dgm:t>
    </dgm:pt>
    <dgm:pt modelId="{77830DD3-9950-4E60-85E8-336D73CEE183}">
      <dgm:prSet/>
      <dgm:spPr/>
      <dgm:t>
        <a:bodyPr/>
        <a:lstStyle/>
        <a:p>
          <a:r>
            <a:rPr lang="pl-PL"/>
            <a:t>Dlatego też powstał wzorzec projektowy Aktywatora pozwalający na asynchroniczne uruchomienie danej funkcjonalności.</a:t>
          </a:r>
        </a:p>
      </dgm:t>
    </dgm:pt>
    <dgm:pt modelId="{38F669CA-7B8F-430D-8328-25F493CFA934}" type="parTrans" cxnId="{13667D2D-DAA8-44F8-8088-489A59C97B82}">
      <dgm:prSet/>
      <dgm:spPr/>
      <dgm:t>
        <a:bodyPr/>
        <a:lstStyle/>
        <a:p>
          <a:endParaRPr lang="pl-PL"/>
        </a:p>
      </dgm:t>
    </dgm:pt>
    <dgm:pt modelId="{79C679AD-D5C0-46BA-8ABE-D1CC6F2FF87D}" type="sibTrans" cxnId="{13667D2D-DAA8-44F8-8088-489A59C97B82}">
      <dgm:prSet/>
      <dgm:spPr/>
      <dgm:t>
        <a:bodyPr/>
        <a:lstStyle/>
        <a:p>
          <a:endParaRPr lang="pl-PL"/>
        </a:p>
      </dgm:t>
    </dgm:pt>
    <dgm:pt modelId="{1B43407D-A0B1-4663-A739-8EF1932053BF}">
      <dgm:prSet/>
      <dgm:spPr/>
      <dgm:t>
        <a:bodyPr/>
        <a:lstStyle/>
        <a:p>
          <a:r>
            <a:rPr lang="pl-PL"/>
            <a:t>Główny zamysł polega na tym, że klient tworzy żądanie, które następnie ląduje w  głównej klasie aktywatora.</a:t>
          </a:r>
        </a:p>
      </dgm:t>
    </dgm:pt>
    <dgm:pt modelId="{35499621-A29C-46C1-838D-8105CAB81D70}" type="parTrans" cxnId="{94FD3330-725E-46C4-9A1F-8FF452DB8558}">
      <dgm:prSet/>
      <dgm:spPr/>
      <dgm:t>
        <a:bodyPr/>
        <a:lstStyle/>
        <a:p>
          <a:endParaRPr lang="pl-PL"/>
        </a:p>
      </dgm:t>
    </dgm:pt>
    <dgm:pt modelId="{DD1E7FC5-AE69-4610-A619-C3255CC32810}" type="sibTrans" cxnId="{94FD3330-725E-46C4-9A1F-8FF452DB8558}">
      <dgm:prSet/>
      <dgm:spPr/>
      <dgm:t>
        <a:bodyPr/>
        <a:lstStyle/>
        <a:p>
          <a:endParaRPr lang="pl-PL"/>
        </a:p>
      </dgm:t>
    </dgm:pt>
    <dgm:pt modelId="{99ADB5E2-4C10-4AA4-9601-16291BE0316F}">
      <dgm:prSet/>
      <dgm:spPr/>
      <dgm:t>
        <a:bodyPr/>
        <a:lstStyle/>
        <a:p>
          <a:r>
            <a:rPr lang="pl-PL"/>
            <a:t>Występujące rozwiązania implementujące wzorzec:</a:t>
          </a:r>
        </a:p>
      </dgm:t>
    </dgm:pt>
    <dgm:pt modelId="{5DC6A84B-2251-4133-8243-0ABC44F365C9}" type="parTrans" cxnId="{B27ADEBE-AEA4-4E24-8F75-773244BF2C4A}">
      <dgm:prSet/>
      <dgm:spPr/>
      <dgm:t>
        <a:bodyPr/>
        <a:lstStyle/>
        <a:p>
          <a:endParaRPr lang="pl-PL"/>
        </a:p>
      </dgm:t>
    </dgm:pt>
    <dgm:pt modelId="{E096D013-574A-4B8B-8192-3327D39355F6}" type="sibTrans" cxnId="{B27ADEBE-AEA4-4E24-8F75-773244BF2C4A}">
      <dgm:prSet/>
      <dgm:spPr/>
      <dgm:t>
        <a:bodyPr/>
        <a:lstStyle/>
        <a:p>
          <a:endParaRPr lang="pl-PL"/>
        </a:p>
      </dgm:t>
    </dgm:pt>
    <dgm:pt modelId="{A69E14E4-1CF7-4EB9-A33F-0DEA2B6A08DF}">
      <dgm:prSet/>
      <dgm:spPr/>
      <dgm:t>
        <a:bodyPr/>
        <a:lstStyle/>
        <a:p>
          <a:r>
            <a:rPr lang="pl-PL"/>
            <a:t>Java Message Service (JMS)</a:t>
          </a:r>
        </a:p>
      </dgm:t>
    </dgm:pt>
    <dgm:pt modelId="{D67FB3FE-B0F1-4FF3-BB9C-305716420DE1}" type="parTrans" cxnId="{2D2049F2-9E6C-4846-9096-A05953DB24CC}">
      <dgm:prSet/>
      <dgm:spPr/>
      <dgm:t>
        <a:bodyPr/>
        <a:lstStyle/>
        <a:p>
          <a:endParaRPr lang="pl-PL"/>
        </a:p>
      </dgm:t>
    </dgm:pt>
    <dgm:pt modelId="{F95BBBF8-CD6D-40FA-8CEF-D96477773AD4}" type="sibTrans" cxnId="{2D2049F2-9E6C-4846-9096-A05953DB24CC}">
      <dgm:prSet/>
      <dgm:spPr/>
      <dgm:t>
        <a:bodyPr/>
        <a:lstStyle/>
        <a:p>
          <a:endParaRPr lang="pl-PL"/>
        </a:p>
      </dgm:t>
    </dgm:pt>
    <dgm:pt modelId="{5ACEE83D-618E-43F4-B266-F173A4009BB9}">
      <dgm:prSet/>
      <dgm:spPr/>
      <dgm:t>
        <a:bodyPr/>
        <a:lstStyle/>
        <a:p>
          <a:r>
            <a:rPr lang="pl-PL"/>
            <a:t>Asynchroniczne metody EJB (Enterprise </a:t>
          </a:r>
          <a:r>
            <a:rPr lang="pl-PL" err="1"/>
            <a:t>JavaBean</a:t>
          </a:r>
          <a:r>
            <a:rPr lang="pl-PL"/>
            <a:t>)</a:t>
          </a:r>
        </a:p>
      </dgm:t>
    </dgm:pt>
    <dgm:pt modelId="{60B887C3-FFC0-43A2-BCE5-833030486282}" type="parTrans" cxnId="{5D601C73-E96E-42F7-9C8B-740021A2C9DA}">
      <dgm:prSet/>
      <dgm:spPr/>
      <dgm:t>
        <a:bodyPr/>
        <a:lstStyle/>
        <a:p>
          <a:endParaRPr lang="pl-PL"/>
        </a:p>
      </dgm:t>
    </dgm:pt>
    <dgm:pt modelId="{A867A1DD-31B6-406C-B390-260C0DCA88DE}" type="sibTrans" cxnId="{5D601C73-E96E-42F7-9C8B-740021A2C9DA}">
      <dgm:prSet/>
      <dgm:spPr/>
      <dgm:t>
        <a:bodyPr/>
        <a:lstStyle/>
        <a:p>
          <a:endParaRPr lang="pl-PL"/>
        </a:p>
      </dgm:t>
    </dgm:pt>
    <dgm:pt modelId="{6D810F27-8239-48A0-98C6-3BF768A1B9DD}">
      <dgm:prSet/>
      <dgm:spPr/>
      <dgm:t>
        <a:bodyPr/>
        <a:lstStyle/>
        <a:p>
          <a:r>
            <a:rPr lang="pl-PL"/>
            <a:t>Asynchroniczne</a:t>
          </a:r>
          <a:r>
            <a:rPr lang="en-US"/>
            <a:t> </a:t>
          </a:r>
          <a:r>
            <a:rPr lang="pl-PL"/>
            <a:t>eventy</a:t>
          </a:r>
        </a:p>
      </dgm:t>
    </dgm:pt>
    <dgm:pt modelId="{B598B793-06FC-4482-B029-A1355A47B25E}" type="parTrans" cxnId="{431067F9-CC2D-4ECF-B3F3-BD539FDD6869}">
      <dgm:prSet/>
      <dgm:spPr/>
      <dgm:t>
        <a:bodyPr/>
        <a:lstStyle/>
        <a:p>
          <a:endParaRPr lang="pl-PL"/>
        </a:p>
      </dgm:t>
    </dgm:pt>
    <dgm:pt modelId="{3A9A19A2-20D1-45B9-9862-ED349AE90AA8}" type="sibTrans" cxnId="{431067F9-CC2D-4ECF-B3F3-BD539FDD6869}">
      <dgm:prSet/>
      <dgm:spPr/>
      <dgm:t>
        <a:bodyPr/>
        <a:lstStyle/>
        <a:p>
          <a:endParaRPr lang="pl-PL"/>
        </a:p>
      </dgm:t>
    </dgm:pt>
    <dgm:pt modelId="{775A15FE-36B2-4595-B24B-7A1CD535F83F}" type="pres">
      <dgm:prSet presAssocID="{30714EB9-53CB-4117-BDC1-626BC3A5F8FC}" presName="linear" presStyleCnt="0">
        <dgm:presLayoutVars>
          <dgm:animLvl val="lvl"/>
          <dgm:resizeHandles val="exact"/>
        </dgm:presLayoutVars>
      </dgm:prSet>
      <dgm:spPr/>
    </dgm:pt>
    <dgm:pt modelId="{4039EA1E-4922-4A54-A02F-D3E3A375E51E}" type="pres">
      <dgm:prSet presAssocID="{B90D58F9-7C21-4DD9-94FA-1A05C9B03BF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0D0DA27-90D3-4EB3-AF00-55E2C858E8A5}" type="pres">
      <dgm:prSet presAssocID="{715F5017-9785-43D3-964C-85328FD7D41A}" presName="spacer" presStyleCnt="0"/>
      <dgm:spPr/>
    </dgm:pt>
    <dgm:pt modelId="{4A6AE601-0929-4FC1-9C5A-0F894E26E6BE}" type="pres">
      <dgm:prSet presAssocID="{77830DD3-9950-4E60-85E8-336D73CEE18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A1500D8-F66A-4B6E-8BEE-2AEAF584BC46}" type="pres">
      <dgm:prSet presAssocID="{79C679AD-D5C0-46BA-8ABE-D1CC6F2FF87D}" presName="spacer" presStyleCnt="0"/>
      <dgm:spPr/>
    </dgm:pt>
    <dgm:pt modelId="{A43B0950-3DAB-4DB8-B6BE-EC36B7FABFC5}" type="pres">
      <dgm:prSet presAssocID="{1B43407D-A0B1-4663-A739-8EF1932053B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0BF818F-3C8E-471B-9017-B4B2DBE9F160}" type="pres">
      <dgm:prSet presAssocID="{DD1E7FC5-AE69-4610-A619-C3255CC32810}" presName="spacer" presStyleCnt="0"/>
      <dgm:spPr/>
    </dgm:pt>
    <dgm:pt modelId="{F05C3823-CBEF-4C44-A366-5FC7E39CE9E8}" type="pres">
      <dgm:prSet presAssocID="{99ADB5E2-4C10-4AA4-9601-16291BE0316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D185A67C-147E-4102-969F-099417B2FAE4}" type="pres">
      <dgm:prSet presAssocID="{99ADB5E2-4C10-4AA4-9601-16291BE0316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7BAD10C-807A-40D0-83A5-706D38C9C77A}" type="presOf" srcId="{30714EB9-53CB-4117-BDC1-626BC3A5F8FC}" destId="{775A15FE-36B2-4595-B24B-7A1CD535F83F}" srcOrd="0" destOrd="0" presId="urn:microsoft.com/office/officeart/2005/8/layout/vList2"/>
    <dgm:cxn modelId="{13667D2D-DAA8-44F8-8088-489A59C97B82}" srcId="{30714EB9-53CB-4117-BDC1-626BC3A5F8FC}" destId="{77830DD3-9950-4E60-85E8-336D73CEE183}" srcOrd="1" destOrd="0" parTransId="{38F669CA-7B8F-430D-8328-25F493CFA934}" sibTransId="{79C679AD-D5C0-46BA-8ABE-D1CC6F2FF87D}"/>
    <dgm:cxn modelId="{94FD3330-725E-46C4-9A1F-8FF452DB8558}" srcId="{30714EB9-53CB-4117-BDC1-626BC3A5F8FC}" destId="{1B43407D-A0B1-4663-A739-8EF1932053BF}" srcOrd="2" destOrd="0" parTransId="{35499621-A29C-46C1-838D-8105CAB81D70}" sibTransId="{DD1E7FC5-AE69-4610-A619-C3255CC32810}"/>
    <dgm:cxn modelId="{B1C49B5F-7748-4520-83AD-0E6482F499F6}" type="presOf" srcId="{6D810F27-8239-48A0-98C6-3BF768A1B9DD}" destId="{D185A67C-147E-4102-969F-099417B2FAE4}" srcOrd="0" destOrd="2" presId="urn:microsoft.com/office/officeart/2005/8/layout/vList2"/>
    <dgm:cxn modelId="{E10F6B41-81A0-4090-8681-F40B9C64ABE7}" type="presOf" srcId="{99ADB5E2-4C10-4AA4-9601-16291BE0316F}" destId="{F05C3823-CBEF-4C44-A366-5FC7E39CE9E8}" srcOrd="0" destOrd="0" presId="urn:microsoft.com/office/officeart/2005/8/layout/vList2"/>
    <dgm:cxn modelId="{5D601C73-E96E-42F7-9C8B-740021A2C9DA}" srcId="{99ADB5E2-4C10-4AA4-9601-16291BE0316F}" destId="{5ACEE83D-618E-43F4-B266-F173A4009BB9}" srcOrd="1" destOrd="0" parTransId="{60B887C3-FFC0-43A2-BCE5-833030486282}" sibTransId="{A867A1DD-31B6-406C-B390-260C0DCA88DE}"/>
    <dgm:cxn modelId="{BADFA086-9F94-413D-884B-60D11500EF00}" type="presOf" srcId="{B90D58F9-7C21-4DD9-94FA-1A05C9B03BF5}" destId="{4039EA1E-4922-4A54-A02F-D3E3A375E51E}" srcOrd="0" destOrd="0" presId="urn:microsoft.com/office/officeart/2005/8/layout/vList2"/>
    <dgm:cxn modelId="{F8654FA1-FAA9-4AA4-9FB6-EBF6CEA77C60}" srcId="{30714EB9-53CB-4117-BDC1-626BC3A5F8FC}" destId="{B90D58F9-7C21-4DD9-94FA-1A05C9B03BF5}" srcOrd="0" destOrd="0" parTransId="{547D6A04-CB9F-4684-8023-60A217A64583}" sibTransId="{715F5017-9785-43D3-964C-85328FD7D41A}"/>
    <dgm:cxn modelId="{269011B3-E347-471E-BF53-4687F35699CD}" type="presOf" srcId="{1B43407D-A0B1-4663-A739-8EF1932053BF}" destId="{A43B0950-3DAB-4DB8-B6BE-EC36B7FABFC5}" srcOrd="0" destOrd="0" presId="urn:microsoft.com/office/officeart/2005/8/layout/vList2"/>
    <dgm:cxn modelId="{925AC3B4-BD2F-44AF-B272-2DB6AF56E8A2}" type="presOf" srcId="{5ACEE83D-618E-43F4-B266-F173A4009BB9}" destId="{D185A67C-147E-4102-969F-099417B2FAE4}" srcOrd="0" destOrd="1" presId="urn:microsoft.com/office/officeart/2005/8/layout/vList2"/>
    <dgm:cxn modelId="{B27ADEBE-AEA4-4E24-8F75-773244BF2C4A}" srcId="{30714EB9-53CB-4117-BDC1-626BC3A5F8FC}" destId="{99ADB5E2-4C10-4AA4-9601-16291BE0316F}" srcOrd="3" destOrd="0" parTransId="{5DC6A84B-2251-4133-8243-0ABC44F365C9}" sibTransId="{E096D013-574A-4B8B-8192-3327D39355F6}"/>
    <dgm:cxn modelId="{34CD35CF-DEA1-4BFB-8724-DF24FE154630}" type="presOf" srcId="{77830DD3-9950-4E60-85E8-336D73CEE183}" destId="{4A6AE601-0929-4FC1-9C5A-0F894E26E6BE}" srcOrd="0" destOrd="0" presId="urn:microsoft.com/office/officeart/2005/8/layout/vList2"/>
    <dgm:cxn modelId="{E991BFDD-AFC9-4B53-A07B-E87DDBDE6D19}" type="presOf" srcId="{A69E14E4-1CF7-4EB9-A33F-0DEA2B6A08DF}" destId="{D185A67C-147E-4102-969F-099417B2FAE4}" srcOrd="0" destOrd="0" presId="urn:microsoft.com/office/officeart/2005/8/layout/vList2"/>
    <dgm:cxn modelId="{2D2049F2-9E6C-4846-9096-A05953DB24CC}" srcId="{99ADB5E2-4C10-4AA4-9601-16291BE0316F}" destId="{A69E14E4-1CF7-4EB9-A33F-0DEA2B6A08DF}" srcOrd="0" destOrd="0" parTransId="{D67FB3FE-B0F1-4FF3-BB9C-305716420DE1}" sibTransId="{F95BBBF8-CD6D-40FA-8CEF-D96477773AD4}"/>
    <dgm:cxn modelId="{431067F9-CC2D-4ECF-B3F3-BD539FDD6869}" srcId="{99ADB5E2-4C10-4AA4-9601-16291BE0316F}" destId="{6D810F27-8239-48A0-98C6-3BF768A1B9DD}" srcOrd="2" destOrd="0" parTransId="{B598B793-06FC-4482-B029-A1355A47B25E}" sibTransId="{3A9A19A2-20D1-45B9-9862-ED349AE90AA8}"/>
    <dgm:cxn modelId="{60EC1EED-2B5C-4815-A114-D56AE794505C}" type="presParOf" srcId="{775A15FE-36B2-4595-B24B-7A1CD535F83F}" destId="{4039EA1E-4922-4A54-A02F-D3E3A375E51E}" srcOrd="0" destOrd="0" presId="urn:microsoft.com/office/officeart/2005/8/layout/vList2"/>
    <dgm:cxn modelId="{B621B679-D278-4CF4-9F34-83870214CAB1}" type="presParOf" srcId="{775A15FE-36B2-4595-B24B-7A1CD535F83F}" destId="{10D0DA27-90D3-4EB3-AF00-55E2C858E8A5}" srcOrd="1" destOrd="0" presId="urn:microsoft.com/office/officeart/2005/8/layout/vList2"/>
    <dgm:cxn modelId="{53D06DD7-8FF5-4286-A2F2-77AEDC712EEC}" type="presParOf" srcId="{775A15FE-36B2-4595-B24B-7A1CD535F83F}" destId="{4A6AE601-0929-4FC1-9C5A-0F894E26E6BE}" srcOrd="2" destOrd="0" presId="urn:microsoft.com/office/officeart/2005/8/layout/vList2"/>
    <dgm:cxn modelId="{E59F0CEC-9F3C-4295-BB64-6A189E3DAF7C}" type="presParOf" srcId="{775A15FE-36B2-4595-B24B-7A1CD535F83F}" destId="{9A1500D8-F66A-4B6E-8BEE-2AEAF584BC46}" srcOrd="3" destOrd="0" presId="urn:microsoft.com/office/officeart/2005/8/layout/vList2"/>
    <dgm:cxn modelId="{9D7AF450-E4E0-490F-83DE-7A7E9ED1594C}" type="presParOf" srcId="{775A15FE-36B2-4595-B24B-7A1CD535F83F}" destId="{A43B0950-3DAB-4DB8-B6BE-EC36B7FABFC5}" srcOrd="4" destOrd="0" presId="urn:microsoft.com/office/officeart/2005/8/layout/vList2"/>
    <dgm:cxn modelId="{C323FE45-AC8E-41A0-AD52-8AD09C65B810}" type="presParOf" srcId="{775A15FE-36B2-4595-B24B-7A1CD535F83F}" destId="{20BF818F-3C8E-471B-9017-B4B2DBE9F160}" srcOrd="5" destOrd="0" presId="urn:microsoft.com/office/officeart/2005/8/layout/vList2"/>
    <dgm:cxn modelId="{07017DE1-DC98-44EF-AA72-BB7222167E95}" type="presParOf" srcId="{775A15FE-36B2-4595-B24B-7A1CD535F83F}" destId="{F05C3823-CBEF-4C44-A366-5FC7E39CE9E8}" srcOrd="6" destOrd="0" presId="urn:microsoft.com/office/officeart/2005/8/layout/vList2"/>
    <dgm:cxn modelId="{244D1D01-C158-4C81-8351-557E860EA0DE}" type="presParOf" srcId="{775A15FE-36B2-4595-B24B-7A1CD535F83F}" destId="{D185A67C-147E-4102-969F-099417B2FAE4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029B1B9-D5A2-4FB3-AE19-9FAD3C3103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92BA395E-7E15-46F6-950B-FC8C43AA80DB}">
      <dgm:prSet/>
      <dgm:spPr/>
      <dgm:t>
        <a:bodyPr/>
        <a:lstStyle/>
        <a:p>
          <a:r>
            <a:rPr lang="pl-PL"/>
            <a:t>JMS jest  to API dla Message-Driven Middleware (MOM), które z kolei jest architekturą zajmującą się wysyłaniem i odbieraniem wiadomości pomiędzy modułami aplikacji, bądź systemami rozproszonymi. JMS zadebiutował w EJB 2.0, tak samo jak message-driven bean (MDB), który nasłuchuje wysyłanych przez klienta żądań. </a:t>
          </a:r>
        </a:p>
      </dgm:t>
    </dgm:pt>
    <dgm:pt modelId="{B2D1122F-1EBC-4F5A-81D5-314DE4CBBEF9}" type="parTrans" cxnId="{E020A100-0B68-4138-8AED-225D872095EE}">
      <dgm:prSet/>
      <dgm:spPr/>
      <dgm:t>
        <a:bodyPr/>
        <a:lstStyle/>
        <a:p>
          <a:endParaRPr lang="pl-PL"/>
        </a:p>
      </dgm:t>
    </dgm:pt>
    <dgm:pt modelId="{FE1AAD2F-F2DB-48FB-BAEB-8412DC8C3E6C}" type="sibTrans" cxnId="{E020A100-0B68-4138-8AED-225D872095EE}">
      <dgm:prSet/>
      <dgm:spPr/>
      <dgm:t>
        <a:bodyPr/>
        <a:lstStyle/>
        <a:p>
          <a:endParaRPr lang="pl-PL"/>
        </a:p>
      </dgm:t>
    </dgm:pt>
    <dgm:pt modelId="{951A43E5-2EF5-4DF7-A569-2BB909F93614}" type="pres">
      <dgm:prSet presAssocID="{C029B1B9-D5A2-4FB3-AE19-9FAD3C310316}" presName="linear" presStyleCnt="0">
        <dgm:presLayoutVars>
          <dgm:animLvl val="lvl"/>
          <dgm:resizeHandles val="exact"/>
        </dgm:presLayoutVars>
      </dgm:prSet>
      <dgm:spPr/>
    </dgm:pt>
    <dgm:pt modelId="{B0B4ED06-2340-4EC9-BB55-C1799ED63305}" type="pres">
      <dgm:prSet presAssocID="{92BA395E-7E15-46F6-950B-FC8C43AA80D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020A100-0B68-4138-8AED-225D872095EE}" srcId="{C029B1B9-D5A2-4FB3-AE19-9FAD3C310316}" destId="{92BA395E-7E15-46F6-950B-FC8C43AA80DB}" srcOrd="0" destOrd="0" parTransId="{B2D1122F-1EBC-4F5A-81D5-314DE4CBBEF9}" sibTransId="{FE1AAD2F-F2DB-48FB-BAEB-8412DC8C3E6C}"/>
    <dgm:cxn modelId="{8D4373BF-D3B9-4E35-8FA3-160FE17DDE04}" type="presOf" srcId="{92BA395E-7E15-46F6-950B-FC8C43AA80DB}" destId="{B0B4ED06-2340-4EC9-BB55-C1799ED63305}" srcOrd="0" destOrd="0" presId="urn:microsoft.com/office/officeart/2005/8/layout/vList2"/>
    <dgm:cxn modelId="{07CAFDC6-0B4C-453F-95EB-A97CBA89DE3F}" type="presOf" srcId="{C029B1B9-D5A2-4FB3-AE19-9FAD3C310316}" destId="{951A43E5-2EF5-4DF7-A569-2BB909F93614}" srcOrd="0" destOrd="0" presId="urn:microsoft.com/office/officeart/2005/8/layout/vList2"/>
    <dgm:cxn modelId="{CC6E3D04-452E-4B35-BD48-36EB853A9835}" type="presParOf" srcId="{951A43E5-2EF5-4DF7-A569-2BB909F93614}" destId="{B0B4ED06-2340-4EC9-BB55-C1799ED6330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2300FDC-F519-4158-B21D-3CA21E0E64A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553F6FC8-C3A9-4386-8B00-E707043095A0}">
      <dgm:prSet/>
      <dgm:spPr/>
      <dgm:t>
        <a:bodyPr/>
        <a:lstStyle/>
        <a:p>
          <a:r>
            <a:rPr lang="pl-PL"/>
            <a:t>Specyfikacja EJB 3.1  pozwala na używanie adnotacji </a:t>
          </a:r>
          <a:r>
            <a:rPr lang="pl-PL" i="1"/>
            <a:t>@javax.ejb.Asynchronous</a:t>
          </a:r>
          <a:r>
            <a:rPr lang="pl-PL"/>
            <a:t>, której można użyć przy klasie, bądź metodzie. Kiedy użyjemy jej przy klasie, to wszystkie zawarte w niej metody będą asynchroniczne</a:t>
          </a:r>
        </a:p>
      </dgm:t>
    </dgm:pt>
    <dgm:pt modelId="{4D029791-8825-4594-AB23-7BFA5ABF4BEA}" type="parTrans" cxnId="{27BD98E9-23B8-400B-88EC-2A9624A19A62}">
      <dgm:prSet/>
      <dgm:spPr/>
      <dgm:t>
        <a:bodyPr/>
        <a:lstStyle/>
        <a:p>
          <a:endParaRPr lang="pl-PL"/>
        </a:p>
      </dgm:t>
    </dgm:pt>
    <dgm:pt modelId="{68C388E8-13D2-43C8-9B03-72159C1FD633}" type="sibTrans" cxnId="{27BD98E9-23B8-400B-88EC-2A9624A19A62}">
      <dgm:prSet/>
      <dgm:spPr/>
      <dgm:t>
        <a:bodyPr/>
        <a:lstStyle/>
        <a:p>
          <a:endParaRPr lang="pl-PL"/>
        </a:p>
      </dgm:t>
    </dgm:pt>
    <dgm:pt modelId="{80CB81A1-5BFF-4E0C-A86D-BD1184C18B19}" type="pres">
      <dgm:prSet presAssocID="{B2300FDC-F519-4158-B21D-3CA21E0E64A4}" presName="linear" presStyleCnt="0">
        <dgm:presLayoutVars>
          <dgm:animLvl val="lvl"/>
          <dgm:resizeHandles val="exact"/>
        </dgm:presLayoutVars>
      </dgm:prSet>
      <dgm:spPr/>
    </dgm:pt>
    <dgm:pt modelId="{0C730D62-614F-438E-9575-5072A076CD8D}" type="pres">
      <dgm:prSet presAssocID="{553F6FC8-C3A9-4386-8B00-E707043095A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83A729A-A918-4431-8972-F2F64BF767CA}" type="presOf" srcId="{553F6FC8-C3A9-4386-8B00-E707043095A0}" destId="{0C730D62-614F-438E-9575-5072A076CD8D}" srcOrd="0" destOrd="0" presId="urn:microsoft.com/office/officeart/2005/8/layout/vList2"/>
    <dgm:cxn modelId="{27BD98E9-23B8-400B-88EC-2A9624A19A62}" srcId="{B2300FDC-F519-4158-B21D-3CA21E0E64A4}" destId="{553F6FC8-C3A9-4386-8B00-E707043095A0}" srcOrd="0" destOrd="0" parTransId="{4D029791-8825-4594-AB23-7BFA5ABF4BEA}" sibTransId="{68C388E8-13D2-43C8-9B03-72159C1FD633}"/>
    <dgm:cxn modelId="{24FC20FD-5FC4-4C10-B189-61D4CD2B801F}" type="presOf" srcId="{B2300FDC-F519-4158-B21D-3CA21E0E64A4}" destId="{80CB81A1-5BFF-4E0C-A86D-BD1184C18B19}" srcOrd="0" destOrd="0" presId="urn:microsoft.com/office/officeart/2005/8/layout/vList2"/>
    <dgm:cxn modelId="{06D1A600-6DA3-4E22-BFA5-6F65D8E90649}" type="presParOf" srcId="{80CB81A1-5BFF-4E0C-A86D-BD1184C18B19}" destId="{0C730D62-614F-438E-9575-5072A076CD8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9C4085E-00E5-4176-949A-F9DD6B0C0B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431C3BFC-58CE-49FC-A4F2-D6E79B425255}">
      <dgm:prSet/>
      <dgm:spPr/>
      <dgm:t>
        <a:bodyPr/>
        <a:lstStyle/>
        <a:p>
          <a:r>
            <a:rPr lang="pl-PL"/>
            <a:t>W Java Enterprise Edition (JEE) mamy mechanizmy eventów będące częścią specyfikacji CDI (Context and Dependency Injection). W CDI 2.0 wprowadzono obsługę asynchronicznych eventów.</a:t>
          </a:r>
        </a:p>
      </dgm:t>
    </dgm:pt>
    <dgm:pt modelId="{785AFC98-915C-4F0A-90F6-1BF1683A79F1}" type="parTrans" cxnId="{2B66B4E6-58EF-47CE-8044-7B90B1949330}">
      <dgm:prSet/>
      <dgm:spPr/>
      <dgm:t>
        <a:bodyPr/>
        <a:lstStyle/>
        <a:p>
          <a:endParaRPr lang="pl-PL"/>
        </a:p>
      </dgm:t>
    </dgm:pt>
    <dgm:pt modelId="{CDF7B3C8-D291-4F0C-AD0B-657BCBC1F657}" type="sibTrans" cxnId="{2B66B4E6-58EF-47CE-8044-7B90B1949330}">
      <dgm:prSet/>
      <dgm:spPr/>
      <dgm:t>
        <a:bodyPr/>
        <a:lstStyle/>
        <a:p>
          <a:endParaRPr lang="pl-PL"/>
        </a:p>
      </dgm:t>
    </dgm:pt>
    <dgm:pt modelId="{B6918296-5B35-42F3-8D5F-21A99B2B36A3}">
      <dgm:prSet/>
      <dgm:spPr/>
      <dgm:t>
        <a:bodyPr/>
        <a:lstStyle/>
        <a:p>
          <a:r>
            <a:rPr lang="pl-PL"/>
            <a:t>Klasa Producer metodą fireAsync() „wystrzeliwuje” dany obiekt do Observera, który następnie wykonuję na nim daną czynność.</a:t>
          </a:r>
          <a:br>
            <a:rPr lang="pl-PL"/>
          </a:br>
          <a:endParaRPr lang="pl-PL"/>
        </a:p>
      </dgm:t>
    </dgm:pt>
    <dgm:pt modelId="{FDCF00E3-1069-4F0D-8ADD-52F59919D136}" type="parTrans" cxnId="{F19011E6-917A-499A-BCF6-3359A27024C5}">
      <dgm:prSet/>
      <dgm:spPr/>
      <dgm:t>
        <a:bodyPr/>
        <a:lstStyle/>
        <a:p>
          <a:endParaRPr lang="pl-PL"/>
        </a:p>
      </dgm:t>
    </dgm:pt>
    <dgm:pt modelId="{818346BE-A81A-49B9-B25B-450B1B05EFCC}" type="sibTrans" cxnId="{F19011E6-917A-499A-BCF6-3359A27024C5}">
      <dgm:prSet/>
      <dgm:spPr/>
      <dgm:t>
        <a:bodyPr/>
        <a:lstStyle/>
        <a:p>
          <a:endParaRPr lang="pl-PL"/>
        </a:p>
      </dgm:t>
    </dgm:pt>
    <dgm:pt modelId="{C7BD2F2F-BEBE-424E-8A43-7D49078663F4}" type="pres">
      <dgm:prSet presAssocID="{99C4085E-00E5-4176-949A-F9DD6B0C0B96}" presName="linear" presStyleCnt="0">
        <dgm:presLayoutVars>
          <dgm:animLvl val="lvl"/>
          <dgm:resizeHandles val="exact"/>
        </dgm:presLayoutVars>
      </dgm:prSet>
      <dgm:spPr/>
    </dgm:pt>
    <dgm:pt modelId="{58B4A58A-E361-48A9-BA4B-88243C33D0B1}" type="pres">
      <dgm:prSet presAssocID="{431C3BFC-58CE-49FC-A4F2-D6E79B42525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1B75227-9404-4FBB-93C7-3E5BF0D268D4}" type="pres">
      <dgm:prSet presAssocID="{CDF7B3C8-D291-4F0C-AD0B-657BCBC1F657}" presName="spacer" presStyleCnt="0"/>
      <dgm:spPr/>
    </dgm:pt>
    <dgm:pt modelId="{D8F9E03C-FCED-4D4B-A2D8-E6D7D9C6F230}" type="pres">
      <dgm:prSet presAssocID="{B6918296-5B35-42F3-8D5F-21A99B2B36A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9A28D7D-8F85-4E71-ABC4-024E7A1D13BD}" type="presOf" srcId="{431C3BFC-58CE-49FC-A4F2-D6E79B425255}" destId="{58B4A58A-E361-48A9-BA4B-88243C33D0B1}" srcOrd="0" destOrd="0" presId="urn:microsoft.com/office/officeart/2005/8/layout/vList2"/>
    <dgm:cxn modelId="{6232E5AB-9554-4B87-A0BC-34A63A683F16}" type="presOf" srcId="{B6918296-5B35-42F3-8D5F-21A99B2B36A3}" destId="{D8F9E03C-FCED-4D4B-A2D8-E6D7D9C6F230}" srcOrd="0" destOrd="0" presId="urn:microsoft.com/office/officeart/2005/8/layout/vList2"/>
    <dgm:cxn modelId="{A72A2EB9-BBFB-4440-941B-F8560EFF4BBF}" type="presOf" srcId="{99C4085E-00E5-4176-949A-F9DD6B0C0B96}" destId="{C7BD2F2F-BEBE-424E-8A43-7D49078663F4}" srcOrd="0" destOrd="0" presId="urn:microsoft.com/office/officeart/2005/8/layout/vList2"/>
    <dgm:cxn modelId="{F19011E6-917A-499A-BCF6-3359A27024C5}" srcId="{99C4085E-00E5-4176-949A-F9DD6B0C0B96}" destId="{B6918296-5B35-42F3-8D5F-21A99B2B36A3}" srcOrd="1" destOrd="0" parTransId="{FDCF00E3-1069-4F0D-8ADD-52F59919D136}" sibTransId="{818346BE-A81A-49B9-B25B-450B1B05EFCC}"/>
    <dgm:cxn modelId="{2B66B4E6-58EF-47CE-8044-7B90B1949330}" srcId="{99C4085E-00E5-4176-949A-F9DD6B0C0B96}" destId="{431C3BFC-58CE-49FC-A4F2-D6E79B425255}" srcOrd="0" destOrd="0" parTransId="{785AFC98-915C-4F0A-90F6-1BF1683A79F1}" sibTransId="{CDF7B3C8-D291-4F0C-AD0B-657BCBC1F657}"/>
    <dgm:cxn modelId="{E48CB301-D05E-432C-B8C5-9C5DD53D43AB}" type="presParOf" srcId="{C7BD2F2F-BEBE-424E-8A43-7D49078663F4}" destId="{58B4A58A-E361-48A9-BA4B-88243C33D0B1}" srcOrd="0" destOrd="0" presId="urn:microsoft.com/office/officeart/2005/8/layout/vList2"/>
    <dgm:cxn modelId="{D5DA3746-ED2F-4C53-BE01-E9E35B0D79AA}" type="presParOf" srcId="{C7BD2F2F-BEBE-424E-8A43-7D49078663F4}" destId="{31B75227-9404-4FBB-93C7-3E5BF0D268D4}" srcOrd="1" destOrd="0" presId="urn:microsoft.com/office/officeart/2005/8/layout/vList2"/>
    <dgm:cxn modelId="{FB1CEA28-A44E-4CF3-9D65-3C357B3C3B14}" type="presParOf" srcId="{C7BD2F2F-BEBE-424E-8A43-7D49078663F4}" destId="{D8F9E03C-FCED-4D4B-A2D8-E6D7D9C6F23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8526226-612A-4888-AAF2-EEC078CD677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2661C-300B-4497-A545-1DDB0462188A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Dodanie @messagedriven w implementacji zmienia zwykłego beana w MDB (</a:t>
          </a:r>
          <a:r>
            <a:rPr lang="pl-PL" err="1"/>
            <a:t>message</a:t>
          </a:r>
          <a:r>
            <a:rPr lang="pl-PL"/>
            <a:t> </a:t>
          </a:r>
          <a:r>
            <a:rPr lang="pl-PL" err="1"/>
            <a:t>driven</a:t>
          </a:r>
          <a:r>
            <a:rPr lang="pl-PL"/>
            <a:t> bean)</a:t>
          </a:r>
          <a:endParaRPr lang="en-US"/>
        </a:p>
      </dgm:t>
    </dgm:pt>
    <dgm:pt modelId="{8B4C29AE-BE01-41AE-90C5-9BD9816DF285}" type="parTrans" cxnId="{7F984947-620A-4739-911E-822E335EE7D6}">
      <dgm:prSet/>
      <dgm:spPr/>
      <dgm:t>
        <a:bodyPr/>
        <a:lstStyle/>
        <a:p>
          <a:endParaRPr lang="en-US"/>
        </a:p>
      </dgm:t>
    </dgm:pt>
    <dgm:pt modelId="{E81229CE-A31F-41C7-AA84-56877D3DE222}" type="sibTrans" cxnId="{7F984947-620A-4739-911E-822E335EE7D6}">
      <dgm:prSet/>
      <dgm:spPr/>
      <dgm:t>
        <a:bodyPr/>
        <a:lstStyle/>
        <a:p>
          <a:endParaRPr lang="en-US"/>
        </a:p>
      </dgm:t>
    </dgm:pt>
    <dgm:pt modelId="{D39C1B8D-39FE-49ED-9E25-2F39894E76F4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Ważne własności klasy:</a:t>
          </a:r>
          <a:endParaRPr lang="en-US"/>
        </a:p>
      </dgm:t>
    </dgm:pt>
    <dgm:pt modelId="{77EE9126-6898-4208-8F3B-2991F628736C}" type="parTrans" cxnId="{D69C73E8-5FFD-484A-B6C7-982CC0FB1444}">
      <dgm:prSet/>
      <dgm:spPr/>
      <dgm:t>
        <a:bodyPr/>
        <a:lstStyle/>
        <a:p>
          <a:endParaRPr lang="en-US"/>
        </a:p>
      </dgm:t>
    </dgm:pt>
    <dgm:pt modelId="{DE6164E6-BFAB-4F6C-A4D7-828F3A51DB25}" type="sibTrans" cxnId="{D69C73E8-5FFD-484A-B6C7-982CC0FB1444}">
      <dgm:prSet/>
      <dgm:spPr/>
      <dgm:t>
        <a:bodyPr/>
        <a:lstStyle/>
        <a:p>
          <a:endParaRPr lang="en-US"/>
        </a:p>
      </dgm:t>
    </dgm:pt>
    <dgm:pt modelId="{12BF16EC-2709-46D7-B8FC-CFDCB56ED69E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Kontener może zawierać obsługę wielu wiadomości.</a:t>
          </a:r>
          <a:endParaRPr lang="en-US"/>
        </a:p>
      </dgm:t>
    </dgm:pt>
    <dgm:pt modelId="{2692CA3B-A8EB-4B49-A554-BA02E134E723}" type="parTrans" cxnId="{795C8CDD-C186-4B3B-9F3E-B0CE0C0EB039}">
      <dgm:prSet/>
      <dgm:spPr/>
      <dgm:t>
        <a:bodyPr/>
        <a:lstStyle/>
        <a:p>
          <a:endParaRPr lang="en-US"/>
        </a:p>
      </dgm:t>
    </dgm:pt>
    <dgm:pt modelId="{F5C425D7-1EB1-45BF-BE66-CC07DB9E6E44}" type="sibTrans" cxnId="{795C8CDD-C186-4B3B-9F3E-B0CE0C0EB039}">
      <dgm:prSet/>
      <dgm:spPr/>
      <dgm:t>
        <a:bodyPr/>
        <a:lstStyle/>
        <a:p>
          <a:endParaRPr lang="en-US"/>
        </a:p>
      </dgm:t>
    </dgm:pt>
    <dgm:pt modelId="{D1A0DB9B-1718-4CC0-8B2C-2C579A17F8D5}">
      <dgm:prSet/>
      <dgm:spPr/>
      <dgm:t>
        <a:bodyPr/>
        <a:lstStyle/>
        <a:p>
          <a:pPr>
            <a:lnSpc>
              <a:spcPct val="100000"/>
            </a:lnSpc>
          </a:pPr>
          <a:r>
            <a:rPr lang="pl-PL" err="1"/>
            <a:t>destinationLookup</a:t>
          </a:r>
          <a:r>
            <a:rPr lang="pl-PL"/>
            <a:t> – wyszukanie nazwy kolejki lub tematu w JNDI (Java </a:t>
          </a:r>
          <a:r>
            <a:rPr lang="pl-PL" err="1"/>
            <a:t>Naming</a:t>
          </a:r>
          <a:r>
            <a:rPr lang="pl-PL"/>
            <a:t> and Directory Interface)</a:t>
          </a:r>
          <a:endParaRPr lang="en-US"/>
        </a:p>
      </dgm:t>
    </dgm:pt>
    <dgm:pt modelId="{65B5A2B5-DC3D-4D46-BF98-83C70515BEEE}" type="parTrans" cxnId="{53454AE0-AFFE-4489-B5CD-A12EED3B672C}">
      <dgm:prSet/>
      <dgm:spPr/>
    </dgm:pt>
    <dgm:pt modelId="{D55292A0-2C6C-43E0-B24A-274B20C9838D}" type="sibTrans" cxnId="{53454AE0-AFFE-4489-B5CD-A12EED3B672C}">
      <dgm:prSet/>
      <dgm:spPr/>
    </dgm:pt>
    <dgm:pt modelId="{BB9B185F-2B1F-4EE7-A76A-0ED968B99005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destinationType – typ kolejki – </a:t>
          </a:r>
          <a:r>
            <a:rPr lang="pl-PL" err="1"/>
            <a:t>javax.jms.Queue</a:t>
          </a:r>
          <a:r>
            <a:rPr lang="pl-PL"/>
            <a:t> lub </a:t>
          </a:r>
          <a:r>
            <a:rPr lang="pl-PL" err="1"/>
            <a:t>javax.jms.Topic</a:t>
          </a:r>
          <a:endParaRPr lang="en-US"/>
        </a:p>
      </dgm:t>
    </dgm:pt>
    <dgm:pt modelId="{E5D5DF42-A933-4CC7-A67B-89BDBA18A71C}" type="parTrans" cxnId="{9314C70D-89B3-4823-9D6B-215899A821CD}">
      <dgm:prSet/>
      <dgm:spPr/>
    </dgm:pt>
    <dgm:pt modelId="{4C251B5B-167F-42C4-AF72-F8AFFDAF5395}" type="sibTrans" cxnId="{9314C70D-89B3-4823-9D6B-215899A821CD}">
      <dgm:prSet/>
      <dgm:spPr/>
    </dgm:pt>
    <dgm:pt modelId="{4DDA1A4C-4E2B-4951-891B-A204B9E1DBB1}" type="pres">
      <dgm:prSet presAssocID="{B8526226-612A-4888-AAF2-EEC078CD677A}" presName="linear" presStyleCnt="0">
        <dgm:presLayoutVars>
          <dgm:animLvl val="lvl"/>
          <dgm:resizeHandles val="exact"/>
        </dgm:presLayoutVars>
      </dgm:prSet>
      <dgm:spPr/>
    </dgm:pt>
    <dgm:pt modelId="{A47DF4A0-3814-4B3F-A1FE-BBF4202CA2B9}" type="pres">
      <dgm:prSet presAssocID="{54B2661C-300B-4497-A545-1DDB0462188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26281EA-64D2-418E-81EA-E4A766061940}" type="pres">
      <dgm:prSet presAssocID="{E81229CE-A31F-41C7-AA84-56877D3DE222}" presName="spacer" presStyleCnt="0"/>
      <dgm:spPr/>
    </dgm:pt>
    <dgm:pt modelId="{2C79D70B-FAE1-4C82-8EEF-4CFAB50CB622}" type="pres">
      <dgm:prSet presAssocID="{D39C1B8D-39FE-49ED-9E25-2F39894E76F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82AF5C7-4753-4DDE-8122-226A951AA4DA}" type="pres">
      <dgm:prSet presAssocID="{D39C1B8D-39FE-49ED-9E25-2F39894E76F4}" presName="childText" presStyleLbl="revTx" presStyleIdx="0" presStyleCnt="1">
        <dgm:presLayoutVars>
          <dgm:bulletEnabled val="1"/>
        </dgm:presLayoutVars>
      </dgm:prSet>
      <dgm:spPr/>
    </dgm:pt>
    <dgm:pt modelId="{547F3441-DA01-49E1-8C5F-8DF26FC6568F}" type="pres">
      <dgm:prSet presAssocID="{12BF16EC-2709-46D7-B8FC-CFDCB56ED69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314C70D-89B3-4823-9D6B-215899A821CD}" srcId="{D39C1B8D-39FE-49ED-9E25-2F39894E76F4}" destId="{BB9B185F-2B1F-4EE7-A76A-0ED968B99005}" srcOrd="1" destOrd="0" parTransId="{E5D5DF42-A933-4CC7-A67B-89BDBA18A71C}" sibTransId="{4C251B5B-167F-42C4-AF72-F8AFFDAF5395}"/>
    <dgm:cxn modelId="{6FE8B110-8FAA-4044-9700-056B621B6B8F}" type="presOf" srcId="{12BF16EC-2709-46D7-B8FC-CFDCB56ED69E}" destId="{547F3441-DA01-49E1-8C5F-8DF26FC6568F}" srcOrd="0" destOrd="0" presId="urn:microsoft.com/office/officeart/2005/8/layout/vList2"/>
    <dgm:cxn modelId="{D40F9B1D-A829-4DEB-A006-194787170A08}" type="presOf" srcId="{D39C1B8D-39FE-49ED-9E25-2F39894E76F4}" destId="{2C79D70B-FAE1-4C82-8EEF-4CFAB50CB622}" srcOrd="0" destOrd="0" presId="urn:microsoft.com/office/officeart/2005/8/layout/vList2"/>
    <dgm:cxn modelId="{0514F438-97A6-4570-8E68-2BDBDD6BA00F}" type="presOf" srcId="{B8526226-612A-4888-AAF2-EEC078CD677A}" destId="{4DDA1A4C-4E2B-4951-891B-A204B9E1DBB1}" srcOrd="0" destOrd="0" presId="urn:microsoft.com/office/officeart/2005/8/layout/vList2"/>
    <dgm:cxn modelId="{7F984947-620A-4739-911E-822E335EE7D6}" srcId="{B8526226-612A-4888-AAF2-EEC078CD677A}" destId="{54B2661C-300B-4497-A545-1DDB0462188A}" srcOrd="0" destOrd="0" parTransId="{8B4C29AE-BE01-41AE-90C5-9BD9816DF285}" sibTransId="{E81229CE-A31F-41C7-AA84-56877D3DE222}"/>
    <dgm:cxn modelId="{489BDA4E-014C-4A3D-953A-1715DB7AAC66}" type="presOf" srcId="{D1A0DB9B-1718-4CC0-8B2C-2C579A17F8D5}" destId="{A82AF5C7-4753-4DDE-8122-226A951AA4DA}" srcOrd="0" destOrd="0" presId="urn:microsoft.com/office/officeart/2005/8/layout/vList2"/>
    <dgm:cxn modelId="{63649A7C-1CD8-4644-9CAE-EBA0FEF456ED}" type="presOf" srcId="{54B2661C-300B-4497-A545-1DDB0462188A}" destId="{A47DF4A0-3814-4B3F-A1FE-BBF4202CA2B9}" srcOrd="0" destOrd="0" presId="urn:microsoft.com/office/officeart/2005/8/layout/vList2"/>
    <dgm:cxn modelId="{B3AA7E7E-ECC6-4E71-A996-148ACF7F019D}" type="presOf" srcId="{BB9B185F-2B1F-4EE7-A76A-0ED968B99005}" destId="{A82AF5C7-4753-4DDE-8122-226A951AA4DA}" srcOrd="0" destOrd="1" presId="urn:microsoft.com/office/officeart/2005/8/layout/vList2"/>
    <dgm:cxn modelId="{795C8CDD-C186-4B3B-9F3E-B0CE0C0EB039}" srcId="{B8526226-612A-4888-AAF2-EEC078CD677A}" destId="{12BF16EC-2709-46D7-B8FC-CFDCB56ED69E}" srcOrd="2" destOrd="0" parTransId="{2692CA3B-A8EB-4B49-A554-BA02E134E723}" sibTransId="{F5C425D7-1EB1-45BF-BE66-CC07DB9E6E44}"/>
    <dgm:cxn modelId="{53454AE0-AFFE-4489-B5CD-A12EED3B672C}" srcId="{D39C1B8D-39FE-49ED-9E25-2F39894E76F4}" destId="{D1A0DB9B-1718-4CC0-8B2C-2C579A17F8D5}" srcOrd="0" destOrd="0" parTransId="{65B5A2B5-DC3D-4D46-BF98-83C70515BEEE}" sibTransId="{D55292A0-2C6C-43E0-B24A-274B20C9838D}"/>
    <dgm:cxn modelId="{D69C73E8-5FFD-484A-B6C7-982CC0FB1444}" srcId="{B8526226-612A-4888-AAF2-EEC078CD677A}" destId="{D39C1B8D-39FE-49ED-9E25-2F39894E76F4}" srcOrd="1" destOrd="0" parTransId="{77EE9126-6898-4208-8F3B-2991F628736C}" sibTransId="{DE6164E6-BFAB-4F6C-A4D7-828F3A51DB25}"/>
    <dgm:cxn modelId="{85144EF0-5EA8-4D7D-9C86-11537A8C48AC}" type="presParOf" srcId="{4DDA1A4C-4E2B-4951-891B-A204B9E1DBB1}" destId="{A47DF4A0-3814-4B3F-A1FE-BBF4202CA2B9}" srcOrd="0" destOrd="0" presId="urn:microsoft.com/office/officeart/2005/8/layout/vList2"/>
    <dgm:cxn modelId="{22BEE8C9-E7B3-48C2-AC64-D3EC7AA06DB7}" type="presParOf" srcId="{4DDA1A4C-4E2B-4951-891B-A204B9E1DBB1}" destId="{326281EA-64D2-418E-81EA-E4A766061940}" srcOrd="1" destOrd="0" presId="urn:microsoft.com/office/officeart/2005/8/layout/vList2"/>
    <dgm:cxn modelId="{B2848116-29BC-4D5D-9659-C4C8512045BC}" type="presParOf" srcId="{4DDA1A4C-4E2B-4951-891B-A204B9E1DBB1}" destId="{2C79D70B-FAE1-4C82-8EEF-4CFAB50CB622}" srcOrd="2" destOrd="0" presId="urn:microsoft.com/office/officeart/2005/8/layout/vList2"/>
    <dgm:cxn modelId="{3EC94517-0E7E-48D2-8F18-A2EB084282DF}" type="presParOf" srcId="{4DDA1A4C-4E2B-4951-891B-A204B9E1DBB1}" destId="{A82AF5C7-4753-4DDE-8122-226A951AA4DA}" srcOrd="3" destOrd="0" presId="urn:microsoft.com/office/officeart/2005/8/layout/vList2"/>
    <dgm:cxn modelId="{C4EA9764-B3FC-4365-B7D8-B54EFCC50A89}" type="presParOf" srcId="{4DDA1A4C-4E2B-4951-891B-A204B9E1DBB1}" destId="{547F3441-DA01-49E1-8C5F-8DF26FC6568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38C30BE-8681-4905-95E9-9D174F72B6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D5D104-F33F-465C-A1B9-ACB8CAE37A3D}">
      <dgm:prSet/>
      <dgm:spPr/>
      <dgm:t>
        <a:bodyPr/>
        <a:lstStyle/>
        <a:p>
          <a:r>
            <a:rPr lang="pl-PL"/>
            <a:t>Mogą zwracać void lub typ </a:t>
          </a:r>
          <a:r>
            <a:rPr lang="fr-FR"/>
            <a:t>java.util.concurrent.Future &lt;T&gt;.</a:t>
          </a:r>
          <a:endParaRPr lang="en-US"/>
        </a:p>
      </dgm:t>
    </dgm:pt>
    <dgm:pt modelId="{A98C2000-D7DC-42E0-AF73-2DF024576092}" type="parTrans" cxnId="{2312A582-ECEF-4CE8-9C39-6C68A80D09DC}">
      <dgm:prSet/>
      <dgm:spPr/>
      <dgm:t>
        <a:bodyPr/>
        <a:lstStyle/>
        <a:p>
          <a:endParaRPr lang="en-US"/>
        </a:p>
      </dgm:t>
    </dgm:pt>
    <dgm:pt modelId="{DAC364D5-C07D-4AF9-8F5D-69A21637586B}" type="sibTrans" cxnId="{2312A582-ECEF-4CE8-9C39-6C68A80D09DC}">
      <dgm:prSet/>
      <dgm:spPr/>
      <dgm:t>
        <a:bodyPr/>
        <a:lstStyle/>
        <a:p>
          <a:endParaRPr lang="en-US"/>
        </a:p>
      </dgm:t>
    </dgm:pt>
    <dgm:pt modelId="{AF3174EF-18B8-4FCF-B9E2-CEE23B24E80B}">
      <dgm:prSet/>
      <dgm:spPr/>
      <dgm:t>
        <a:bodyPr/>
        <a:lstStyle/>
        <a:p>
          <a:r>
            <a:rPr lang="pl-PL"/>
            <a:t>Asynchroniczna metoda natychmiast zwraca wynik i nie powoduje blokady wątku.</a:t>
          </a:r>
          <a:endParaRPr lang="en-US"/>
        </a:p>
      </dgm:t>
    </dgm:pt>
    <dgm:pt modelId="{63F2F258-36C6-4BE2-8F32-0C45F86124ED}" type="parTrans" cxnId="{35A62F2F-57B0-4F77-B3FF-B1A103E4B03F}">
      <dgm:prSet/>
      <dgm:spPr/>
      <dgm:t>
        <a:bodyPr/>
        <a:lstStyle/>
        <a:p>
          <a:endParaRPr lang="en-US"/>
        </a:p>
      </dgm:t>
    </dgm:pt>
    <dgm:pt modelId="{5DF23435-AD8B-463B-8AEA-DD8FB4E41026}" type="sibTrans" cxnId="{35A62F2F-57B0-4F77-B3FF-B1A103E4B03F}">
      <dgm:prSet/>
      <dgm:spPr/>
      <dgm:t>
        <a:bodyPr/>
        <a:lstStyle/>
        <a:p>
          <a:endParaRPr lang="en-US"/>
        </a:p>
      </dgm:t>
    </dgm:pt>
    <dgm:pt modelId="{97DC1CC7-A4B3-46DB-B1E9-93A33A2B5619}">
      <dgm:prSet/>
      <dgm:spPr/>
      <dgm:t>
        <a:bodyPr/>
        <a:lstStyle/>
        <a:p>
          <a:r>
            <a:rPr lang="pl-PL"/>
            <a:t>Klient może zweryfikować stworzony typ </a:t>
          </a:r>
          <a:r>
            <a:rPr lang="pl-PL" err="1"/>
            <a:t>Future</a:t>
          </a:r>
          <a:r>
            <a:rPr lang="pl-PL"/>
            <a:t> celem sprawdzenia rezultatu.</a:t>
          </a:r>
          <a:endParaRPr lang="en-US"/>
        </a:p>
      </dgm:t>
    </dgm:pt>
    <dgm:pt modelId="{5472E575-B6D5-4E1C-8F46-64EC8A3F2DA2}" type="parTrans" cxnId="{D3D93FD3-5DBE-4A0F-A4BC-2738141C9E19}">
      <dgm:prSet/>
      <dgm:spPr/>
      <dgm:t>
        <a:bodyPr/>
        <a:lstStyle/>
        <a:p>
          <a:endParaRPr lang="en-US"/>
        </a:p>
      </dgm:t>
    </dgm:pt>
    <dgm:pt modelId="{9B5B7872-4E03-4DBF-B00C-DC36FFE273B2}" type="sibTrans" cxnId="{D3D93FD3-5DBE-4A0F-A4BC-2738141C9E19}">
      <dgm:prSet/>
      <dgm:spPr/>
      <dgm:t>
        <a:bodyPr/>
        <a:lstStyle/>
        <a:p>
          <a:endParaRPr lang="en-US"/>
        </a:p>
      </dgm:t>
    </dgm:pt>
    <dgm:pt modelId="{491A54CB-216A-456E-AC93-57A3DD1412FE}" type="pres">
      <dgm:prSet presAssocID="{B38C30BE-8681-4905-95E9-9D174F72B66E}" presName="linear" presStyleCnt="0">
        <dgm:presLayoutVars>
          <dgm:animLvl val="lvl"/>
          <dgm:resizeHandles val="exact"/>
        </dgm:presLayoutVars>
      </dgm:prSet>
      <dgm:spPr/>
    </dgm:pt>
    <dgm:pt modelId="{396E5E2B-FCBF-4F64-9224-2E9BFC9DFD3A}" type="pres">
      <dgm:prSet presAssocID="{A6D5D104-F33F-465C-A1B9-ACB8CAE37A3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2B8309-4F14-46DA-B199-88326ECE60CF}" type="pres">
      <dgm:prSet presAssocID="{DAC364D5-C07D-4AF9-8F5D-69A21637586B}" presName="spacer" presStyleCnt="0"/>
      <dgm:spPr/>
    </dgm:pt>
    <dgm:pt modelId="{513D5304-453B-4F13-AD24-F650509D33B6}" type="pres">
      <dgm:prSet presAssocID="{AF3174EF-18B8-4FCF-B9E2-CEE23B24E80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D4016FC-9441-4E7B-9F32-1B5EB0FD3110}" type="pres">
      <dgm:prSet presAssocID="{5DF23435-AD8B-463B-8AEA-DD8FB4E41026}" presName="spacer" presStyleCnt="0"/>
      <dgm:spPr/>
    </dgm:pt>
    <dgm:pt modelId="{AB38973C-7473-412A-A031-55786455FAFC}" type="pres">
      <dgm:prSet presAssocID="{97DC1CC7-A4B3-46DB-B1E9-93A33A2B561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345EB26-B747-4C22-BA12-FF15DB456D21}" type="presOf" srcId="{97DC1CC7-A4B3-46DB-B1E9-93A33A2B5619}" destId="{AB38973C-7473-412A-A031-55786455FAFC}" srcOrd="0" destOrd="0" presId="urn:microsoft.com/office/officeart/2005/8/layout/vList2"/>
    <dgm:cxn modelId="{35A62F2F-57B0-4F77-B3FF-B1A103E4B03F}" srcId="{B38C30BE-8681-4905-95E9-9D174F72B66E}" destId="{AF3174EF-18B8-4FCF-B9E2-CEE23B24E80B}" srcOrd="1" destOrd="0" parTransId="{63F2F258-36C6-4BE2-8F32-0C45F86124ED}" sibTransId="{5DF23435-AD8B-463B-8AEA-DD8FB4E41026}"/>
    <dgm:cxn modelId="{2312A582-ECEF-4CE8-9C39-6C68A80D09DC}" srcId="{B38C30BE-8681-4905-95E9-9D174F72B66E}" destId="{A6D5D104-F33F-465C-A1B9-ACB8CAE37A3D}" srcOrd="0" destOrd="0" parTransId="{A98C2000-D7DC-42E0-AF73-2DF024576092}" sibTransId="{DAC364D5-C07D-4AF9-8F5D-69A21637586B}"/>
    <dgm:cxn modelId="{74FDA48C-9D3C-4B49-8137-F820CA979E6B}" type="presOf" srcId="{B38C30BE-8681-4905-95E9-9D174F72B66E}" destId="{491A54CB-216A-456E-AC93-57A3DD1412FE}" srcOrd="0" destOrd="0" presId="urn:microsoft.com/office/officeart/2005/8/layout/vList2"/>
    <dgm:cxn modelId="{DEE8799C-F87F-470C-B7D5-3B5ADC9BF11C}" type="presOf" srcId="{A6D5D104-F33F-465C-A1B9-ACB8CAE37A3D}" destId="{396E5E2B-FCBF-4F64-9224-2E9BFC9DFD3A}" srcOrd="0" destOrd="0" presId="urn:microsoft.com/office/officeart/2005/8/layout/vList2"/>
    <dgm:cxn modelId="{D3D93FD3-5DBE-4A0F-A4BC-2738141C9E19}" srcId="{B38C30BE-8681-4905-95E9-9D174F72B66E}" destId="{97DC1CC7-A4B3-46DB-B1E9-93A33A2B5619}" srcOrd="2" destOrd="0" parTransId="{5472E575-B6D5-4E1C-8F46-64EC8A3F2DA2}" sibTransId="{9B5B7872-4E03-4DBF-B00C-DC36FFE273B2}"/>
    <dgm:cxn modelId="{4C80D9D3-A3C5-4C08-8C24-E17AEE3C6541}" type="presOf" srcId="{AF3174EF-18B8-4FCF-B9E2-CEE23B24E80B}" destId="{513D5304-453B-4F13-AD24-F650509D33B6}" srcOrd="0" destOrd="0" presId="urn:microsoft.com/office/officeart/2005/8/layout/vList2"/>
    <dgm:cxn modelId="{EEC019BC-F104-4924-8270-AD3D57A917E0}" type="presParOf" srcId="{491A54CB-216A-456E-AC93-57A3DD1412FE}" destId="{396E5E2B-FCBF-4F64-9224-2E9BFC9DFD3A}" srcOrd="0" destOrd="0" presId="urn:microsoft.com/office/officeart/2005/8/layout/vList2"/>
    <dgm:cxn modelId="{8F8C0291-6539-4067-9CFF-76A25694EFB3}" type="presParOf" srcId="{491A54CB-216A-456E-AC93-57A3DD1412FE}" destId="{082B8309-4F14-46DA-B199-88326ECE60CF}" srcOrd="1" destOrd="0" presId="urn:microsoft.com/office/officeart/2005/8/layout/vList2"/>
    <dgm:cxn modelId="{0B70D691-6A1F-48B9-9780-DFDE26331A8F}" type="presParOf" srcId="{491A54CB-216A-456E-AC93-57A3DD1412FE}" destId="{513D5304-453B-4F13-AD24-F650509D33B6}" srcOrd="2" destOrd="0" presId="urn:microsoft.com/office/officeart/2005/8/layout/vList2"/>
    <dgm:cxn modelId="{A8F9621F-5DAA-4573-8285-8D4C2013010E}" type="presParOf" srcId="{491A54CB-216A-456E-AC93-57A3DD1412FE}" destId="{ED4016FC-9441-4E7B-9F32-1B5EB0FD3110}" srcOrd="3" destOrd="0" presId="urn:microsoft.com/office/officeart/2005/8/layout/vList2"/>
    <dgm:cxn modelId="{203B3CA9-0CCD-423B-8B12-2676DB18BF52}" type="presParOf" srcId="{491A54CB-216A-456E-AC93-57A3DD1412FE}" destId="{AB38973C-7473-412A-A031-55786455FAF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BD94A8F-2100-4F9E-8D09-224CB3761BC1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CD927417-DA70-42BB-A34D-99ABF3A74DCA}">
      <dgm:prSet/>
      <dgm:spPr/>
      <dgm:t>
        <a:bodyPr/>
        <a:lstStyle/>
        <a:p>
          <a:r>
            <a:rPr lang="pl-PL"/>
            <a:t>Producent tworzy wydarzenia (tworzenie zaproszenia na spotkanie)</a:t>
          </a:r>
          <a:endParaRPr lang="en-US"/>
        </a:p>
      </dgm:t>
    </dgm:pt>
    <dgm:pt modelId="{499B8B2C-4650-475F-AF0F-EAA5457B922A}" type="parTrans" cxnId="{5B527DED-4EC6-45C9-A1BA-B9AE6D2ECD73}">
      <dgm:prSet/>
      <dgm:spPr/>
      <dgm:t>
        <a:bodyPr/>
        <a:lstStyle/>
        <a:p>
          <a:endParaRPr lang="en-US"/>
        </a:p>
      </dgm:t>
    </dgm:pt>
    <dgm:pt modelId="{45BC1312-6BB3-4F97-A6CC-C7710258AD7C}" type="sibTrans" cxnId="{5B527DED-4EC6-45C9-A1BA-B9AE6D2ECD73}">
      <dgm:prSet/>
      <dgm:spPr/>
      <dgm:t>
        <a:bodyPr/>
        <a:lstStyle/>
        <a:p>
          <a:endParaRPr lang="en-US"/>
        </a:p>
      </dgm:t>
    </dgm:pt>
    <dgm:pt modelId="{EF784D41-93E9-4176-AB72-6DBC369B5B6F}">
      <dgm:prSet/>
      <dgm:spPr/>
      <dgm:t>
        <a:bodyPr/>
        <a:lstStyle/>
        <a:p>
          <a:r>
            <a:rPr lang="pl-PL"/>
            <a:t>Obserwator działa asynchronicznie na obiektach stworzonych przez producenta (wysyłanie zaproszenia na spotkanie)</a:t>
          </a:r>
          <a:endParaRPr lang="en-US"/>
        </a:p>
      </dgm:t>
    </dgm:pt>
    <dgm:pt modelId="{187512DE-8964-4871-A79A-2F8E7AC6FE79}" type="parTrans" cxnId="{00511231-F508-4BAF-9BEF-D0F0FF197371}">
      <dgm:prSet/>
      <dgm:spPr/>
      <dgm:t>
        <a:bodyPr/>
        <a:lstStyle/>
        <a:p>
          <a:endParaRPr lang="en-US"/>
        </a:p>
      </dgm:t>
    </dgm:pt>
    <dgm:pt modelId="{46D35BE2-2951-47FA-AB36-E46A50082332}" type="sibTrans" cxnId="{00511231-F508-4BAF-9BEF-D0F0FF197371}">
      <dgm:prSet/>
      <dgm:spPr/>
      <dgm:t>
        <a:bodyPr/>
        <a:lstStyle/>
        <a:p>
          <a:endParaRPr lang="en-US"/>
        </a:p>
      </dgm:t>
    </dgm:pt>
    <dgm:pt modelId="{4ABCCBE5-E82A-4D32-BB3A-98AB3C9FD3B3}" type="pres">
      <dgm:prSet presAssocID="{2BD94A8F-2100-4F9E-8D09-224CB3761BC1}" presName="linear" presStyleCnt="0">
        <dgm:presLayoutVars>
          <dgm:animLvl val="lvl"/>
          <dgm:resizeHandles val="exact"/>
        </dgm:presLayoutVars>
      </dgm:prSet>
      <dgm:spPr/>
    </dgm:pt>
    <dgm:pt modelId="{D6DE975A-35B6-4D54-880B-0F5BF2FFB399}" type="pres">
      <dgm:prSet presAssocID="{CD927417-DA70-42BB-A34D-99ABF3A74DC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005BBED-C817-4931-A7F8-315924881CF1}" type="pres">
      <dgm:prSet presAssocID="{45BC1312-6BB3-4F97-A6CC-C7710258AD7C}" presName="spacer" presStyleCnt="0"/>
      <dgm:spPr/>
    </dgm:pt>
    <dgm:pt modelId="{64DACCAB-B398-417B-8931-0DD72E9C2C12}" type="pres">
      <dgm:prSet presAssocID="{EF784D41-93E9-4176-AB72-6DBC369B5B6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0511231-F508-4BAF-9BEF-D0F0FF197371}" srcId="{2BD94A8F-2100-4F9E-8D09-224CB3761BC1}" destId="{EF784D41-93E9-4176-AB72-6DBC369B5B6F}" srcOrd="1" destOrd="0" parTransId="{187512DE-8964-4871-A79A-2F8E7AC6FE79}" sibTransId="{46D35BE2-2951-47FA-AB36-E46A50082332}"/>
    <dgm:cxn modelId="{449B396C-7FD9-4AB1-8ED0-C6E6D2303317}" type="presOf" srcId="{2BD94A8F-2100-4F9E-8D09-224CB3761BC1}" destId="{4ABCCBE5-E82A-4D32-BB3A-98AB3C9FD3B3}" srcOrd="0" destOrd="0" presId="urn:microsoft.com/office/officeart/2005/8/layout/vList2"/>
    <dgm:cxn modelId="{09EF1270-2C3B-4A6F-BDB6-EA393DCEF82E}" type="presOf" srcId="{EF784D41-93E9-4176-AB72-6DBC369B5B6F}" destId="{64DACCAB-B398-417B-8931-0DD72E9C2C12}" srcOrd="0" destOrd="0" presId="urn:microsoft.com/office/officeart/2005/8/layout/vList2"/>
    <dgm:cxn modelId="{9E0CFDC6-DCBE-4B9A-A0B5-0F543FCD4740}" type="presOf" srcId="{CD927417-DA70-42BB-A34D-99ABF3A74DCA}" destId="{D6DE975A-35B6-4D54-880B-0F5BF2FFB399}" srcOrd="0" destOrd="0" presId="urn:microsoft.com/office/officeart/2005/8/layout/vList2"/>
    <dgm:cxn modelId="{5B527DED-4EC6-45C9-A1BA-B9AE6D2ECD73}" srcId="{2BD94A8F-2100-4F9E-8D09-224CB3761BC1}" destId="{CD927417-DA70-42BB-A34D-99ABF3A74DCA}" srcOrd="0" destOrd="0" parTransId="{499B8B2C-4650-475F-AF0F-EAA5457B922A}" sibTransId="{45BC1312-6BB3-4F97-A6CC-C7710258AD7C}"/>
    <dgm:cxn modelId="{48F32D34-F449-44FC-8A53-757CB871DD8F}" type="presParOf" srcId="{4ABCCBE5-E82A-4D32-BB3A-98AB3C9FD3B3}" destId="{D6DE975A-35B6-4D54-880B-0F5BF2FFB399}" srcOrd="0" destOrd="0" presId="urn:microsoft.com/office/officeart/2005/8/layout/vList2"/>
    <dgm:cxn modelId="{136334AB-8F65-4CAB-8D5F-20878AB43162}" type="presParOf" srcId="{4ABCCBE5-E82A-4D32-BB3A-98AB3C9FD3B3}" destId="{0005BBED-C817-4931-A7F8-315924881CF1}" srcOrd="1" destOrd="0" presId="urn:microsoft.com/office/officeart/2005/8/layout/vList2"/>
    <dgm:cxn modelId="{C1744BDE-5AC8-4E1F-A4AB-DDC4A1E6C9AD}" type="presParOf" srcId="{4ABCCBE5-E82A-4D32-BB3A-98AB3C9FD3B3}" destId="{64DACCAB-B398-417B-8931-0DD72E9C2C1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2E4075-1299-4699-BFE0-147AA0EFA13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E0B5173-9169-413D-9C27-856602984876}">
      <dgm:prSet/>
      <dgm:spPr/>
      <dgm:t>
        <a:bodyPr/>
        <a:lstStyle/>
        <a:p>
          <a:r>
            <a:rPr lang="pl-PL"/>
            <a:t>Źródła danych w tworzonej aplikacji można podzielić m.in na:</a:t>
          </a:r>
          <a:endParaRPr lang="en-US"/>
        </a:p>
      </dgm:t>
    </dgm:pt>
    <dgm:pt modelId="{CC9B89DB-FF27-4710-8781-4152DF4D0398}" type="parTrans" cxnId="{6182A529-CC27-4249-8FDF-98604C62B0F3}">
      <dgm:prSet/>
      <dgm:spPr/>
      <dgm:t>
        <a:bodyPr/>
        <a:lstStyle/>
        <a:p>
          <a:endParaRPr lang="en-US"/>
        </a:p>
      </dgm:t>
    </dgm:pt>
    <dgm:pt modelId="{C0C6C0E1-5F9A-4C0D-855C-7CD3029CC03D}" type="sibTrans" cxnId="{6182A529-CC27-4249-8FDF-98604C62B0F3}">
      <dgm:prSet/>
      <dgm:spPr/>
      <dgm:t>
        <a:bodyPr/>
        <a:lstStyle/>
        <a:p>
          <a:endParaRPr lang="en-US"/>
        </a:p>
      </dgm:t>
    </dgm:pt>
    <dgm:pt modelId="{6FD390B3-2DAE-43D7-BBF8-16E3CB102FD4}">
      <dgm:prSet/>
      <dgm:spPr/>
      <dgm:t>
        <a:bodyPr/>
        <a:lstStyle/>
        <a:p>
          <a:r>
            <a:rPr lang="pl-PL"/>
            <a:t>Relacyjne bazy danych</a:t>
          </a:r>
          <a:endParaRPr lang="en-US"/>
        </a:p>
      </dgm:t>
    </dgm:pt>
    <dgm:pt modelId="{D11D1E40-2FC2-4F1A-B05E-D562FA9646B8}" type="parTrans" cxnId="{2FC52FEF-D10E-4A3D-95BE-EF859F179DF5}">
      <dgm:prSet/>
      <dgm:spPr/>
      <dgm:t>
        <a:bodyPr/>
        <a:lstStyle/>
        <a:p>
          <a:endParaRPr lang="en-US"/>
        </a:p>
      </dgm:t>
    </dgm:pt>
    <dgm:pt modelId="{C76F036D-D4E5-493C-BCB8-CA33AD0F10CC}" type="sibTrans" cxnId="{2FC52FEF-D10E-4A3D-95BE-EF859F179DF5}">
      <dgm:prSet/>
      <dgm:spPr/>
      <dgm:t>
        <a:bodyPr/>
        <a:lstStyle/>
        <a:p>
          <a:endParaRPr lang="en-US"/>
        </a:p>
      </dgm:t>
    </dgm:pt>
    <dgm:pt modelId="{93D42221-AC0F-4A11-B003-7F2A892851D8}">
      <dgm:prSet/>
      <dgm:spPr/>
      <dgm:t>
        <a:bodyPr/>
        <a:lstStyle/>
        <a:p>
          <a:r>
            <a:rPr lang="pl-PL"/>
            <a:t>NoSQL bazy danych</a:t>
          </a:r>
          <a:endParaRPr lang="en-US"/>
        </a:p>
      </dgm:t>
    </dgm:pt>
    <dgm:pt modelId="{6778616F-9DF5-4B0C-8D82-F38E019347DC}" type="parTrans" cxnId="{ED952157-C452-4845-9B07-6916DA6B8DF9}">
      <dgm:prSet/>
      <dgm:spPr/>
      <dgm:t>
        <a:bodyPr/>
        <a:lstStyle/>
        <a:p>
          <a:endParaRPr lang="en-US"/>
        </a:p>
      </dgm:t>
    </dgm:pt>
    <dgm:pt modelId="{15A4B0B2-2925-4096-8441-F08398C565A3}" type="sibTrans" cxnId="{ED952157-C452-4845-9B07-6916DA6B8DF9}">
      <dgm:prSet/>
      <dgm:spPr/>
      <dgm:t>
        <a:bodyPr/>
        <a:lstStyle/>
        <a:p>
          <a:endParaRPr lang="en-US"/>
        </a:p>
      </dgm:t>
    </dgm:pt>
    <dgm:pt modelId="{AC693A1C-129D-449C-ADEE-B677C93701A5}">
      <dgm:prSet/>
      <dgm:spPr/>
      <dgm:t>
        <a:bodyPr/>
        <a:lstStyle/>
        <a:p>
          <a:r>
            <a:rPr lang="pl-PL"/>
            <a:t>LDAP - Lightweight Directory Access Protol</a:t>
          </a:r>
          <a:endParaRPr lang="en-US"/>
        </a:p>
      </dgm:t>
    </dgm:pt>
    <dgm:pt modelId="{B8F34A5C-8833-4114-935A-A8174BC90A05}" type="parTrans" cxnId="{5AA314EF-06FA-4AD2-A316-5BFCC882A572}">
      <dgm:prSet/>
      <dgm:spPr/>
      <dgm:t>
        <a:bodyPr/>
        <a:lstStyle/>
        <a:p>
          <a:endParaRPr lang="en-US"/>
        </a:p>
      </dgm:t>
    </dgm:pt>
    <dgm:pt modelId="{611F1D7B-42D1-4865-98CD-4EA9627AA958}" type="sibTrans" cxnId="{5AA314EF-06FA-4AD2-A316-5BFCC882A572}">
      <dgm:prSet/>
      <dgm:spPr/>
      <dgm:t>
        <a:bodyPr/>
        <a:lstStyle/>
        <a:p>
          <a:endParaRPr lang="en-US"/>
        </a:p>
      </dgm:t>
    </dgm:pt>
    <dgm:pt modelId="{1DDC0EFC-5669-40CF-880A-7F2984678CA6}">
      <dgm:prSet/>
      <dgm:spPr/>
      <dgm:t>
        <a:bodyPr/>
        <a:lstStyle/>
        <a:p>
          <a:r>
            <a:rPr lang="pl-PL"/>
            <a:t>system plików.</a:t>
          </a:r>
          <a:endParaRPr lang="en-US"/>
        </a:p>
      </dgm:t>
    </dgm:pt>
    <dgm:pt modelId="{B399C97B-F612-45FA-A3E7-A777696F07BA}" type="parTrans" cxnId="{F050AD06-D76E-44CB-AF97-0151BBCA7093}">
      <dgm:prSet/>
      <dgm:spPr/>
      <dgm:t>
        <a:bodyPr/>
        <a:lstStyle/>
        <a:p>
          <a:endParaRPr lang="en-US"/>
        </a:p>
      </dgm:t>
    </dgm:pt>
    <dgm:pt modelId="{3575E301-D99D-44BD-ABBE-AD34152B2E83}" type="sibTrans" cxnId="{F050AD06-D76E-44CB-AF97-0151BBCA7093}">
      <dgm:prSet/>
      <dgm:spPr/>
      <dgm:t>
        <a:bodyPr/>
        <a:lstStyle/>
        <a:p>
          <a:endParaRPr lang="en-US"/>
        </a:p>
      </dgm:t>
    </dgm:pt>
    <dgm:pt modelId="{194A4EE4-00AB-4CA5-8113-F37432787DA1}">
      <dgm:prSet/>
      <dgm:spPr/>
      <dgm:t>
        <a:bodyPr/>
        <a:lstStyle/>
        <a:p>
          <a:r>
            <a:rPr lang="pl-PL"/>
            <a:t>Każde z powyższych typów danych wiąże się z pewną złożonością przy wykonywaniu operacji z ich użyciem. Każda z takich złożoności powinna więc być oddzielona od logiki biznesowej i do tego właśnie służy wzorzec data-</a:t>
          </a:r>
          <a:r>
            <a:rPr lang="pl-PL" err="1"/>
            <a:t>access</a:t>
          </a:r>
          <a:r>
            <a:rPr lang="pl-PL"/>
            <a:t> </a:t>
          </a:r>
          <a:r>
            <a:rPr lang="pl-PL" err="1"/>
            <a:t>object</a:t>
          </a:r>
          <a:r>
            <a:rPr lang="pl-PL"/>
            <a:t>.</a:t>
          </a:r>
          <a:endParaRPr lang="en-US"/>
        </a:p>
      </dgm:t>
    </dgm:pt>
    <dgm:pt modelId="{D5090353-9EFB-4478-A672-0552F086722F}" type="parTrans" cxnId="{DF6997D5-E990-4447-B9B5-77833629711E}">
      <dgm:prSet/>
      <dgm:spPr/>
      <dgm:t>
        <a:bodyPr/>
        <a:lstStyle/>
        <a:p>
          <a:endParaRPr lang="en-US"/>
        </a:p>
      </dgm:t>
    </dgm:pt>
    <dgm:pt modelId="{ED591D71-5252-48FE-B349-089E5BF70322}" type="sibTrans" cxnId="{DF6997D5-E990-4447-B9B5-77833629711E}">
      <dgm:prSet/>
      <dgm:spPr/>
      <dgm:t>
        <a:bodyPr/>
        <a:lstStyle/>
        <a:p>
          <a:endParaRPr lang="en-US"/>
        </a:p>
      </dgm:t>
    </dgm:pt>
    <dgm:pt modelId="{B89A09A3-0845-4ECE-A69F-E20BE0D50E9D}" type="pres">
      <dgm:prSet presAssocID="{F42E4075-1299-4699-BFE0-147AA0EFA138}" presName="linear" presStyleCnt="0">
        <dgm:presLayoutVars>
          <dgm:animLvl val="lvl"/>
          <dgm:resizeHandles val="exact"/>
        </dgm:presLayoutVars>
      </dgm:prSet>
      <dgm:spPr/>
    </dgm:pt>
    <dgm:pt modelId="{CF9713B4-03C9-4647-913C-9E747F6B9FBB}" type="pres">
      <dgm:prSet presAssocID="{CE0B5173-9169-413D-9C27-85660298487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9A3D679-08DC-4D91-9168-8CF490D0E3DF}" type="pres">
      <dgm:prSet presAssocID="{CE0B5173-9169-413D-9C27-856602984876}" presName="childText" presStyleLbl="revTx" presStyleIdx="0" presStyleCnt="1">
        <dgm:presLayoutVars>
          <dgm:bulletEnabled val="1"/>
        </dgm:presLayoutVars>
      </dgm:prSet>
      <dgm:spPr/>
    </dgm:pt>
    <dgm:pt modelId="{2A226C2F-555F-4278-BF00-5CBFC4B71040}" type="pres">
      <dgm:prSet presAssocID="{194A4EE4-00AB-4CA5-8113-F37432787DA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0722C03-E91B-44F1-970D-C72356DD98F6}" type="presOf" srcId="{6FD390B3-2DAE-43D7-BBF8-16E3CB102FD4}" destId="{19A3D679-08DC-4D91-9168-8CF490D0E3DF}" srcOrd="0" destOrd="0" presId="urn:microsoft.com/office/officeart/2005/8/layout/vList2"/>
    <dgm:cxn modelId="{F050AD06-D76E-44CB-AF97-0151BBCA7093}" srcId="{CE0B5173-9169-413D-9C27-856602984876}" destId="{1DDC0EFC-5669-40CF-880A-7F2984678CA6}" srcOrd="3" destOrd="0" parTransId="{B399C97B-F612-45FA-A3E7-A777696F07BA}" sibTransId="{3575E301-D99D-44BD-ABBE-AD34152B2E83}"/>
    <dgm:cxn modelId="{A8D79224-BDB7-490D-9E0B-898CD96DE391}" type="presOf" srcId="{93D42221-AC0F-4A11-B003-7F2A892851D8}" destId="{19A3D679-08DC-4D91-9168-8CF490D0E3DF}" srcOrd="0" destOrd="1" presId="urn:microsoft.com/office/officeart/2005/8/layout/vList2"/>
    <dgm:cxn modelId="{6182A529-CC27-4249-8FDF-98604C62B0F3}" srcId="{F42E4075-1299-4699-BFE0-147AA0EFA138}" destId="{CE0B5173-9169-413D-9C27-856602984876}" srcOrd="0" destOrd="0" parTransId="{CC9B89DB-FF27-4710-8781-4152DF4D0398}" sibTransId="{C0C6C0E1-5F9A-4C0D-855C-7CD3029CC03D}"/>
    <dgm:cxn modelId="{ED952157-C452-4845-9B07-6916DA6B8DF9}" srcId="{CE0B5173-9169-413D-9C27-856602984876}" destId="{93D42221-AC0F-4A11-B003-7F2A892851D8}" srcOrd="1" destOrd="0" parTransId="{6778616F-9DF5-4B0C-8D82-F38E019347DC}" sibTransId="{15A4B0B2-2925-4096-8441-F08398C565A3}"/>
    <dgm:cxn modelId="{7A704F77-337D-4584-808C-09C620D5684C}" type="presOf" srcId="{AC693A1C-129D-449C-ADEE-B677C93701A5}" destId="{19A3D679-08DC-4D91-9168-8CF490D0E3DF}" srcOrd="0" destOrd="2" presId="urn:microsoft.com/office/officeart/2005/8/layout/vList2"/>
    <dgm:cxn modelId="{BCA1A580-E576-49A0-A82E-CC89DAFC53C2}" type="presOf" srcId="{CE0B5173-9169-413D-9C27-856602984876}" destId="{CF9713B4-03C9-4647-913C-9E747F6B9FBB}" srcOrd="0" destOrd="0" presId="urn:microsoft.com/office/officeart/2005/8/layout/vList2"/>
    <dgm:cxn modelId="{285F4CC6-C196-4078-A1A5-1DC57D24D0CD}" type="presOf" srcId="{194A4EE4-00AB-4CA5-8113-F37432787DA1}" destId="{2A226C2F-555F-4278-BF00-5CBFC4B71040}" srcOrd="0" destOrd="0" presId="urn:microsoft.com/office/officeart/2005/8/layout/vList2"/>
    <dgm:cxn modelId="{DF6997D5-E990-4447-B9B5-77833629711E}" srcId="{F42E4075-1299-4699-BFE0-147AA0EFA138}" destId="{194A4EE4-00AB-4CA5-8113-F37432787DA1}" srcOrd="1" destOrd="0" parTransId="{D5090353-9EFB-4478-A672-0552F086722F}" sibTransId="{ED591D71-5252-48FE-B349-089E5BF70322}"/>
    <dgm:cxn modelId="{3FFE81DD-2250-41F7-8265-058A339ED65A}" type="presOf" srcId="{F42E4075-1299-4699-BFE0-147AA0EFA138}" destId="{B89A09A3-0845-4ECE-A69F-E20BE0D50E9D}" srcOrd="0" destOrd="0" presId="urn:microsoft.com/office/officeart/2005/8/layout/vList2"/>
    <dgm:cxn modelId="{299588DD-9418-49E1-BBEB-CA87112DF5D9}" type="presOf" srcId="{1DDC0EFC-5669-40CF-880A-7F2984678CA6}" destId="{19A3D679-08DC-4D91-9168-8CF490D0E3DF}" srcOrd="0" destOrd="3" presId="urn:microsoft.com/office/officeart/2005/8/layout/vList2"/>
    <dgm:cxn modelId="{5AA314EF-06FA-4AD2-A316-5BFCC882A572}" srcId="{CE0B5173-9169-413D-9C27-856602984876}" destId="{AC693A1C-129D-449C-ADEE-B677C93701A5}" srcOrd="2" destOrd="0" parTransId="{B8F34A5C-8833-4114-935A-A8174BC90A05}" sibTransId="{611F1D7B-42D1-4865-98CD-4EA9627AA958}"/>
    <dgm:cxn modelId="{2FC52FEF-D10E-4A3D-95BE-EF859F179DF5}" srcId="{CE0B5173-9169-413D-9C27-856602984876}" destId="{6FD390B3-2DAE-43D7-BBF8-16E3CB102FD4}" srcOrd="0" destOrd="0" parTransId="{D11D1E40-2FC2-4F1A-B05E-D562FA9646B8}" sibTransId="{C76F036D-D4E5-493C-BCB8-CA33AD0F10CC}"/>
    <dgm:cxn modelId="{FACE77FF-CF95-4127-9093-06150956F7FC}" type="presParOf" srcId="{B89A09A3-0845-4ECE-A69F-E20BE0D50E9D}" destId="{CF9713B4-03C9-4647-913C-9E747F6B9FBB}" srcOrd="0" destOrd="0" presId="urn:microsoft.com/office/officeart/2005/8/layout/vList2"/>
    <dgm:cxn modelId="{F6530B87-786F-435A-B25F-F3391ADBCA7A}" type="presParOf" srcId="{B89A09A3-0845-4ECE-A69F-E20BE0D50E9D}" destId="{19A3D679-08DC-4D91-9168-8CF490D0E3DF}" srcOrd="1" destOrd="0" presId="urn:microsoft.com/office/officeart/2005/8/layout/vList2"/>
    <dgm:cxn modelId="{3B62C444-49E2-4343-B040-92ED96B21105}" type="presParOf" srcId="{B89A09A3-0845-4ECE-A69F-E20BE0D50E9D}" destId="{2A226C2F-555F-4278-BF00-5CBFC4B7104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98780A-329F-41A9-AA8A-3EE3AFB526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16CCE0D-CE77-49C3-898F-00AA6FBF5184}">
      <dgm:prSet/>
      <dgm:spPr/>
      <dgm:t>
        <a:bodyPr/>
        <a:lstStyle/>
        <a:p>
          <a:r>
            <a:rPr lang="pl-PL"/>
            <a:t>Opis rysunku:</a:t>
          </a:r>
        </a:p>
      </dgm:t>
    </dgm:pt>
    <dgm:pt modelId="{725BEB53-E4C8-42BA-96A4-F94E3922D268}" type="parTrans" cxnId="{54D8BAB4-88A1-4AA3-B211-97E23868465B}">
      <dgm:prSet/>
      <dgm:spPr/>
      <dgm:t>
        <a:bodyPr/>
        <a:lstStyle/>
        <a:p>
          <a:endParaRPr lang="pl-PL"/>
        </a:p>
      </dgm:t>
    </dgm:pt>
    <dgm:pt modelId="{FF43A537-0718-4ABB-B710-05C0E352EEE7}" type="sibTrans" cxnId="{54D8BAB4-88A1-4AA3-B211-97E23868465B}">
      <dgm:prSet/>
      <dgm:spPr/>
      <dgm:t>
        <a:bodyPr/>
        <a:lstStyle/>
        <a:p>
          <a:endParaRPr lang="pl-PL"/>
        </a:p>
      </dgm:t>
    </dgm:pt>
    <dgm:pt modelId="{B111DA23-54A7-4E64-97D1-2686912B36E8}">
      <dgm:prSet/>
      <dgm:spPr/>
      <dgm:t>
        <a:bodyPr/>
        <a:lstStyle/>
        <a:p>
          <a:r>
            <a:rPr lang="en-US" err="1"/>
            <a:t>Wzorzec</a:t>
          </a:r>
          <a:r>
            <a:rPr lang="en-US"/>
            <a:t> </a:t>
          </a:r>
          <a:r>
            <a:rPr lang="en-US" err="1"/>
            <a:t>działa</a:t>
          </a:r>
          <a:r>
            <a:rPr lang="en-US"/>
            <a:t> </a:t>
          </a:r>
          <a:r>
            <a:rPr lang="en-US" err="1"/>
            <a:t>następująco</a:t>
          </a:r>
          <a:r>
            <a:rPr lang="en-US"/>
            <a:t>:</a:t>
          </a:r>
          <a:endParaRPr lang="pl-PL"/>
        </a:p>
      </dgm:t>
    </dgm:pt>
    <dgm:pt modelId="{0679737F-D7DF-4BC9-B848-BDFEFB74ABDE}" type="parTrans" cxnId="{DD5CF6FF-3218-4AD6-85FC-0DEA0E53730B}">
      <dgm:prSet/>
      <dgm:spPr/>
      <dgm:t>
        <a:bodyPr/>
        <a:lstStyle/>
        <a:p>
          <a:endParaRPr lang="pl-PL"/>
        </a:p>
      </dgm:t>
    </dgm:pt>
    <dgm:pt modelId="{5C308908-013B-4761-9D3E-0E757CED4AC4}" type="sibTrans" cxnId="{DD5CF6FF-3218-4AD6-85FC-0DEA0E53730B}">
      <dgm:prSet/>
      <dgm:spPr/>
      <dgm:t>
        <a:bodyPr/>
        <a:lstStyle/>
        <a:p>
          <a:endParaRPr lang="pl-PL"/>
        </a:p>
      </dgm:t>
    </dgm:pt>
    <dgm:pt modelId="{8EC12E31-1B3F-44F6-88DC-5870FB47757E}">
      <dgm:prSet/>
      <dgm:spPr/>
      <dgm:t>
        <a:bodyPr/>
        <a:lstStyle/>
        <a:p>
          <a:r>
            <a:rPr lang="en-US" err="1"/>
            <a:t>BusinessObject</a:t>
          </a:r>
          <a:r>
            <a:rPr lang="en-US"/>
            <a:t> - </a:t>
          </a:r>
          <a:r>
            <a:rPr lang="en-US" err="1"/>
            <a:t>obiekt</a:t>
          </a:r>
          <a:r>
            <a:rPr lang="en-US"/>
            <a:t> </a:t>
          </a:r>
          <a:r>
            <a:rPr lang="en-US" err="1"/>
            <a:t>który</a:t>
          </a:r>
          <a:r>
            <a:rPr lang="en-US"/>
            <a:t> </a:t>
          </a:r>
          <a:r>
            <a:rPr lang="en-US" err="1"/>
            <a:t>zawiera</a:t>
          </a:r>
          <a:r>
            <a:rPr lang="en-US"/>
            <a:t> w </a:t>
          </a:r>
          <a:r>
            <a:rPr lang="en-US" err="1"/>
            <a:t>sobie</a:t>
          </a:r>
          <a:r>
            <a:rPr lang="en-US"/>
            <a:t> </a:t>
          </a:r>
          <a:r>
            <a:rPr lang="en-US" err="1"/>
            <a:t>logikę</a:t>
          </a:r>
          <a:r>
            <a:rPr lang="en-US"/>
            <a:t> </a:t>
          </a:r>
          <a:r>
            <a:rPr lang="en-US" err="1"/>
            <a:t>biznesową</a:t>
          </a:r>
          <a:r>
            <a:rPr lang="en-US"/>
            <a:t>,</a:t>
          </a:r>
          <a:endParaRPr lang="pl-PL"/>
        </a:p>
      </dgm:t>
    </dgm:pt>
    <dgm:pt modelId="{F4D374A7-FF2B-4296-8796-8D0EC85640DB}" type="parTrans" cxnId="{BD2F7D5B-E8DA-4E95-B06D-B8BBFF17030D}">
      <dgm:prSet/>
      <dgm:spPr/>
      <dgm:t>
        <a:bodyPr/>
        <a:lstStyle/>
        <a:p>
          <a:endParaRPr lang="pl-PL"/>
        </a:p>
      </dgm:t>
    </dgm:pt>
    <dgm:pt modelId="{55F03C64-A767-49F3-8D20-B2ECB1B95D09}" type="sibTrans" cxnId="{BD2F7D5B-E8DA-4E95-B06D-B8BBFF17030D}">
      <dgm:prSet/>
      <dgm:spPr/>
      <dgm:t>
        <a:bodyPr/>
        <a:lstStyle/>
        <a:p>
          <a:endParaRPr lang="pl-PL"/>
        </a:p>
      </dgm:t>
    </dgm:pt>
    <dgm:pt modelId="{C24C4F44-C0D8-4F3E-8119-A5F16D96BDAB}">
      <dgm:prSet/>
      <dgm:spPr/>
      <dgm:t>
        <a:bodyPr/>
        <a:lstStyle/>
        <a:p>
          <a:r>
            <a:rPr lang="en-US"/>
            <a:t>DAO - </a:t>
          </a:r>
          <a:r>
            <a:rPr lang="en-US" err="1"/>
            <a:t>obiekt</a:t>
          </a:r>
          <a:r>
            <a:rPr lang="en-US"/>
            <a:t> </a:t>
          </a:r>
          <a:r>
            <a:rPr lang="en-US" err="1"/>
            <a:t>zawierający</a:t>
          </a:r>
          <a:r>
            <a:rPr lang="en-US"/>
            <a:t> </a:t>
          </a:r>
          <a:r>
            <a:rPr lang="en-US" err="1"/>
            <a:t>logikę</a:t>
          </a:r>
          <a:r>
            <a:rPr lang="en-US"/>
            <a:t> </a:t>
          </a:r>
          <a:r>
            <a:rPr lang="en-US" err="1"/>
            <a:t>dostępu</a:t>
          </a:r>
          <a:r>
            <a:rPr lang="en-US"/>
            <a:t> do </a:t>
          </a:r>
          <a:r>
            <a:rPr lang="en-US" err="1"/>
            <a:t>danych</a:t>
          </a:r>
          <a:r>
            <a:rPr lang="en-US"/>
            <a:t>,</a:t>
          </a:r>
          <a:endParaRPr lang="pl-PL"/>
        </a:p>
      </dgm:t>
    </dgm:pt>
    <dgm:pt modelId="{C524BB74-E4C4-421B-B1A5-8897F7210875}" type="parTrans" cxnId="{DCA9D0C3-4189-4058-B52D-382E59AE9429}">
      <dgm:prSet/>
      <dgm:spPr/>
      <dgm:t>
        <a:bodyPr/>
        <a:lstStyle/>
        <a:p>
          <a:endParaRPr lang="pl-PL"/>
        </a:p>
      </dgm:t>
    </dgm:pt>
    <dgm:pt modelId="{79DE75C2-1AB6-4D38-B045-F50EAB6E93DC}" type="sibTrans" cxnId="{DCA9D0C3-4189-4058-B52D-382E59AE9429}">
      <dgm:prSet/>
      <dgm:spPr/>
      <dgm:t>
        <a:bodyPr/>
        <a:lstStyle/>
        <a:p>
          <a:endParaRPr lang="pl-PL"/>
        </a:p>
      </dgm:t>
    </dgm:pt>
    <dgm:pt modelId="{31208C7C-52D9-4D81-AC26-F2F29D42B4EA}">
      <dgm:prSet/>
      <dgm:spPr/>
      <dgm:t>
        <a:bodyPr/>
        <a:lstStyle/>
        <a:p>
          <a:r>
            <a:rPr lang="en-US" err="1"/>
            <a:t>TransferObject</a:t>
          </a:r>
          <a:r>
            <a:rPr lang="en-US"/>
            <a:t> - </a:t>
          </a:r>
          <a:r>
            <a:rPr lang="en-US" err="1"/>
            <a:t>obiekt</a:t>
          </a:r>
          <a:r>
            <a:rPr lang="en-US"/>
            <a:t> </a:t>
          </a:r>
          <a:r>
            <a:rPr lang="en-US" err="1"/>
            <a:t>służący</a:t>
          </a:r>
          <a:r>
            <a:rPr lang="en-US"/>
            <a:t> do </a:t>
          </a:r>
          <a:r>
            <a:rPr lang="en-US" err="1"/>
            <a:t>transportu</a:t>
          </a:r>
          <a:r>
            <a:rPr lang="en-US"/>
            <a:t> </a:t>
          </a:r>
          <a:r>
            <a:rPr lang="en-US" err="1"/>
            <a:t>danych</a:t>
          </a:r>
          <a:r>
            <a:rPr lang="en-US"/>
            <a:t>,</a:t>
          </a:r>
          <a:endParaRPr lang="pl-PL"/>
        </a:p>
      </dgm:t>
    </dgm:pt>
    <dgm:pt modelId="{0D9DB3AC-DFEB-4511-ABDB-C4A5DD78386B}" type="parTrans" cxnId="{B6CD9F86-BD0F-4C10-907C-02A2834AFB65}">
      <dgm:prSet/>
      <dgm:spPr/>
      <dgm:t>
        <a:bodyPr/>
        <a:lstStyle/>
        <a:p>
          <a:endParaRPr lang="pl-PL"/>
        </a:p>
      </dgm:t>
    </dgm:pt>
    <dgm:pt modelId="{5297002F-8567-4003-B0C4-9275244490E4}" type="sibTrans" cxnId="{B6CD9F86-BD0F-4C10-907C-02A2834AFB65}">
      <dgm:prSet/>
      <dgm:spPr/>
      <dgm:t>
        <a:bodyPr/>
        <a:lstStyle/>
        <a:p>
          <a:endParaRPr lang="pl-PL"/>
        </a:p>
      </dgm:t>
    </dgm:pt>
    <dgm:pt modelId="{68302239-4A4B-47B6-86B7-E17C69DA3031}">
      <dgm:prSet/>
      <dgm:spPr/>
      <dgm:t>
        <a:bodyPr/>
        <a:lstStyle/>
        <a:p>
          <a:r>
            <a:rPr lang="en-US"/>
            <a:t>Data Source - </a:t>
          </a:r>
          <a:r>
            <a:rPr lang="en-US" err="1"/>
            <a:t>źródło</a:t>
          </a:r>
          <a:r>
            <a:rPr lang="en-US"/>
            <a:t> </a:t>
          </a:r>
          <a:r>
            <a:rPr lang="en-US" err="1"/>
            <a:t>danych</a:t>
          </a:r>
          <a:r>
            <a:rPr lang="en-US"/>
            <a:t>.</a:t>
          </a:r>
          <a:endParaRPr lang="pl-PL"/>
        </a:p>
      </dgm:t>
    </dgm:pt>
    <dgm:pt modelId="{78BBB617-E318-4FDC-84B7-AE8BE45D05F2}" type="parTrans" cxnId="{28B674BD-A41A-4B38-903A-05ED4964D4C8}">
      <dgm:prSet/>
      <dgm:spPr/>
      <dgm:t>
        <a:bodyPr/>
        <a:lstStyle/>
        <a:p>
          <a:endParaRPr lang="pl-PL"/>
        </a:p>
      </dgm:t>
    </dgm:pt>
    <dgm:pt modelId="{C836DC88-04AB-4310-A6A0-F7C28D75A394}" type="sibTrans" cxnId="{28B674BD-A41A-4B38-903A-05ED4964D4C8}">
      <dgm:prSet/>
      <dgm:spPr/>
      <dgm:t>
        <a:bodyPr/>
        <a:lstStyle/>
        <a:p>
          <a:endParaRPr lang="pl-PL"/>
        </a:p>
      </dgm:t>
    </dgm:pt>
    <dgm:pt modelId="{0248927C-8627-47CC-9DBF-FEBD2AC9FC2B}">
      <dgm:prSet/>
      <dgm:spPr/>
      <dgm:t>
        <a:bodyPr/>
        <a:lstStyle/>
        <a:p>
          <a:r>
            <a:rPr lang="en-US" err="1"/>
            <a:t>Kiedy</a:t>
          </a:r>
          <a:r>
            <a:rPr lang="en-US"/>
            <a:t> </a:t>
          </a:r>
          <a:r>
            <a:rPr lang="en-US" err="1"/>
            <a:t>BuisnessObject</a:t>
          </a:r>
          <a:r>
            <a:rPr lang="en-US"/>
            <a:t> </a:t>
          </a:r>
          <a:r>
            <a:rPr lang="en-US" err="1"/>
            <a:t>potrzebuje</a:t>
          </a:r>
          <a:r>
            <a:rPr lang="en-US"/>
            <a:t> </a:t>
          </a:r>
          <a:r>
            <a:rPr lang="en-US" err="1"/>
            <a:t>dostępu</a:t>
          </a:r>
          <a:r>
            <a:rPr lang="en-US"/>
            <a:t> do </a:t>
          </a:r>
          <a:r>
            <a:rPr lang="en-US" err="1"/>
            <a:t>danych</a:t>
          </a:r>
          <a:r>
            <a:rPr lang="en-US"/>
            <a:t>, </a:t>
          </a:r>
          <a:r>
            <a:rPr lang="en-US" err="1"/>
            <a:t>wysyła</a:t>
          </a:r>
          <a:r>
            <a:rPr lang="en-US"/>
            <a:t> </a:t>
          </a:r>
          <a:r>
            <a:rPr lang="en-US" err="1"/>
            <a:t>żądanie</a:t>
          </a:r>
          <a:r>
            <a:rPr lang="en-US"/>
            <a:t> do DAO.</a:t>
          </a:r>
          <a:endParaRPr lang="pl-PL"/>
        </a:p>
      </dgm:t>
    </dgm:pt>
    <dgm:pt modelId="{E6074085-09D6-4825-8CDE-E64F52C320D2}" type="parTrans" cxnId="{0E988909-1A41-4B0A-B21F-7D19E38906E3}">
      <dgm:prSet/>
      <dgm:spPr/>
      <dgm:t>
        <a:bodyPr/>
        <a:lstStyle/>
        <a:p>
          <a:endParaRPr lang="pl-PL"/>
        </a:p>
      </dgm:t>
    </dgm:pt>
    <dgm:pt modelId="{773030A7-5FF9-4C14-B24E-E77942FBFCBF}" type="sibTrans" cxnId="{0E988909-1A41-4B0A-B21F-7D19E38906E3}">
      <dgm:prSet/>
      <dgm:spPr/>
      <dgm:t>
        <a:bodyPr/>
        <a:lstStyle/>
        <a:p>
          <a:endParaRPr lang="pl-PL"/>
        </a:p>
      </dgm:t>
    </dgm:pt>
    <dgm:pt modelId="{008CF7FD-426D-4ED6-863B-2A425F6E5DB9}">
      <dgm:prSet/>
      <dgm:spPr/>
      <dgm:t>
        <a:bodyPr/>
        <a:lstStyle/>
        <a:p>
          <a:r>
            <a:rPr lang="en-US"/>
            <a:t>DAO </a:t>
          </a:r>
          <a:r>
            <a:rPr lang="en-US" err="1"/>
            <a:t>pobiera</a:t>
          </a:r>
          <a:r>
            <a:rPr lang="en-US"/>
            <a:t> </a:t>
          </a:r>
          <a:r>
            <a:rPr lang="en-US" err="1"/>
            <a:t>potrzebne</a:t>
          </a:r>
          <a:r>
            <a:rPr lang="en-US"/>
            <a:t> </a:t>
          </a:r>
          <a:r>
            <a:rPr lang="en-US" err="1"/>
            <a:t>dane</a:t>
          </a:r>
          <a:r>
            <a:rPr lang="en-US"/>
            <a:t> </a:t>
          </a:r>
          <a:r>
            <a:rPr lang="en-US" err="1"/>
            <a:t>ze</a:t>
          </a:r>
          <a:r>
            <a:rPr lang="en-US"/>
            <a:t> </a:t>
          </a:r>
          <a:r>
            <a:rPr lang="en-US" err="1"/>
            <a:t>źródła</a:t>
          </a:r>
          <a:r>
            <a:rPr lang="en-US"/>
            <a:t> </a:t>
          </a:r>
          <a:r>
            <a:rPr lang="en-US" err="1"/>
            <a:t>danych</a:t>
          </a:r>
          <a:r>
            <a:rPr lang="en-US"/>
            <a:t> i </a:t>
          </a:r>
          <a:r>
            <a:rPr lang="en-US" err="1"/>
            <a:t>zwraca</a:t>
          </a:r>
          <a:r>
            <a:rPr lang="en-US"/>
            <a:t> </a:t>
          </a:r>
          <a:r>
            <a:rPr lang="en-US" err="1"/>
            <a:t>dane</a:t>
          </a:r>
          <a:r>
            <a:rPr lang="en-US"/>
            <a:t> do </a:t>
          </a:r>
          <a:r>
            <a:rPr lang="en-US" err="1"/>
            <a:t>BuisnessObject</a:t>
          </a:r>
          <a:r>
            <a:rPr lang="pl-PL"/>
            <a:t> </a:t>
          </a:r>
          <a:r>
            <a:rPr lang="en-US" err="1"/>
            <a:t>przy</a:t>
          </a:r>
          <a:r>
            <a:rPr lang="en-US"/>
            <a:t> </a:t>
          </a:r>
          <a:r>
            <a:rPr lang="en-US" err="1"/>
            <a:t>użyciu</a:t>
          </a:r>
          <a:r>
            <a:rPr lang="en-US"/>
            <a:t> </a:t>
          </a:r>
          <a:r>
            <a:rPr lang="en-US" err="1"/>
            <a:t>TransferObject</a:t>
          </a:r>
          <a:r>
            <a:rPr lang="en-US"/>
            <a:t> </a:t>
          </a:r>
          <a:r>
            <a:rPr lang="en-US" err="1"/>
            <a:t>jako</a:t>
          </a:r>
          <a:r>
            <a:rPr lang="en-US"/>
            <a:t> </a:t>
          </a:r>
          <a:r>
            <a:rPr lang="en-US" err="1"/>
            <a:t>danych</a:t>
          </a:r>
          <a:r>
            <a:rPr lang="en-US"/>
            <a:t> </a:t>
          </a:r>
          <a:r>
            <a:rPr lang="en-US" err="1"/>
            <a:t>zwracanych</a:t>
          </a:r>
          <a:r>
            <a:rPr lang="en-US"/>
            <a:t>, </a:t>
          </a:r>
          <a:r>
            <a:rPr lang="en-US" err="1"/>
            <a:t>gdzie</a:t>
          </a:r>
          <a:r>
            <a:rPr lang="en-US"/>
            <a:t> </a:t>
          </a:r>
          <a:r>
            <a:rPr lang="en-US" err="1"/>
            <a:t>TransferObject</a:t>
          </a:r>
          <a:r>
            <a:rPr lang="en-US"/>
            <a:t> </a:t>
          </a:r>
          <a:r>
            <a:rPr lang="en-US" err="1"/>
            <a:t>służy</a:t>
          </a:r>
          <a:r>
            <a:rPr lang="pl-PL"/>
            <a:t> </a:t>
          </a:r>
          <a:r>
            <a:rPr lang="en-US" err="1"/>
            <a:t>jako</a:t>
          </a:r>
          <a:r>
            <a:rPr lang="en-US"/>
            <a:t> </a:t>
          </a:r>
          <a:r>
            <a:rPr lang="en-US" err="1"/>
            <a:t>swojego</a:t>
          </a:r>
          <a:r>
            <a:rPr lang="en-US"/>
            <a:t> </a:t>
          </a:r>
          <a:r>
            <a:rPr lang="en-US" err="1"/>
            <a:t>rodzaju</a:t>
          </a:r>
          <a:r>
            <a:rPr lang="en-US"/>
            <a:t> </a:t>
          </a:r>
          <a:r>
            <a:rPr lang="en-US" err="1"/>
            <a:t>opakowanie</a:t>
          </a:r>
          <a:r>
            <a:rPr lang="en-US"/>
            <a:t>.</a:t>
          </a:r>
          <a:endParaRPr lang="pl-PL"/>
        </a:p>
      </dgm:t>
    </dgm:pt>
    <dgm:pt modelId="{F0A2BF50-583A-4563-A5C1-6E3D0BFB7064}" type="parTrans" cxnId="{8BB8D229-2679-487A-873E-745DBC620F92}">
      <dgm:prSet/>
      <dgm:spPr/>
      <dgm:t>
        <a:bodyPr/>
        <a:lstStyle/>
        <a:p>
          <a:endParaRPr lang="pl-PL"/>
        </a:p>
      </dgm:t>
    </dgm:pt>
    <dgm:pt modelId="{F6AFBB80-7EE1-4318-B2FC-35A5CF6DD2D2}" type="sibTrans" cxnId="{8BB8D229-2679-487A-873E-745DBC620F92}">
      <dgm:prSet/>
      <dgm:spPr/>
      <dgm:t>
        <a:bodyPr/>
        <a:lstStyle/>
        <a:p>
          <a:endParaRPr lang="pl-PL"/>
        </a:p>
      </dgm:t>
    </dgm:pt>
    <dgm:pt modelId="{16BD18FC-6328-4F66-957B-4AC0B4B5A43C}" type="pres">
      <dgm:prSet presAssocID="{B498780A-329F-41A9-AA8A-3EE3AFB526BA}" presName="linear" presStyleCnt="0">
        <dgm:presLayoutVars>
          <dgm:animLvl val="lvl"/>
          <dgm:resizeHandles val="exact"/>
        </dgm:presLayoutVars>
      </dgm:prSet>
      <dgm:spPr/>
    </dgm:pt>
    <dgm:pt modelId="{F96CB716-C2EB-460F-A1E3-2F2851D192EB}" type="pres">
      <dgm:prSet presAssocID="{416CCE0D-CE77-49C3-898F-00AA6FBF518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A8872E7-F688-4D91-A553-0D13CCD5B19F}" type="pres">
      <dgm:prSet presAssocID="{416CCE0D-CE77-49C3-898F-00AA6FBF5184}" presName="childText" presStyleLbl="revTx" presStyleIdx="0" presStyleCnt="2">
        <dgm:presLayoutVars>
          <dgm:bulletEnabled val="1"/>
        </dgm:presLayoutVars>
      </dgm:prSet>
      <dgm:spPr/>
    </dgm:pt>
    <dgm:pt modelId="{FB8284F4-DAEE-4F26-B35B-42C2CFAD1EDC}" type="pres">
      <dgm:prSet presAssocID="{B111DA23-54A7-4E64-97D1-2686912B36E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174B4BB-98C5-473C-8819-D0C40DB93D53}" type="pres">
      <dgm:prSet presAssocID="{B111DA23-54A7-4E64-97D1-2686912B36E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E988909-1A41-4B0A-B21F-7D19E38906E3}" srcId="{B111DA23-54A7-4E64-97D1-2686912B36E8}" destId="{0248927C-8627-47CC-9DBF-FEBD2AC9FC2B}" srcOrd="0" destOrd="0" parTransId="{E6074085-09D6-4825-8CDE-E64F52C320D2}" sibTransId="{773030A7-5FF9-4C14-B24E-E77942FBFCBF}"/>
    <dgm:cxn modelId="{6F5DF809-B13F-4823-A7C7-BCFDFAA0296A}" type="presOf" srcId="{B111DA23-54A7-4E64-97D1-2686912B36E8}" destId="{FB8284F4-DAEE-4F26-B35B-42C2CFAD1EDC}" srcOrd="0" destOrd="0" presId="urn:microsoft.com/office/officeart/2005/8/layout/vList2"/>
    <dgm:cxn modelId="{8BB8D229-2679-487A-873E-745DBC620F92}" srcId="{B111DA23-54A7-4E64-97D1-2686912B36E8}" destId="{008CF7FD-426D-4ED6-863B-2A425F6E5DB9}" srcOrd="1" destOrd="0" parTransId="{F0A2BF50-583A-4563-A5C1-6E3D0BFB7064}" sibTransId="{F6AFBB80-7EE1-4318-B2FC-35A5CF6DD2D2}"/>
    <dgm:cxn modelId="{7342E233-85F3-446C-AF62-14A87364B44C}" type="presOf" srcId="{8EC12E31-1B3F-44F6-88DC-5870FB47757E}" destId="{3A8872E7-F688-4D91-A553-0D13CCD5B19F}" srcOrd="0" destOrd="0" presId="urn:microsoft.com/office/officeart/2005/8/layout/vList2"/>
    <dgm:cxn modelId="{BD2F7D5B-E8DA-4E95-B06D-B8BBFF17030D}" srcId="{416CCE0D-CE77-49C3-898F-00AA6FBF5184}" destId="{8EC12E31-1B3F-44F6-88DC-5870FB47757E}" srcOrd="0" destOrd="0" parTransId="{F4D374A7-FF2B-4296-8796-8D0EC85640DB}" sibTransId="{55F03C64-A767-49F3-8D20-B2ECB1B95D09}"/>
    <dgm:cxn modelId="{F4A96571-EE9B-4777-918D-410C1C36B183}" type="presOf" srcId="{416CCE0D-CE77-49C3-898F-00AA6FBF5184}" destId="{F96CB716-C2EB-460F-A1E3-2F2851D192EB}" srcOrd="0" destOrd="0" presId="urn:microsoft.com/office/officeart/2005/8/layout/vList2"/>
    <dgm:cxn modelId="{ADE33757-43D1-4060-B395-393488F15ED7}" type="presOf" srcId="{008CF7FD-426D-4ED6-863B-2A425F6E5DB9}" destId="{8174B4BB-98C5-473C-8819-D0C40DB93D53}" srcOrd="0" destOrd="1" presId="urn:microsoft.com/office/officeart/2005/8/layout/vList2"/>
    <dgm:cxn modelId="{B6CD9F86-BD0F-4C10-907C-02A2834AFB65}" srcId="{416CCE0D-CE77-49C3-898F-00AA6FBF5184}" destId="{31208C7C-52D9-4D81-AC26-F2F29D42B4EA}" srcOrd="2" destOrd="0" parTransId="{0D9DB3AC-DFEB-4511-ABDB-C4A5DD78386B}" sibTransId="{5297002F-8567-4003-B0C4-9275244490E4}"/>
    <dgm:cxn modelId="{DBB94EA6-4778-4120-8E06-50D46FB0A1C0}" type="presOf" srcId="{B498780A-329F-41A9-AA8A-3EE3AFB526BA}" destId="{16BD18FC-6328-4F66-957B-4AC0B4B5A43C}" srcOrd="0" destOrd="0" presId="urn:microsoft.com/office/officeart/2005/8/layout/vList2"/>
    <dgm:cxn modelId="{54D8BAB4-88A1-4AA3-B211-97E23868465B}" srcId="{B498780A-329F-41A9-AA8A-3EE3AFB526BA}" destId="{416CCE0D-CE77-49C3-898F-00AA6FBF5184}" srcOrd="0" destOrd="0" parTransId="{725BEB53-E4C8-42BA-96A4-F94E3922D268}" sibTransId="{FF43A537-0718-4ABB-B710-05C0E352EEE7}"/>
    <dgm:cxn modelId="{42600FB7-9D38-40FB-9632-61E3D4D8C611}" type="presOf" srcId="{31208C7C-52D9-4D81-AC26-F2F29D42B4EA}" destId="{3A8872E7-F688-4D91-A553-0D13CCD5B19F}" srcOrd="0" destOrd="2" presId="urn:microsoft.com/office/officeart/2005/8/layout/vList2"/>
    <dgm:cxn modelId="{28B674BD-A41A-4B38-903A-05ED4964D4C8}" srcId="{416CCE0D-CE77-49C3-898F-00AA6FBF5184}" destId="{68302239-4A4B-47B6-86B7-E17C69DA3031}" srcOrd="3" destOrd="0" parTransId="{78BBB617-E318-4FDC-84B7-AE8BE45D05F2}" sibTransId="{C836DC88-04AB-4310-A6A0-F7C28D75A394}"/>
    <dgm:cxn modelId="{DCA9D0C3-4189-4058-B52D-382E59AE9429}" srcId="{416CCE0D-CE77-49C3-898F-00AA6FBF5184}" destId="{C24C4F44-C0D8-4F3E-8119-A5F16D96BDAB}" srcOrd="1" destOrd="0" parTransId="{C524BB74-E4C4-421B-B1A5-8897F7210875}" sibTransId="{79DE75C2-1AB6-4D38-B045-F50EAB6E93DC}"/>
    <dgm:cxn modelId="{0876F2D3-4B62-4AC8-8F0C-6531F9704A59}" type="presOf" srcId="{68302239-4A4B-47B6-86B7-E17C69DA3031}" destId="{3A8872E7-F688-4D91-A553-0D13CCD5B19F}" srcOrd="0" destOrd="3" presId="urn:microsoft.com/office/officeart/2005/8/layout/vList2"/>
    <dgm:cxn modelId="{154E4DDE-A347-4E56-BF87-EC8089BD8049}" type="presOf" srcId="{0248927C-8627-47CC-9DBF-FEBD2AC9FC2B}" destId="{8174B4BB-98C5-473C-8819-D0C40DB93D53}" srcOrd="0" destOrd="0" presId="urn:microsoft.com/office/officeart/2005/8/layout/vList2"/>
    <dgm:cxn modelId="{9D6BB4ED-C936-4896-9F60-46E222AD9805}" type="presOf" srcId="{C24C4F44-C0D8-4F3E-8119-A5F16D96BDAB}" destId="{3A8872E7-F688-4D91-A553-0D13CCD5B19F}" srcOrd="0" destOrd="1" presId="urn:microsoft.com/office/officeart/2005/8/layout/vList2"/>
    <dgm:cxn modelId="{DD5CF6FF-3218-4AD6-85FC-0DEA0E53730B}" srcId="{B498780A-329F-41A9-AA8A-3EE3AFB526BA}" destId="{B111DA23-54A7-4E64-97D1-2686912B36E8}" srcOrd="1" destOrd="0" parTransId="{0679737F-D7DF-4BC9-B848-BDFEFB74ABDE}" sibTransId="{5C308908-013B-4761-9D3E-0E757CED4AC4}"/>
    <dgm:cxn modelId="{E312C965-094E-4FF9-A2E5-C17A2B3BFFEE}" type="presParOf" srcId="{16BD18FC-6328-4F66-957B-4AC0B4B5A43C}" destId="{F96CB716-C2EB-460F-A1E3-2F2851D192EB}" srcOrd="0" destOrd="0" presId="urn:microsoft.com/office/officeart/2005/8/layout/vList2"/>
    <dgm:cxn modelId="{7845DD0E-0B15-41F0-9B4A-38E2E693B98E}" type="presParOf" srcId="{16BD18FC-6328-4F66-957B-4AC0B4B5A43C}" destId="{3A8872E7-F688-4D91-A553-0D13CCD5B19F}" srcOrd="1" destOrd="0" presId="urn:microsoft.com/office/officeart/2005/8/layout/vList2"/>
    <dgm:cxn modelId="{0423E3FB-7A07-4421-B335-6FA0A980AEBE}" type="presParOf" srcId="{16BD18FC-6328-4F66-957B-4AC0B4B5A43C}" destId="{FB8284F4-DAEE-4F26-B35B-42C2CFAD1EDC}" srcOrd="2" destOrd="0" presId="urn:microsoft.com/office/officeart/2005/8/layout/vList2"/>
    <dgm:cxn modelId="{FA608C25-4ADE-47C8-B37B-1EC84CC21CCA}" type="presParOf" srcId="{16BD18FC-6328-4F66-957B-4AC0B4B5A43C}" destId="{8174B4BB-98C5-473C-8819-D0C40DB93D5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AD38EB-6FF4-4CE9-8C8F-BD9D3E1B108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451A8B3-7398-4F86-8BA7-85ACF6134F14}">
      <dgm:prSet/>
      <dgm:spPr/>
      <dgm:t>
        <a:bodyPr/>
        <a:lstStyle/>
        <a:p>
          <a:r>
            <a:rPr lang="pl-PL"/>
            <a:t>W celu implementacji tego wzorca, musimy użyć relacyjnej bazy danych i zaimplementować operacje na danych przy użyciu specyfikacji JPA.</a:t>
          </a:r>
        </a:p>
      </dgm:t>
    </dgm:pt>
    <dgm:pt modelId="{6C056009-38DC-4D70-81BF-AD83412A8954}" type="parTrans" cxnId="{4AE5FBCF-1998-481B-908A-942197E7DFD5}">
      <dgm:prSet/>
      <dgm:spPr/>
      <dgm:t>
        <a:bodyPr/>
        <a:lstStyle/>
        <a:p>
          <a:endParaRPr lang="pl-PL"/>
        </a:p>
      </dgm:t>
    </dgm:pt>
    <dgm:pt modelId="{8489785E-0ED3-4A28-B870-70434DD237CC}" type="sibTrans" cxnId="{4AE5FBCF-1998-481B-908A-942197E7DFD5}">
      <dgm:prSet/>
      <dgm:spPr/>
      <dgm:t>
        <a:bodyPr/>
        <a:lstStyle/>
        <a:p>
          <a:endParaRPr lang="pl-PL"/>
        </a:p>
      </dgm:t>
    </dgm:pt>
    <dgm:pt modelId="{8782DBB8-92CC-47DE-B405-145E34C97549}">
      <dgm:prSet/>
      <dgm:spPr/>
      <dgm:t>
        <a:bodyPr/>
        <a:lstStyle/>
        <a:p>
          <a:r>
            <a:rPr lang="pl-PL"/>
            <a:t>W tym przykładzie będziemy używać jednej tablicy o nazwie </a:t>
          </a:r>
          <a:r>
            <a:rPr lang="pl-PL" err="1"/>
            <a:t>employee</a:t>
          </a:r>
          <a:r>
            <a:rPr lang="pl-PL"/>
            <a:t>, która zawierać będzie dane użytkownika. </a:t>
          </a:r>
        </a:p>
      </dgm:t>
    </dgm:pt>
    <dgm:pt modelId="{E77CDD13-112D-4A93-82CC-D3FF5D28C4E0}" type="parTrans" cxnId="{0460630A-1349-4263-B674-943973F20B9C}">
      <dgm:prSet/>
      <dgm:spPr/>
      <dgm:t>
        <a:bodyPr/>
        <a:lstStyle/>
        <a:p>
          <a:endParaRPr lang="pl-PL"/>
        </a:p>
      </dgm:t>
    </dgm:pt>
    <dgm:pt modelId="{EB30B5FE-CFAF-49FC-AF34-48322697D244}" type="sibTrans" cxnId="{0460630A-1349-4263-B674-943973F20B9C}">
      <dgm:prSet/>
      <dgm:spPr/>
      <dgm:t>
        <a:bodyPr/>
        <a:lstStyle/>
        <a:p>
          <a:endParaRPr lang="pl-PL"/>
        </a:p>
      </dgm:t>
    </dgm:pt>
    <dgm:pt modelId="{A6DA2548-2F29-4B55-9A24-F902905C1493}">
      <dgm:prSet/>
      <dgm:spPr/>
      <dgm:t>
        <a:bodyPr/>
        <a:lstStyle/>
        <a:p>
          <a:r>
            <a:rPr lang="pl-PL"/>
            <a:t>Zostanie stworzona również klasa </a:t>
          </a:r>
          <a:r>
            <a:rPr lang="pl-PL" err="1"/>
            <a:t>EmployeeDAO</a:t>
          </a:r>
          <a:r>
            <a:rPr lang="pl-PL"/>
            <a:t>, która będzie miała 4 metody:</a:t>
          </a:r>
        </a:p>
      </dgm:t>
    </dgm:pt>
    <dgm:pt modelId="{98503F81-FAEA-4E59-846B-25B4996A0EB3}" type="parTrans" cxnId="{0F86A97C-7A5B-45DD-9A90-CFEEA80CD0A9}">
      <dgm:prSet/>
      <dgm:spPr/>
      <dgm:t>
        <a:bodyPr/>
        <a:lstStyle/>
        <a:p>
          <a:endParaRPr lang="pl-PL"/>
        </a:p>
      </dgm:t>
    </dgm:pt>
    <dgm:pt modelId="{BDC66595-0773-4513-AE20-1D472D09E3EA}" type="sibTrans" cxnId="{0F86A97C-7A5B-45DD-9A90-CFEEA80CD0A9}">
      <dgm:prSet/>
      <dgm:spPr/>
      <dgm:t>
        <a:bodyPr/>
        <a:lstStyle/>
        <a:p>
          <a:endParaRPr lang="pl-PL"/>
        </a:p>
      </dgm:t>
    </dgm:pt>
    <dgm:pt modelId="{506E936C-2433-487A-A9BC-A2E005EF5E91}">
      <dgm:prSet/>
      <dgm:spPr/>
      <dgm:t>
        <a:bodyPr/>
        <a:lstStyle/>
        <a:p>
          <a:r>
            <a:rPr lang="pl-PL"/>
            <a:t>Oprócz powyższych, stworzymy również TransferObject o nazwie Employee, który będzie encją JPA i posiada mapowanie do tabeli na bazie danych.</a:t>
          </a:r>
        </a:p>
      </dgm:t>
    </dgm:pt>
    <dgm:pt modelId="{7A18158F-884C-4E9A-AAF7-559CFFA34478}" type="parTrans" cxnId="{E50BFFF0-6C0D-4911-B3B5-B3A967A4FB48}">
      <dgm:prSet/>
      <dgm:spPr/>
      <dgm:t>
        <a:bodyPr/>
        <a:lstStyle/>
        <a:p>
          <a:endParaRPr lang="pl-PL"/>
        </a:p>
      </dgm:t>
    </dgm:pt>
    <dgm:pt modelId="{D03767BC-E659-468C-8D0F-6A554CD10ED4}" type="sibTrans" cxnId="{E50BFFF0-6C0D-4911-B3B5-B3A967A4FB48}">
      <dgm:prSet/>
      <dgm:spPr/>
      <dgm:t>
        <a:bodyPr/>
        <a:lstStyle/>
        <a:p>
          <a:endParaRPr lang="pl-PL"/>
        </a:p>
      </dgm:t>
    </dgm:pt>
    <dgm:pt modelId="{D8E5E834-621D-4722-AD5C-DD861B1746EE}">
      <dgm:prSet/>
      <dgm:spPr/>
      <dgm:t>
        <a:bodyPr/>
        <a:lstStyle/>
        <a:p>
          <a:r>
            <a:rPr lang="pl-PL" err="1"/>
            <a:t>save</a:t>
          </a:r>
          <a:r>
            <a:rPr lang="pl-PL"/>
            <a:t>(</a:t>
          </a:r>
          <a:r>
            <a:rPr lang="pl-PL" err="1"/>
            <a:t>employee</a:t>
          </a:r>
          <a:r>
            <a:rPr lang="pl-PL"/>
            <a:t>) - otrzymanie pracownika i zapisanie go w bazie</a:t>
          </a:r>
        </a:p>
      </dgm:t>
    </dgm:pt>
    <dgm:pt modelId="{018608D8-04DF-4634-AAA5-4C6194863BC5}" type="parTrans" cxnId="{AC3FCC18-6E9C-4052-9972-3C9B3584117D}">
      <dgm:prSet/>
      <dgm:spPr/>
    </dgm:pt>
    <dgm:pt modelId="{A08A69C8-2839-481C-98D4-AA6E513A5170}" type="sibTrans" cxnId="{AC3FCC18-6E9C-4052-9972-3C9B3584117D}">
      <dgm:prSet/>
      <dgm:spPr/>
    </dgm:pt>
    <dgm:pt modelId="{3D636BC9-2F6F-4C94-A540-893EA7AD5A3D}">
      <dgm:prSet/>
      <dgm:spPr/>
      <dgm:t>
        <a:bodyPr/>
        <a:lstStyle/>
        <a:p>
          <a:r>
            <a:rPr lang="pl-PL" err="1"/>
            <a:t>findByName</a:t>
          </a:r>
          <a:r>
            <a:rPr lang="pl-PL"/>
            <a:t>(</a:t>
          </a:r>
          <a:r>
            <a:rPr lang="pl-PL" err="1"/>
            <a:t>name</a:t>
          </a:r>
          <a:r>
            <a:rPr lang="pl-PL"/>
            <a:t>) - wyszukiwanie poszczególnego pracownika i zwrócenie go</a:t>
          </a:r>
        </a:p>
      </dgm:t>
    </dgm:pt>
    <dgm:pt modelId="{210C80F9-2B65-4ACC-9E51-742EBF4610A5}" type="parTrans" cxnId="{7B2FECC7-F772-48D0-B10D-82D7004C8A5A}">
      <dgm:prSet/>
      <dgm:spPr/>
    </dgm:pt>
    <dgm:pt modelId="{E1F14C71-9A6B-4B27-9039-D2B2CAFD2091}" type="sibTrans" cxnId="{7B2FECC7-F772-48D0-B10D-82D7004C8A5A}">
      <dgm:prSet/>
      <dgm:spPr/>
    </dgm:pt>
    <dgm:pt modelId="{125AA9FC-ECF4-4459-898F-69AE8F668311}">
      <dgm:prSet/>
      <dgm:spPr/>
      <dgm:t>
        <a:bodyPr/>
        <a:lstStyle/>
        <a:p>
          <a:r>
            <a:rPr lang="pl-PL" err="1"/>
            <a:t>findAll</a:t>
          </a:r>
          <a:r>
            <a:rPr lang="pl-PL"/>
            <a:t>() - zwróć wszystkich pracowników</a:t>
          </a:r>
        </a:p>
      </dgm:t>
    </dgm:pt>
    <dgm:pt modelId="{AFC25405-26E3-493C-AFE6-98C1651B8830}" type="parTrans" cxnId="{130C8EB4-5085-4C2B-AFDB-10092099051A}">
      <dgm:prSet/>
      <dgm:spPr/>
    </dgm:pt>
    <dgm:pt modelId="{C992AA12-C18F-46FC-AA0E-CE509BF7486E}" type="sibTrans" cxnId="{130C8EB4-5085-4C2B-AFDB-10092099051A}">
      <dgm:prSet/>
      <dgm:spPr/>
    </dgm:pt>
    <dgm:pt modelId="{192BA5D5-9F4D-4E26-923D-FA26C0B6DA62}">
      <dgm:prSet/>
      <dgm:spPr/>
      <dgm:t>
        <a:bodyPr/>
        <a:lstStyle/>
        <a:p>
          <a:r>
            <a:rPr lang="pl-PL" err="1"/>
            <a:t>delete</a:t>
          </a:r>
          <a:r>
            <a:rPr lang="pl-PL"/>
            <a:t>(</a:t>
          </a:r>
          <a:r>
            <a:rPr lang="pl-PL" err="1"/>
            <a:t>employee</a:t>
          </a:r>
          <a:r>
            <a:rPr lang="pl-PL"/>
            <a:t>) - usuń wybranego pracownika z bazy danych</a:t>
          </a:r>
        </a:p>
      </dgm:t>
    </dgm:pt>
    <dgm:pt modelId="{F69DC877-8E90-4B41-AD01-E0D66DC74029}" type="parTrans" cxnId="{CD37FBCD-7B9F-4262-9919-3E938AC3A1E0}">
      <dgm:prSet/>
      <dgm:spPr/>
    </dgm:pt>
    <dgm:pt modelId="{2B0D3B21-1B4A-4D05-AC4F-07FD29FB261E}" type="sibTrans" cxnId="{CD37FBCD-7B9F-4262-9919-3E938AC3A1E0}">
      <dgm:prSet/>
      <dgm:spPr/>
    </dgm:pt>
    <dgm:pt modelId="{C62DC9D2-B040-416C-AAE3-CF24BFEECE5C}" type="pres">
      <dgm:prSet presAssocID="{C2AD38EB-6FF4-4CE9-8C8F-BD9D3E1B108A}" presName="linear" presStyleCnt="0">
        <dgm:presLayoutVars>
          <dgm:animLvl val="lvl"/>
          <dgm:resizeHandles val="exact"/>
        </dgm:presLayoutVars>
      </dgm:prSet>
      <dgm:spPr/>
    </dgm:pt>
    <dgm:pt modelId="{52AD793D-4870-4810-A17C-4FA169236ABA}" type="pres">
      <dgm:prSet presAssocID="{D451A8B3-7398-4F86-8BA7-85ACF6134F1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E0F3D4A-68FB-4888-BFCA-6E1F6E68A2A6}" type="pres">
      <dgm:prSet presAssocID="{8489785E-0ED3-4A28-B870-70434DD237CC}" presName="spacer" presStyleCnt="0"/>
      <dgm:spPr/>
    </dgm:pt>
    <dgm:pt modelId="{E86F44E5-5826-47FB-A745-8A0E1FA9D171}" type="pres">
      <dgm:prSet presAssocID="{8782DBB8-92CC-47DE-B405-145E34C9754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D1459A6-5D43-4207-9587-8AF946149AB3}" type="pres">
      <dgm:prSet presAssocID="{EB30B5FE-CFAF-49FC-AF34-48322697D244}" presName="spacer" presStyleCnt="0"/>
      <dgm:spPr/>
    </dgm:pt>
    <dgm:pt modelId="{EF3B5E26-726E-423C-95F1-5CF601E26D26}" type="pres">
      <dgm:prSet presAssocID="{A6DA2548-2F29-4B55-9A24-F902905C149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EB0A2E1-2431-47EA-9E2E-AEEB335889EA}" type="pres">
      <dgm:prSet presAssocID="{A6DA2548-2F29-4B55-9A24-F902905C1493}" presName="childText" presStyleLbl="revTx" presStyleIdx="0" presStyleCnt="1">
        <dgm:presLayoutVars>
          <dgm:bulletEnabled val="1"/>
        </dgm:presLayoutVars>
      </dgm:prSet>
      <dgm:spPr/>
    </dgm:pt>
    <dgm:pt modelId="{6006DF8A-8499-4A63-8190-11F265D9643E}" type="pres">
      <dgm:prSet presAssocID="{506E936C-2433-487A-A9BC-A2E005EF5E9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460630A-1349-4263-B674-943973F20B9C}" srcId="{C2AD38EB-6FF4-4CE9-8C8F-BD9D3E1B108A}" destId="{8782DBB8-92CC-47DE-B405-145E34C97549}" srcOrd="1" destOrd="0" parTransId="{E77CDD13-112D-4A93-82CC-D3FF5D28C4E0}" sibTransId="{EB30B5FE-CFAF-49FC-AF34-48322697D244}"/>
    <dgm:cxn modelId="{B3C3D00D-6DB9-43F5-BC0D-CD2DD51C71C0}" type="presOf" srcId="{125AA9FC-ECF4-4459-898F-69AE8F668311}" destId="{7EB0A2E1-2431-47EA-9E2E-AEEB335889EA}" srcOrd="0" destOrd="2" presId="urn:microsoft.com/office/officeart/2005/8/layout/vList2"/>
    <dgm:cxn modelId="{AC3FCC18-6E9C-4052-9972-3C9B3584117D}" srcId="{A6DA2548-2F29-4B55-9A24-F902905C1493}" destId="{D8E5E834-621D-4722-AD5C-DD861B1746EE}" srcOrd="0" destOrd="0" parTransId="{018608D8-04DF-4634-AAA5-4C6194863BC5}" sibTransId="{A08A69C8-2839-481C-98D4-AA6E513A5170}"/>
    <dgm:cxn modelId="{3ED45C24-7F06-4C0E-8DD8-8AFFF802B42B}" type="presOf" srcId="{D8E5E834-621D-4722-AD5C-DD861B1746EE}" destId="{7EB0A2E1-2431-47EA-9E2E-AEEB335889EA}" srcOrd="0" destOrd="0" presId="urn:microsoft.com/office/officeart/2005/8/layout/vList2"/>
    <dgm:cxn modelId="{33E51F75-C42B-4593-8E33-8A8743D732DE}" type="presOf" srcId="{506E936C-2433-487A-A9BC-A2E005EF5E91}" destId="{6006DF8A-8499-4A63-8190-11F265D9643E}" srcOrd="0" destOrd="0" presId="urn:microsoft.com/office/officeart/2005/8/layout/vList2"/>
    <dgm:cxn modelId="{0F86A97C-7A5B-45DD-9A90-CFEEA80CD0A9}" srcId="{C2AD38EB-6FF4-4CE9-8C8F-BD9D3E1B108A}" destId="{A6DA2548-2F29-4B55-9A24-F902905C1493}" srcOrd="2" destOrd="0" parTransId="{98503F81-FAEA-4E59-846B-25B4996A0EB3}" sibTransId="{BDC66595-0773-4513-AE20-1D472D09E3EA}"/>
    <dgm:cxn modelId="{8538BD8B-23B7-4BE4-B06B-E82C9D789D84}" type="presOf" srcId="{192BA5D5-9F4D-4E26-923D-FA26C0B6DA62}" destId="{7EB0A2E1-2431-47EA-9E2E-AEEB335889EA}" srcOrd="0" destOrd="3" presId="urn:microsoft.com/office/officeart/2005/8/layout/vList2"/>
    <dgm:cxn modelId="{130C8EB4-5085-4C2B-AFDB-10092099051A}" srcId="{A6DA2548-2F29-4B55-9A24-F902905C1493}" destId="{125AA9FC-ECF4-4459-898F-69AE8F668311}" srcOrd="2" destOrd="0" parTransId="{AFC25405-26E3-493C-AFE6-98C1651B8830}" sibTransId="{C992AA12-C18F-46FC-AA0E-CE509BF7486E}"/>
    <dgm:cxn modelId="{AC113AB5-FA1F-4834-8510-5E7E27F39631}" type="presOf" srcId="{8782DBB8-92CC-47DE-B405-145E34C97549}" destId="{E86F44E5-5826-47FB-A745-8A0E1FA9D171}" srcOrd="0" destOrd="0" presId="urn:microsoft.com/office/officeart/2005/8/layout/vList2"/>
    <dgm:cxn modelId="{93A4A2C2-3729-481B-8E22-372E10BB4015}" type="presOf" srcId="{3D636BC9-2F6F-4C94-A540-893EA7AD5A3D}" destId="{7EB0A2E1-2431-47EA-9E2E-AEEB335889EA}" srcOrd="0" destOrd="1" presId="urn:microsoft.com/office/officeart/2005/8/layout/vList2"/>
    <dgm:cxn modelId="{7B2FECC7-F772-48D0-B10D-82D7004C8A5A}" srcId="{A6DA2548-2F29-4B55-9A24-F902905C1493}" destId="{3D636BC9-2F6F-4C94-A540-893EA7AD5A3D}" srcOrd="1" destOrd="0" parTransId="{210C80F9-2B65-4ACC-9E51-742EBF4610A5}" sibTransId="{E1F14C71-9A6B-4B27-9039-D2B2CAFD2091}"/>
    <dgm:cxn modelId="{CD37FBCD-7B9F-4262-9919-3E938AC3A1E0}" srcId="{A6DA2548-2F29-4B55-9A24-F902905C1493}" destId="{192BA5D5-9F4D-4E26-923D-FA26C0B6DA62}" srcOrd="3" destOrd="0" parTransId="{F69DC877-8E90-4B41-AD01-E0D66DC74029}" sibTransId="{2B0D3B21-1B4A-4D05-AC4F-07FD29FB261E}"/>
    <dgm:cxn modelId="{4AE5FBCF-1998-481B-908A-942197E7DFD5}" srcId="{C2AD38EB-6FF4-4CE9-8C8F-BD9D3E1B108A}" destId="{D451A8B3-7398-4F86-8BA7-85ACF6134F14}" srcOrd="0" destOrd="0" parTransId="{6C056009-38DC-4D70-81BF-AD83412A8954}" sibTransId="{8489785E-0ED3-4A28-B870-70434DD237CC}"/>
    <dgm:cxn modelId="{A1AA5DD1-84E9-40C9-B28D-8D420C35D802}" type="presOf" srcId="{D451A8B3-7398-4F86-8BA7-85ACF6134F14}" destId="{52AD793D-4870-4810-A17C-4FA169236ABA}" srcOrd="0" destOrd="0" presId="urn:microsoft.com/office/officeart/2005/8/layout/vList2"/>
    <dgm:cxn modelId="{E50BFFF0-6C0D-4911-B3B5-B3A967A4FB48}" srcId="{C2AD38EB-6FF4-4CE9-8C8F-BD9D3E1B108A}" destId="{506E936C-2433-487A-A9BC-A2E005EF5E91}" srcOrd="3" destOrd="0" parTransId="{7A18158F-884C-4E9A-AAF7-559CFFA34478}" sibTransId="{D03767BC-E659-468C-8D0F-6A554CD10ED4}"/>
    <dgm:cxn modelId="{108F49F9-4048-4390-9C02-3C824D71FD5B}" type="presOf" srcId="{A6DA2548-2F29-4B55-9A24-F902905C1493}" destId="{EF3B5E26-726E-423C-95F1-5CF601E26D26}" srcOrd="0" destOrd="0" presId="urn:microsoft.com/office/officeart/2005/8/layout/vList2"/>
    <dgm:cxn modelId="{73F582FC-6BFD-4602-9CE1-B327A83E5FEC}" type="presOf" srcId="{C2AD38EB-6FF4-4CE9-8C8F-BD9D3E1B108A}" destId="{C62DC9D2-B040-416C-AAE3-CF24BFEECE5C}" srcOrd="0" destOrd="0" presId="urn:microsoft.com/office/officeart/2005/8/layout/vList2"/>
    <dgm:cxn modelId="{88D1061A-CB2F-470C-85AC-A88BF50F52CF}" type="presParOf" srcId="{C62DC9D2-B040-416C-AAE3-CF24BFEECE5C}" destId="{52AD793D-4870-4810-A17C-4FA169236ABA}" srcOrd="0" destOrd="0" presId="urn:microsoft.com/office/officeart/2005/8/layout/vList2"/>
    <dgm:cxn modelId="{58ADCAFF-A960-44C6-9771-8004FEBEBEF4}" type="presParOf" srcId="{C62DC9D2-B040-416C-AAE3-CF24BFEECE5C}" destId="{7E0F3D4A-68FB-4888-BFCA-6E1F6E68A2A6}" srcOrd="1" destOrd="0" presId="urn:microsoft.com/office/officeart/2005/8/layout/vList2"/>
    <dgm:cxn modelId="{055AEF29-3131-4B16-B669-7435970A9778}" type="presParOf" srcId="{C62DC9D2-B040-416C-AAE3-CF24BFEECE5C}" destId="{E86F44E5-5826-47FB-A745-8A0E1FA9D171}" srcOrd="2" destOrd="0" presId="urn:microsoft.com/office/officeart/2005/8/layout/vList2"/>
    <dgm:cxn modelId="{9DF79A07-4FA3-48C9-813E-67799BD0A9C3}" type="presParOf" srcId="{C62DC9D2-B040-416C-AAE3-CF24BFEECE5C}" destId="{DD1459A6-5D43-4207-9587-8AF946149AB3}" srcOrd="3" destOrd="0" presId="urn:microsoft.com/office/officeart/2005/8/layout/vList2"/>
    <dgm:cxn modelId="{6B220E6F-8556-47CD-92D6-5CD6551B688F}" type="presParOf" srcId="{C62DC9D2-B040-416C-AAE3-CF24BFEECE5C}" destId="{EF3B5E26-726E-423C-95F1-5CF601E26D26}" srcOrd="4" destOrd="0" presId="urn:microsoft.com/office/officeart/2005/8/layout/vList2"/>
    <dgm:cxn modelId="{5EED3328-2307-4A4C-99C7-4217B1343355}" type="presParOf" srcId="{C62DC9D2-B040-416C-AAE3-CF24BFEECE5C}" destId="{7EB0A2E1-2431-47EA-9E2E-AEEB335889EA}" srcOrd="5" destOrd="0" presId="urn:microsoft.com/office/officeart/2005/8/layout/vList2"/>
    <dgm:cxn modelId="{FB970B6F-C2ED-4407-9735-6CABB7F50F62}" type="presParOf" srcId="{C62DC9D2-B040-416C-AAE3-CF24BFEECE5C}" destId="{6006DF8A-8499-4A63-8190-11F265D9643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3D6059-1501-466A-89B6-5BCA00E02E1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597EA18-B702-403F-BB3F-C5B80FEA6E75}">
      <dgm:prSet/>
      <dgm:spPr/>
      <dgm:t>
        <a:bodyPr/>
        <a:lstStyle/>
        <a:p>
          <a:r>
            <a:rPr lang="pl-PL"/>
            <a:t>W poniższym kodzie będziemy korzystać z interfejsu Entity, który będzie implementowany przez wszystkie encje JPA</a:t>
          </a:r>
        </a:p>
      </dgm:t>
    </dgm:pt>
    <dgm:pt modelId="{9BEC0BDD-26DB-4C39-ADA1-27F23014D810}" type="parTrans" cxnId="{1AF48F36-F922-4317-B84F-B10267C867EC}">
      <dgm:prSet/>
      <dgm:spPr/>
      <dgm:t>
        <a:bodyPr/>
        <a:lstStyle/>
        <a:p>
          <a:endParaRPr lang="pl-PL"/>
        </a:p>
      </dgm:t>
    </dgm:pt>
    <dgm:pt modelId="{B70543C3-11BA-4602-A737-1A0AEC06DFA2}" type="sibTrans" cxnId="{1AF48F36-F922-4317-B84F-B10267C867EC}">
      <dgm:prSet/>
      <dgm:spPr/>
      <dgm:t>
        <a:bodyPr/>
        <a:lstStyle/>
        <a:p>
          <a:endParaRPr lang="pl-PL"/>
        </a:p>
      </dgm:t>
    </dgm:pt>
    <dgm:pt modelId="{C714BEAD-3E84-4A30-90F9-E26F699A9EBA}" type="pres">
      <dgm:prSet presAssocID="{6C3D6059-1501-466A-89B6-5BCA00E02E19}" presName="linear" presStyleCnt="0">
        <dgm:presLayoutVars>
          <dgm:animLvl val="lvl"/>
          <dgm:resizeHandles val="exact"/>
        </dgm:presLayoutVars>
      </dgm:prSet>
      <dgm:spPr/>
    </dgm:pt>
    <dgm:pt modelId="{D0A40F22-46F6-4A77-9BC1-C2610AC6CFB4}" type="pres">
      <dgm:prSet presAssocID="{0597EA18-B702-403F-BB3F-C5B80FEA6E75}" presName="parentText" presStyleLbl="node1" presStyleIdx="0" presStyleCnt="1" custScaleY="31582" custLinFactNeighborX="20" custLinFactNeighborY="-13178">
        <dgm:presLayoutVars>
          <dgm:chMax val="0"/>
          <dgm:bulletEnabled val="1"/>
        </dgm:presLayoutVars>
      </dgm:prSet>
      <dgm:spPr/>
    </dgm:pt>
  </dgm:ptLst>
  <dgm:cxnLst>
    <dgm:cxn modelId="{1AF48F36-F922-4317-B84F-B10267C867EC}" srcId="{6C3D6059-1501-466A-89B6-5BCA00E02E19}" destId="{0597EA18-B702-403F-BB3F-C5B80FEA6E75}" srcOrd="0" destOrd="0" parTransId="{9BEC0BDD-26DB-4C39-ADA1-27F23014D810}" sibTransId="{B70543C3-11BA-4602-A737-1A0AEC06DFA2}"/>
    <dgm:cxn modelId="{976EB67A-1296-4FEA-8926-959A2FB0A51F}" type="presOf" srcId="{0597EA18-B702-403F-BB3F-C5B80FEA6E75}" destId="{D0A40F22-46F6-4A77-9BC1-C2610AC6CFB4}" srcOrd="0" destOrd="0" presId="urn:microsoft.com/office/officeart/2005/8/layout/vList2"/>
    <dgm:cxn modelId="{9D616FF7-E610-4ED1-AFFE-95A9874C82C1}" type="presOf" srcId="{6C3D6059-1501-466A-89B6-5BCA00E02E19}" destId="{C714BEAD-3E84-4A30-90F9-E26F699A9EBA}" srcOrd="0" destOrd="0" presId="urn:microsoft.com/office/officeart/2005/8/layout/vList2"/>
    <dgm:cxn modelId="{85379D0A-25B7-4EA1-8239-96A7485AC82B}" type="presParOf" srcId="{C714BEAD-3E84-4A30-90F9-E26F699A9EBA}" destId="{D0A40F22-46F6-4A77-9BC1-C2610AC6CFB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AC8A153-4FD4-446F-9AF5-DF470144CB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C05D7CA-F926-4BE8-9434-A2B0EFA24517}">
      <dgm:prSet/>
      <dgm:spPr/>
      <dgm:t>
        <a:bodyPr/>
        <a:lstStyle/>
        <a:p>
          <a:r>
            <a:rPr lang="pl-PL"/>
            <a:t>Obok widzimy </a:t>
          </a:r>
          <a:r>
            <a:rPr lang="pl-PL" err="1"/>
            <a:t>EmployeeDao</a:t>
          </a:r>
          <a:r>
            <a:rPr lang="pl-PL"/>
            <a:t>, które służy do czytania i zapisywania danych pracowników. Klasa to jest EJB co znaczy że może kontrolować wszystkie  operacje ze specyfikacją JTA.</a:t>
          </a:r>
        </a:p>
      </dgm:t>
    </dgm:pt>
    <dgm:pt modelId="{201DC9AC-56C1-4537-A894-9838C2286533}" type="parTrans" cxnId="{6FBE3A48-8908-459B-AF9E-04D60227A19D}">
      <dgm:prSet/>
      <dgm:spPr/>
      <dgm:t>
        <a:bodyPr/>
        <a:lstStyle/>
        <a:p>
          <a:endParaRPr lang="pl-PL"/>
        </a:p>
      </dgm:t>
    </dgm:pt>
    <dgm:pt modelId="{B948FA48-AC0C-4A9C-BEEA-DFB189758540}" type="sibTrans" cxnId="{6FBE3A48-8908-459B-AF9E-04D60227A19D}">
      <dgm:prSet/>
      <dgm:spPr/>
      <dgm:t>
        <a:bodyPr/>
        <a:lstStyle/>
        <a:p>
          <a:endParaRPr lang="pl-PL"/>
        </a:p>
      </dgm:t>
    </dgm:pt>
    <dgm:pt modelId="{56F9486B-0907-45BC-8828-3FA761AC1A21}">
      <dgm:prSet/>
      <dgm:spPr/>
      <dgm:t>
        <a:bodyPr/>
        <a:lstStyle/>
        <a:p>
          <a:r>
            <a:rPr lang="pl-PL"/>
            <a:t>W celu czytania danych o pracownikach możemy korzystać z:</a:t>
          </a:r>
        </a:p>
      </dgm:t>
    </dgm:pt>
    <dgm:pt modelId="{2271A4A8-1BA4-4358-BD15-C23440527F21}" type="parTrans" cxnId="{08F574DF-CCE6-403F-8E3A-06C55702B0A4}">
      <dgm:prSet/>
      <dgm:spPr/>
      <dgm:t>
        <a:bodyPr/>
        <a:lstStyle/>
        <a:p>
          <a:endParaRPr lang="pl-PL"/>
        </a:p>
      </dgm:t>
    </dgm:pt>
    <dgm:pt modelId="{64A2B61C-24EF-4BDE-9A0C-8191F89CE4CF}" type="sibTrans" cxnId="{08F574DF-CCE6-403F-8E3A-06C55702B0A4}">
      <dgm:prSet/>
      <dgm:spPr/>
      <dgm:t>
        <a:bodyPr/>
        <a:lstStyle/>
        <a:p>
          <a:endParaRPr lang="pl-PL"/>
        </a:p>
      </dgm:t>
    </dgm:pt>
    <dgm:pt modelId="{52E0E4DB-0D43-48C8-A92E-A3F6F1D705BE}">
      <dgm:prSet/>
      <dgm:spPr/>
      <dgm:t>
        <a:bodyPr/>
        <a:lstStyle/>
        <a:p>
          <a:r>
            <a:rPr lang="pl-PL"/>
            <a:t>W celu zapisu:</a:t>
          </a:r>
        </a:p>
      </dgm:t>
    </dgm:pt>
    <dgm:pt modelId="{07002454-183E-48B3-9335-3E1B1267D64C}" type="parTrans" cxnId="{1DE6B5E0-7F22-4DC8-954E-3BBBBA8734EC}">
      <dgm:prSet/>
      <dgm:spPr/>
      <dgm:t>
        <a:bodyPr/>
        <a:lstStyle/>
        <a:p>
          <a:endParaRPr lang="pl-PL"/>
        </a:p>
      </dgm:t>
    </dgm:pt>
    <dgm:pt modelId="{328A6C66-F81E-47BD-9A36-400EDD51CE34}" type="sibTrans" cxnId="{1DE6B5E0-7F22-4DC8-954E-3BBBBA8734EC}">
      <dgm:prSet/>
      <dgm:spPr/>
      <dgm:t>
        <a:bodyPr/>
        <a:lstStyle/>
        <a:p>
          <a:endParaRPr lang="pl-PL"/>
        </a:p>
      </dgm:t>
    </dgm:pt>
    <dgm:pt modelId="{D15C7C1B-59CD-4D29-967F-055E0F5B020A}">
      <dgm:prSet/>
      <dgm:spPr/>
      <dgm:t>
        <a:bodyPr/>
        <a:lstStyle/>
        <a:p>
          <a:r>
            <a:rPr lang="pl-PL"/>
            <a:t>W celu usunięcia:</a:t>
          </a:r>
        </a:p>
      </dgm:t>
    </dgm:pt>
    <dgm:pt modelId="{4359957F-1895-4A0C-A46D-7C68466C10F8}" type="parTrans" cxnId="{AABACE61-8175-4EE4-9172-F27FA910286F}">
      <dgm:prSet/>
      <dgm:spPr/>
      <dgm:t>
        <a:bodyPr/>
        <a:lstStyle/>
        <a:p>
          <a:endParaRPr lang="pl-PL"/>
        </a:p>
      </dgm:t>
    </dgm:pt>
    <dgm:pt modelId="{E6E1424B-D5FE-458E-8740-0D5B458CAC2F}" type="sibTrans" cxnId="{AABACE61-8175-4EE4-9172-F27FA910286F}">
      <dgm:prSet/>
      <dgm:spPr/>
      <dgm:t>
        <a:bodyPr/>
        <a:lstStyle/>
        <a:p>
          <a:endParaRPr lang="pl-PL"/>
        </a:p>
      </dgm:t>
    </dgm:pt>
    <dgm:pt modelId="{8FCD50D8-35FF-44E2-9C72-B7B139946702}">
      <dgm:prSet/>
      <dgm:spPr/>
      <dgm:t>
        <a:bodyPr/>
        <a:lstStyle/>
        <a:p>
          <a:r>
            <a:rPr lang="pl-PL" err="1"/>
            <a:t>findAll</a:t>
          </a:r>
          <a:r>
            <a:rPr lang="pl-PL"/>
            <a:t> - informacje o wszystkich pracownikach</a:t>
          </a:r>
        </a:p>
      </dgm:t>
    </dgm:pt>
    <dgm:pt modelId="{4C06F36C-850A-47E3-8239-3A0C3351B6B5}" type="parTrans" cxnId="{E1991D51-CE9B-49F8-84D1-987F93813593}">
      <dgm:prSet/>
      <dgm:spPr/>
    </dgm:pt>
    <dgm:pt modelId="{A8DF0B29-4CE4-4054-A862-6F3F5C6827A0}" type="sibTrans" cxnId="{E1991D51-CE9B-49F8-84D1-987F93813593}">
      <dgm:prSet/>
      <dgm:spPr/>
    </dgm:pt>
    <dgm:pt modelId="{57873F05-B38D-491C-A8FB-860A8D7CDFA7}">
      <dgm:prSet/>
      <dgm:spPr/>
      <dgm:t>
        <a:bodyPr/>
        <a:lstStyle/>
        <a:p>
          <a:r>
            <a:rPr lang="pl-PL" err="1"/>
            <a:t>findByName</a:t>
          </a:r>
          <a:r>
            <a:rPr lang="pl-PL"/>
            <a:t> - informacje o pojedynczym pracowniku, po jego imieniu</a:t>
          </a:r>
        </a:p>
      </dgm:t>
    </dgm:pt>
    <dgm:pt modelId="{D409A26C-7800-4696-8489-72B7B64EF7FE}" type="parTrans" cxnId="{9C464BC5-0E31-4A82-8AE4-AB43666598BA}">
      <dgm:prSet/>
      <dgm:spPr/>
    </dgm:pt>
    <dgm:pt modelId="{F2231A4E-DD72-4F12-A3A4-020353211886}" type="sibTrans" cxnId="{9C464BC5-0E31-4A82-8AE4-AB43666598BA}">
      <dgm:prSet/>
      <dgm:spPr/>
    </dgm:pt>
    <dgm:pt modelId="{EAEE6DCC-7D24-4D42-A30F-21E74373854F}">
      <dgm:prSet/>
      <dgm:spPr/>
      <dgm:t>
        <a:bodyPr/>
        <a:lstStyle/>
        <a:p>
          <a:r>
            <a:rPr lang="pl-PL"/>
            <a:t>findById - informacje o pojedynczym pracowniku, po jego unikalnym id</a:t>
          </a:r>
        </a:p>
      </dgm:t>
    </dgm:pt>
    <dgm:pt modelId="{C53B273D-3D9A-472B-8908-CC3B74F7CBD8}" type="parTrans" cxnId="{CE980F2D-3597-4F8F-B74D-C32F73DE9926}">
      <dgm:prSet/>
      <dgm:spPr/>
    </dgm:pt>
    <dgm:pt modelId="{1ACD7CD7-F84E-4F3D-9056-8BC87D39D837}" type="sibTrans" cxnId="{CE980F2D-3597-4F8F-B74D-C32F73DE9926}">
      <dgm:prSet/>
      <dgm:spPr/>
    </dgm:pt>
    <dgm:pt modelId="{5B86F64F-DB82-4A3F-A97F-992889A1D63D}">
      <dgm:prSet/>
      <dgm:spPr/>
      <dgm:t>
        <a:bodyPr/>
        <a:lstStyle/>
        <a:p>
          <a:r>
            <a:rPr lang="pl-PL"/>
            <a:t>persist, update</a:t>
          </a:r>
        </a:p>
      </dgm:t>
    </dgm:pt>
    <dgm:pt modelId="{615F7FA9-8CBB-4A76-B7E3-C5A109680F16}" type="parTrans" cxnId="{95AF7E82-A3EE-4B77-9591-137E66EA573B}">
      <dgm:prSet/>
      <dgm:spPr/>
    </dgm:pt>
    <dgm:pt modelId="{370DB136-C5A0-4AF7-B875-2391D3A4F082}" type="sibTrans" cxnId="{95AF7E82-A3EE-4B77-9591-137E66EA573B}">
      <dgm:prSet/>
      <dgm:spPr/>
    </dgm:pt>
    <dgm:pt modelId="{5D102051-B904-48C2-BF20-9889C20CC96B}">
      <dgm:prSet/>
      <dgm:spPr/>
      <dgm:t>
        <a:bodyPr/>
        <a:lstStyle/>
        <a:p>
          <a:r>
            <a:rPr lang="pl-PL"/>
            <a:t>delete</a:t>
          </a:r>
        </a:p>
      </dgm:t>
    </dgm:pt>
    <dgm:pt modelId="{0B635114-AC20-45ED-A736-F6F503275D14}" type="parTrans" cxnId="{10E126EB-0AEE-4005-B251-290D545E0C81}">
      <dgm:prSet/>
      <dgm:spPr/>
    </dgm:pt>
    <dgm:pt modelId="{9F7D616A-8DAA-48D1-B8B1-1C39CD359595}" type="sibTrans" cxnId="{10E126EB-0AEE-4005-B251-290D545E0C81}">
      <dgm:prSet/>
      <dgm:spPr/>
    </dgm:pt>
    <dgm:pt modelId="{81548C6A-DC58-4EBA-AF48-10FB434B78AF}" type="pres">
      <dgm:prSet presAssocID="{5AC8A153-4FD4-446F-9AF5-DF470144CB9B}" presName="linear" presStyleCnt="0">
        <dgm:presLayoutVars>
          <dgm:animLvl val="lvl"/>
          <dgm:resizeHandles val="exact"/>
        </dgm:presLayoutVars>
      </dgm:prSet>
      <dgm:spPr/>
    </dgm:pt>
    <dgm:pt modelId="{92AE610D-ABEC-42F4-AF9C-E63EC42E49D2}" type="pres">
      <dgm:prSet presAssocID="{0C05D7CA-F926-4BE8-9434-A2B0EFA2451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EB283B6-46D4-4E0F-837B-2E7EC943A32E}" type="pres">
      <dgm:prSet presAssocID="{B948FA48-AC0C-4A9C-BEEA-DFB189758540}" presName="spacer" presStyleCnt="0"/>
      <dgm:spPr/>
    </dgm:pt>
    <dgm:pt modelId="{B2B36A06-657B-4858-8646-BFB683196EED}" type="pres">
      <dgm:prSet presAssocID="{56F9486B-0907-45BC-8828-3FA761AC1A2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6DE4756-8075-4929-9BAF-A6B4ADF41D35}" type="pres">
      <dgm:prSet presAssocID="{56F9486B-0907-45BC-8828-3FA761AC1A21}" presName="childText" presStyleLbl="revTx" presStyleIdx="0" presStyleCnt="3">
        <dgm:presLayoutVars>
          <dgm:bulletEnabled val="1"/>
        </dgm:presLayoutVars>
      </dgm:prSet>
      <dgm:spPr/>
    </dgm:pt>
    <dgm:pt modelId="{C3410B55-B7E1-4674-85B4-D1F53DB890A3}" type="pres">
      <dgm:prSet presAssocID="{52E0E4DB-0D43-48C8-A92E-A3F6F1D705B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2DFDDCB-CE05-4B07-8EB1-94ED151C2CAA}" type="pres">
      <dgm:prSet presAssocID="{52E0E4DB-0D43-48C8-A92E-A3F6F1D705BE}" presName="childText" presStyleLbl="revTx" presStyleIdx="1" presStyleCnt="3">
        <dgm:presLayoutVars>
          <dgm:bulletEnabled val="1"/>
        </dgm:presLayoutVars>
      </dgm:prSet>
      <dgm:spPr/>
    </dgm:pt>
    <dgm:pt modelId="{AE52B7A4-3B42-42AC-B1C7-263C00C5510A}" type="pres">
      <dgm:prSet presAssocID="{D15C7C1B-59CD-4D29-967F-055E0F5B020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804049E-0249-4E00-804C-E175AF288AA3}" type="pres">
      <dgm:prSet presAssocID="{D15C7C1B-59CD-4D29-967F-055E0F5B020A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7A0AD19-E1F8-415B-9E58-4B101865DAD5}" type="presOf" srcId="{EAEE6DCC-7D24-4D42-A30F-21E74373854F}" destId="{F6DE4756-8075-4929-9BAF-A6B4ADF41D35}" srcOrd="0" destOrd="2" presId="urn:microsoft.com/office/officeart/2005/8/layout/vList2"/>
    <dgm:cxn modelId="{BC8A272B-BC52-4C0E-8063-4BBC1E91C79D}" type="presOf" srcId="{5D102051-B904-48C2-BF20-9889C20CC96B}" destId="{2804049E-0249-4E00-804C-E175AF288AA3}" srcOrd="0" destOrd="0" presId="urn:microsoft.com/office/officeart/2005/8/layout/vList2"/>
    <dgm:cxn modelId="{CE980F2D-3597-4F8F-B74D-C32F73DE9926}" srcId="{56F9486B-0907-45BC-8828-3FA761AC1A21}" destId="{EAEE6DCC-7D24-4D42-A30F-21E74373854F}" srcOrd="2" destOrd="0" parTransId="{C53B273D-3D9A-472B-8908-CC3B74F7CBD8}" sibTransId="{1ACD7CD7-F84E-4F3D-9056-8BC87D39D837}"/>
    <dgm:cxn modelId="{AABACE61-8175-4EE4-9172-F27FA910286F}" srcId="{5AC8A153-4FD4-446F-9AF5-DF470144CB9B}" destId="{D15C7C1B-59CD-4D29-967F-055E0F5B020A}" srcOrd="3" destOrd="0" parTransId="{4359957F-1895-4A0C-A46D-7C68466C10F8}" sibTransId="{E6E1424B-D5FE-458E-8740-0D5B458CAC2F}"/>
    <dgm:cxn modelId="{6FBE3A48-8908-459B-AF9E-04D60227A19D}" srcId="{5AC8A153-4FD4-446F-9AF5-DF470144CB9B}" destId="{0C05D7CA-F926-4BE8-9434-A2B0EFA24517}" srcOrd="0" destOrd="0" parTransId="{201DC9AC-56C1-4537-A894-9838C2286533}" sibTransId="{B948FA48-AC0C-4A9C-BEEA-DFB189758540}"/>
    <dgm:cxn modelId="{E1991D51-CE9B-49F8-84D1-987F93813593}" srcId="{56F9486B-0907-45BC-8828-3FA761AC1A21}" destId="{8FCD50D8-35FF-44E2-9C72-B7B139946702}" srcOrd="0" destOrd="0" parTransId="{4C06F36C-850A-47E3-8239-3A0C3351B6B5}" sibTransId="{A8DF0B29-4CE4-4054-A862-6F3F5C6827A0}"/>
    <dgm:cxn modelId="{5DA9CD79-AD1D-4B36-A072-1A7C64E38D5A}" type="presOf" srcId="{57873F05-B38D-491C-A8FB-860A8D7CDFA7}" destId="{F6DE4756-8075-4929-9BAF-A6B4ADF41D35}" srcOrd="0" destOrd="1" presId="urn:microsoft.com/office/officeart/2005/8/layout/vList2"/>
    <dgm:cxn modelId="{CD09657B-4D52-409B-BA93-9409E24401B5}" type="presOf" srcId="{5AC8A153-4FD4-446F-9AF5-DF470144CB9B}" destId="{81548C6A-DC58-4EBA-AF48-10FB434B78AF}" srcOrd="0" destOrd="0" presId="urn:microsoft.com/office/officeart/2005/8/layout/vList2"/>
    <dgm:cxn modelId="{F9FFCD7F-F61B-4530-B383-0D93E1001971}" type="presOf" srcId="{D15C7C1B-59CD-4D29-967F-055E0F5B020A}" destId="{AE52B7A4-3B42-42AC-B1C7-263C00C5510A}" srcOrd="0" destOrd="0" presId="urn:microsoft.com/office/officeart/2005/8/layout/vList2"/>
    <dgm:cxn modelId="{95AF7E82-A3EE-4B77-9591-137E66EA573B}" srcId="{52E0E4DB-0D43-48C8-A92E-A3F6F1D705BE}" destId="{5B86F64F-DB82-4A3F-A97F-992889A1D63D}" srcOrd="0" destOrd="0" parTransId="{615F7FA9-8CBB-4A76-B7E3-C5A109680F16}" sibTransId="{370DB136-C5A0-4AF7-B875-2391D3A4F082}"/>
    <dgm:cxn modelId="{BFE62ABC-3B2F-448C-B7C7-36D3B6A1F97C}" type="presOf" srcId="{0C05D7CA-F926-4BE8-9434-A2B0EFA24517}" destId="{92AE610D-ABEC-42F4-AF9C-E63EC42E49D2}" srcOrd="0" destOrd="0" presId="urn:microsoft.com/office/officeart/2005/8/layout/vList2"/>
    <dgm:cxn modelId="{9C464BC5-0E31-4A82-8AE4-AB43666598BA}" srcId="{56F9486B-0907-45BC-8828-3FA761AC1A21}" destId="{57873F05-B38D-491C-A8FB-860A8D7CDFA7}" srcOrd="1" destOrd="0" parTransId="{D409A26C-7800-4696-8489-72B7B64EF7FE}" sibTransId="{F2231A4E-DD72-4F12-A3A4-020353211886}"/>
    <dgm:cxn modelId="{C348CECA-4D00-4E34-9083-D6064AEB59EE}" type="presOf" srcId="{56F9486B-0907-45BC-8828-3FA761AC1A21}" destId="{B2B36A06-657B-4858-8646-BFB683196EED}" srcOrd="0" destOrd="0" presId="urn:microsoft.com/office/officeart/2005/8/layout/vList2"/>
    <dgm:cxn modelId="{08F574DF-CCE6-403F-8E3A-06C55702B0A4}" srcId="{5AC8A153-4FD4-446F-9AF5-DF470144CB9B}" destId="{56F9486B-0907-45BC-8828-3FA761AC1A21}" srcOrd="1" destOrd="0" parTransId="{2271A4A8-1BA4-4358-BD15-C23440527F21}" sibTransId="{64A2B61C-24EF-4BDE-9A0C-8191F89CE4CF}"/>
    <dgm:cxn modelId="{1DE6B5E0-7F22-4DC8-954E-3BBBBA8734EC}" srcId="{5AC8A153-4FD4-446F-9AF5-DF470144CB9B}" destId="{52E0E4DB-0D43-48C8-A92E-A3F6F1D705BE}" srcOrd="2" destOrd="0" parTransId="{07002454-183E-48B3-9335-3E1B1267D64C}" sibTransId="{328A6C66-F81E-47BD-9A36-400EDD51CE34}"/>
    <dgm:cxn modelId="{181BF0E0-E435-45BE-9628-C4E194D09FF0}" type="presOf" srcId="{8FCD50D8-35FF-44E2-9C72-B7B139946702}" destId="{F6DE4756-8075-4929-9BAF-A6B4ADF41D35}" srcOrd="0" destOrd="0" presId="urn:microsoft.com/office/officeart/2005/8/layout/vList2"/>
    <dgm:cxn modelId="{10E126EB-0AEE-4005-B251-290D545E0C81}" srcId="{D15C7C1B-59CD-4D29-967F-055E0F5B020A}" destId="{5D102051-B904-48C2-BF20-9889C20CC96B}" srcOrd="0" destOrd="0" parTransId="{0B635114-AC20-45ED-A736-F6F503275D14}" sibTransId="{9F7D616A-8DAA-48D1-B8B1-1C39CD359595}"/>
    <dgm:cxn modelId="{2C848BEB-6BCC-4CB7-8224-78C08E404BE1}" type="presOf" srcId="{52E0E4DB-0D43-48C8-A92E-A3F6F1D705BE}" destId="{C3410B55-B7E1-4674-85B4-D1F53DB890A3}" srcOrd="0" destOrd="0" presId="urn:microsoft.com/office/officeart/2005/8/layout/vList2"/>
    <dgm:cxn modelId="{EB8E00F2-F993-4C81-89A9-C040F28158DD}" type="presOf" srcId="{5B86F64F-DB82-4A3F-A97F-992889A1D63D}" destId="{72DFDDCB-CE05-4B07-8EB1-94ED151C2CAA}" srcOrd="0" destOrd="0" presId="urn:microsoft.com/office/officeart/2005/8/layout/vList2"/>
    <dgm:cxn modelId="{EEDA71B8-209C-42D8-A4B1-A705C76B509F}" type="presParOf" srcId="{81548C6A-DC58-4EBA-AF48-10FB434B78AF}" destId="{92AE610D-ABEC-42F4-AF9C-E63EC42E49D2}" srcOrd="0" destOrd="0" presId="urn:microsoft.com/office/officeart/2005/8/layout/vList2"/>
    <dgm:cxn modelId="{78DCB8DC-CEC3-4316-A0AC-84F21355F339}" type="presParOf" srcId="{81548C6A-DC58-4EBA-AF48-10FB434B78AF}" destId="{7EB283B6-46D4-4E0F-837B-2E7EC943A32E}" srcOrd="1" destOrd="0" presId="urn:microsoft.com/office/officeart/2005/8/layout/vList2"/>
    <dgm:cxn modelId="{270490F2-EB7F-405E-BC4C-3C8B7B0391F7}" type="presParOf" srcId="{81548C6A-DC58-4EBA-AF48-10FB434B78AF}" destId="{B2B36A06-657B-4858-8646-BFB683196EED}" srcOrd="2" destOrd="0" presId="urn:microsoft.com/office/officeart/2005/8/layout/vList2"/>
    <dgm:cxn modelId="{0D010569-9B93-474E-A30A-6951166964EE}" type="presParOf" srcId="{81548C6A-DC58-4EBA-AF48-10FB434B78AF}" destId="{F6DE4756-8075-4929-9BAF-A6B4ADF41D35}" srcOrd="3" destOrd="0" presId="urn:microsoft.com/office/officeart/2005/8/layout/vList2"/>
    <dgm:cxn modelId="{FCEC1CA0-E136-42E1-B0B7-CB69159757AF}" type="presParOf" srcId="{81548C6A-DC58-4EBA-AF48-10FB434B78AF}" destId="{C3410B55-B7E1-4674-85B4-D1F53DB890A3}" srcOrd="4" destOrd="0" presId="urn:microsoft.com/office/officeart/2005/8/layout/vList2"/>
    <dgm:cxn modelId="{CA2987A8-CA67-4F77-AC33-F166472BFAA9}" type="presParOf" srcId="{81548C6A-DC58-4EBA-AF48-10FB434B78AF}" destId="{72DFDDCB-CE05-4B07-8EB1-94ED151C2CAA}" srcOrd="5" destOrd="0" presId="urn:microsoft.com/office/officeart/2005/8/layout/vList2"/>
    <dgm:cxn modelId="{296673D9-6AC9-49F8-B210-0E0DD19C2447}" type="presParOf" srcId="{81548C6A-DC58-4EBA-AF48-10FB434B78AF}" destId="{AE52B7A4-3B42-42AC-B1C7-263C00C5510A}" srcOrd="6" destOrd="0" presId="urn:microsoft.com/office/officeart/2005/8/layout/vList2"/>
    <dgm:cxn modelId="{214BDC9B-2D30-4763-A2F8-5BCE7521A11E}" type="presParOf" srcId="{81548C6A-DC58-4EBA-AF48-10FB434B78AF}" destId="{2804049E-0249-4E00-804C-E175AF288AA3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FA2B2D1-8057-4F8D-8201-D9D6E3841C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12D691F0-0CD2-4730-AB49-3E51833ADA74}">
      <dgm:prSet/>
      <dgm:spPr/>
      <dgm:t>
        <a:bodyPr/>
        <a:lstStyle/>
        <a:p>
          <a:r>
            <a:rPr lang="pl-PL"/>
            <a:t>Na końcu wystarczy zaimplementować biznesową klasę, która tak naprawdę nie wie jak wygląda zapis/odczyt ze źródła danych, zna tylko parametry i dane zwracane</a:t>
          </a:r>
        </a:p>
      </dgm:t>
    </dgm:pt>
    <dgm:pt modelId="{DE150B96-0B4F-4D0D-974C-02C3EE35034F}" type="parTrans" cxnId="{437E966D-8D2E-4C55-9D69-F910A1E61CD0}">
      <dgm:prSet/>
      <dgm:spPr/>
      <dgm:t>
        <a:bodyPr/>
        <a:lstStyle/>
        <a:p>
          <a:endParaRPr lang="pl-PL"/>
        </a:p>
      </dgm:t>
    </dgm:pt>
    <dgm:pt modelId="{3A91E6F9-CAD3-471E-8DB5-DC97F85E9E34}" type="sibTrans" cxnId="{437E966D-8D2E-4C55-9D69-F910A1E61CD0}">
      <dgm:prSet/>
      <dgm:spPr/>
      <dgm:t>
        <a:bodyPr/>
        <a:lstStyle/>
        <a:p>
          <a:endParaRPr lang="pl-PL"/>
        </a:p>
      </dgm:t>
    </dgm:pt>
    <dgm:pt modelId="{5658C074-A822-4FB1-BFE7-1E58451BACF5}" type="pres">
      <dgm:prSet presAssocID="{3FA2B2D1-8057-4F8D-8201-D9D6E3841C2D}" presName="linear" presStyleCnt="0">
        <dgm:presLayoutVars>
          <dgm:animLvl val="lvl"/>
          <dgm:resizeHandles val="exact"/>
        </dgm:presLayoutVars>
      </dgm:prSet>
      <dgm:spPr/>
    </dgm:pt>
    <dgm:pt modelId="{3CADBF04-BC15-4623-8576-257139E0E3B8}" type="pres">
      <dgm:prSet presAssocID="{12D691F0-0CD2-4730-AB49-3E51833ADA7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37E966D-8D2E-4C55-9D69-F910A1E61CD0}" srcId="{3FA2B2D1-8057-4F8D-8201-D9D6E3841C2D}" destId="{12D691F0-0CD2-4730-AB49-3E51833ADA74}" srcOrd="0" destOrd="0" parTransId="{DE150B96-0B4F-4D0D-974C-02C3EE35034F}" sibTransId="{3A91E6F9-CAD3-471E-8DB5-DC97F85E9E34}"/>
    <dgm:cxn modelId="{E309B27C-8A47-4D40-9236-F586243B2415}" type="presOf" srcId="{3FA2B2D1-8057-4F8D-8201-D9D6E3841C2D}" destId="{5658C074-A822-4FB1-BFE7-1E58451BACF5}" srcOrd="0" destOrd="0" presId="urn:microsoft.com/office/officeart/2005/8/layout/vList2"/>
    <dgm:cxn modelId="{D739FFA0-9166-40B3-BE04-5DA5AC144F57}" type="presOf" srcId="{12D691F0-0CD2-4730-AB49-3E51833ADA74}" destId="{3CADBF04-BC15-4623-8576-257139E0E3B8}" srcOrd="0" destOrd="0" presId="urn:microsoft.com/office/officeart/2005/8/layout/vList2"/>
    <dgm:cxn modelId="{682D7913-2E02-4D02-ABE7-66A40DF95E52}" type="presParOf" srcId="{5658C074-A822-4FB1-BFE7-1E58451BACF5}" destId="{3CADBF04-BC15-4623-8576-257139E0E3B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90B7551-7A0D-45A6-A84C-872BEF7B940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5DE0C8A-4172-4859-8723-79B7A1179409}">
      <dgm:prSet/>
      <dgm:spPr/>
      <dgm:t>
        <a:bodyPr/>
        <a:lstStyle/>
        <a:p>
          <a:r>
            <a:rPr lang="pl-PL" dirty="0"/>
            <a:t>Jest to rozbudowana wersja wzorca Data-Access Object (DAO).</a:t>
          </a:r>
        </a:p>
      </dgm:t>
    </dgm:pt>
    <dgm:pt modelId="{E6B37F52-EE79-4E09-9A18-C495E796180F}" type="parTrans" cxnId="{06FC2601-A4B8-4375-AC1C-EE06C17606DA}">
      <dgm:prSet/>
      <dgm:spPr/>
      <dgm:t>
        <a:bodyPr/>
        <a:lstStyle/>
        <a:p>
          <a:endParaRPr lang="pl-PL"/>
        </a:p>
      </dgm:t>
    </dgm:pt>
    <dgm:pt modelId="{6DE6FB7A-4B0D-42BB-B8EF-C3A0A792F35D}" type="sibTrans" cxnId="{06FC2601-A4B8-4375-AC1C-EE06C17606DA}">
      <dgm:prSet/>
      <dgm:spPr/>
      <dgm:t>
        <a:bodyPr/>
        <a:lstStyle/>
        <a:p>
          <a:endParaRPr lang="pl-PL"/>
        </a:p>
      </dgm:t>
    </dgm:pt>
    <dgm:pt modelId="{8463E466-AA9A-4B12-9CBC-7F39B3031653}">
      <dgm:prSet/>
      <dgm:spPr/>
      <dgm:t>
        <a:bodyPr/>
        <a:lstStyle/>
        <a:p>
          <a:r>
            <a:rPr lang="pl-PL" dirty="0"/>
            <a:t>Można własnoręcznie zaimplementować w przypadku innego źródła danych niż DB.</a:t>
          </a:r>
        </a:p>
      </dgm:t>
    </dgm:pt>
    <dgm:pt modelId="{411409AD-4CEB-4987-BBA2-5F50A5A2CF16}" type="parTrans" cxnId="{D04DA728-B6FB-4C3E-B756-78680A48049F}">
      <dgm:prSet/>
      <dgm:spPr/>
      <dgm:t>
        <a:bodyPr/>
        <a:lstStyle/>
        <a:p>
          <a:endParaRPr lang="pl-PL"/>
        </a:p>
      </dgm:t>
    </dgm:pt>
    <dgm:pt modelId="{2C141505-B2D4-460F-B4DB-D9625351037F}" type="sibTrans" cxnId="{D04DA728-B6FB-4C3E-B756-78680A48049F}">
      <dgm:prSet/>
      <dgm:spPr/>
      <dgm:t>
        <a:bodyPr/>
        <a:lstStyle/>
        <a:p>
          <a:endParaRPr lang="pl-PL"/>
        </a:p>
      </dgm:t>
    </dgm:pt>
    <dgm:pt modelId="{E5D2062E-7FF9-4D73-8641-4A7C59865107}">
      <dgm:prSet/>
      <dgm:spPr/>
      <dgm:t>
        <a:bodyPr/>
        <a:lstStyle/>
        <a:p>
          <a:pPr rtl="0"/>
          <a:r>
            <a:rPr lang="pl-PL" dirty="0"/>
            <a:t>Pozwala na bardziej elastyczne podejście do </a:t>
          </a:r>
          <a:r>
            <a:rPr lang="pl-PL" dirty="0">
              <a:latin typeface="Calibri Light" panose="020F0302020204030204"/>
            </a:rPr>
            <a:t>dostępu</a:t>
          </a:r>
          <a:r>
            <a:rPr lang="pl-PL" dirty="0"/>
            <a:t> do danych, </a:t>
          </a:r>
          <a:r>
            <a:rPr lang="pl-PL" dirty="0">
              <a:latin typeface="Calibri Light" panose="020F0302020204030204"/>
            </a:rPr>
            <a:t>biorąc</a:t>
          </a:r>
          <a:r>
            <a:rPr lang="pl-PL" dirty="0"/>
            <a:t> pod uwagę stan danego obiektu, dzięki czemu wzorzec może dobrać odpowiednią logikę pod stan.</a:t>
          </a:r>
          <a:endParaRPr lang="pl-PL" dirty="0">
            <a:latin typeface="Calibri Light" panose="020F0302020204030204"/>
          </a:endParaRPr>
        </a:p>
      </dgm:t>
    </dgm:pt>
    <dgm:pt modelId="{BC27D4F1-6988-4072-A5BD-F3B2B5B13011}" type="parTrans" cxnId="{43BDAC93-E56A-4F36-82EB-F27F0DA5C18E}">
      <dgm:prSet/>
      <dgm:spPr/>
      <dgm:t>
        <a:bodyPr/>
        <a:lstStyle/>
        <a:p>
          <a:endParaRPr lang="pl-PL"/>
        </a:p>
      </dgm:t>
    </dgm:pt>
    <dgm:pt modelId="{8EAB0917-1AD7-458E-B940-5AA7C12F4665}" type="sibTrans" cxnId="{43BDAC93-E56A-4F36-82EB-F27F0DA5C18E}">
      <dgm:prSet/>
      <dgm:spPr/>
      <dgm:t>
        <a:bodyPr/>
        <a:lstStyle/>
        <a:p>
          <a:endParaRPr lang="pl-PL"/>
        </a:p>
      </dgm:t>
    </dgm:pt>
    <dgm:pt modelId="{4664921D-C49F-42D9-85AD-3736E3E7E6B0}">
      <dgm:prSet/>
      <dgm:spPr/>
      <dgm:t>
        <a:bodyPr/>
        <a:lstStyle/>
        <a:p>
          <a:r>
            <a:rPr lang="pl-PL" dirty="0"/>
            <a:t>W dużej mierze wyparty przez JPA (Java </a:t>
          </a:r>
          <a:r>
            <a:rPr lang="pl-PL" dirty="0" err="1"/>
            <a:t>Persistence</a:t>
          </a:r>
          <a:r>
            <a:rPr lang="pl-PL" dirty="0"/>
            <a:t> API), czyli API pozwalające na komunikację z relacyjnymi bazami danych.</a:t>
          </a:r>
        </a:p>
      </dgm:t>
    </dgm:pt>
    <dgm:pt modelId="{AE906BCC-F675-4B97-B227-BD8B2BE3E4AE}" type="parTrans" cxnId="{0F6C2FCB-31EF-488C-ACFC-A8EA6352C79A}">
      <dgm:prSet/>
      <dgm:spPr/>
      <dgm:t>
        <a:bodyPr/>
        <a:lstStyle/>
        <a:p>
          <a:endParaRPr lang="pl-PL"/>
        </a:p>
      </dgm:t>
    </dgm:pt>
    <dgm:pt modelId="{3D51E076-F093-4DC9-92A4-54418BFB6565}" type="sibTrans" cxnId="{0F6C2FCB-31EF-488C-ACFC-A8EA6352C79A}">
      <dgm:prSet/>
      <dgm:spPr/>
      <dgm:t>
        <a:bodyPr/>
        <a:lstStyle/>
        <a:p>
          <a:endParaRPr lang="pl-PL"/>
        </a:p>
      </dgm:t>
    </dgm:pt>
    <dgm:pt modelId="{01500659-D369-4E1C-9CEF-EB859C6E40CE}" type="pres">
      <dgm:prSet presAssocID="{890B7551-7A0D-45A6-A84C-872BEF7B940D}" presName="linear" presStyleCnt="0">
        <dgm:presLayoutVars>
          <dgm:animLvl val="lvl"/>
          <dgm:resizeHandles val="exact"/>
        </dgm:presLayoutVars>
      </dgm:prSet>
      <dgm:spPr/>
    </dgm:pt>
    <dgm:pt modelId="{BDE0CE4E-7674-4F6E-8F83-6309179CDD09}" type="pres">
      <dgm:prSet presAssocID="{75DE0C8A-4172-4859-8723-79B7A117940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3985606-5EED-4D11-90E2-D712B777A67E}" type="pres">
      <dgm:prSet presAssocID="{6DE6FB7A-4B0D-42BB-B8EF-C3A0A792F35D}" presName="spacer" presStyleCnt="0"/>
      <dgm:spPr/>
    </dgm:pt>
    <dgm:pt modelId="{2E9B427D-3C22-4C91-9012-F8CA603328FB}" type="pres">
      <dgm:prSet presAssocID="{E5D2062E-7FF9-4D73-8641-4A7C5986510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02D17A0-BD6D-4B5D-A8FE-AA27E8A4E837}" type="pres">
      <dgm:prSet presAssocID="{8EAB0917-1AD7-458E-B940-5AA7C12F4665}" presName="spacer" presStyleCnt="0"/>
      <dgm:spPr/>
    </dgm:pt>
    <dgm:pt modelId="{1C32318D-CD33-46F9-8849-F815EECACD07}" type="pres">
      <dgm:prSet presAssocID="{4664921D-C49F-42D9-85AD-3736E3E7E6B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5C214CA-CECB-435C-88B7-4533A35674DA}" type="pres">
      <dgm:prSet presAssocID="{3D51E076-F093-4DC9-92A4-54418BFB6565}" presName="spacer" presStyleCnt="0"/>
      <dgm:spPr/>
    </dgm:pt>
    <dgm:pt modelId="{3BB79088-506F-46A2-98F4-4BC34DEDDB31}" type="pres">
      <dgm:prSet presAssocID="{8463E466-AA9A-4B12-9CBC-7F39B303165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6FC2601-A4B8-4375-AC1C-EE06C17606DA}" srcId="{890B7551-7A0D-45A6-A84C-872BEF7B940D}" destId="{75DE0C8A-4172-4859-8723-79B7A1179409}" srcOrd="0" destOrd="0" parTransId="{E6B37F52-EE79-4E09-9A18-C495E796180F}" sibTransId="{6DE6FB7A-4B0D-42BB-B8EF-C3A0A792F35D}"/>
    <dgm:cxn modelId="{D04DA728-B6FB-4C3E-B756-78680A48049F}" srcId="{890B7551-7A0D-45A6-A84C-872BEF7B940D}" destId="{8463E466-AA9A-4B12-9CBC-7F39B3031653}" srcOrd="3" destOrd="0" parTransId="{411409AD-4CEB-4987-BBA2-5F50A5A2CF16}" sibTransId="{2C141505-B2D4-460F-B4DB-D9625351037F}"/>
    <dgm:cxn modelId="{DE1C552E-6E1F-41ED-89D8-9AA679BFEA54}" type="presOf" srcId="{4664921D-C49F-42D9-85AD-3736E3E7E6B0}" destId="{1C32318D-CD33-46F9-8849-F815EECACD07}" srcOrd="0" destOrd="0" presId="urn:microsoft.com/office/officeart/2005/8/layout/vList2"/>
    <dgm:cxn modelId="{D88F572F-A903-43A9-AE18-52E1CDFBB537}" type="presOf" srcId="{E5D2062E-7FF9-4D73-8641-4A7C59865107}" destId="{2E9B427D-3C22-4C91-9012-F8CA603328FB}" srcOrd="0" destOrd="0" presId="urn:microsoft.com/office/officeart/2005/8/layout/vList2"/>
    <dgm:cxn modelId="{0E94F67C-E8B0-476A-90C1-0BCE96BCCB5F}" type="presOf" srcId="{75DE0C8A-4172-4859-8723-79B7A1179409}" destId="{BDE0CE4E-7674-4F6E-8F83-6309179CDD09}" srcOrd="0" destOrd="0" presId="urn:microsoft.com/office/officeart/2005/8/layout/vList2"/>
    <dgm:cxn modelId="{C2087982-D19B-499C-9FFF-E544E20FF9B4}" type="presOf" srcId="{8463E466-AA9A-4B12-9CBC-7F39B3031653}" destId="{3BB79088-506F-46A2-98F4-4BC34DEDDB31}" srcOrd="0" destOrd="0" presId="urn:microsoft.com/office/officeart/2005/8/layout/vList2"/>
    <dgm:cxn modelId="{43BDAC93-E56A-4F36-82EB-F27F0DA5C18E}" srcId="{890B7551-7A0D-45A6-A84C-872BEF7B940D}" destId="{E5D2062E-7FF9-4D73-8641-4A7C59865107}" srcOrd="1" destOrd="0" parTransId="{BC27D4F1-6988-4072-A5BD-F3B2B5B13011}" sibTransId="{8EAB0917-1AD7-458E-B940-5AA7C12F4665}"/>
    <dgm:cxn modelId="{0F6C2FCB-31EF-488C-ACFC-A8EA6352C79A}" srcId="{890B7551-7A0D-45A6-A84C-872BEF7B940D}" destId="{4664921D-C49F-42D9-85AD-3736E3E7E6B0}" srcOrd="2" destOrd="0" parTransId="{AE906BCC-F675-4B97-B227-BD8B2BE3E4AE}" sibTransId="{3D51E076-F093-4DC9-92A4-54418BFB6565}"/>
    <dgm:cxn modelId="{652951EA-93F7-49DB-AAF4-D502A9A01D90}" type="presOf" srcId="{890B7551-7A0D-45A6-A84C-872BEF7B940D}" destId="{01500659-D369-4E1C-9CEF-EB859C6E40CE}" srcOrd="0" destOrd="0" presId="urn:microsoft.com/office/officeart/2005/8/layout/vList2"/>
    <dgm:cxn modelId="{D161CE15-3036-443F-B176-53E42B148723}" type="presParOf" srcId="{01500659-D369-4E1C-9CEF-EB859C6E40CE}" destId="{BDE0CE4E-7674-4F6E-8F83-6309179CDD09}" srcOrd="0" destOrd="0" presId="urn:microsoft.com/office/officeart/2005/8/layout/vList2"/>
    <dgm:cxn modelId="{6DC0A2CE-0E7E-4596-B8B0-74E23B2F0A7F}" type="presParOf" srcId="{01500659-D369-4E1C-9CEF-EB859C6E40CE}" destId="{E3985606-5EED-4D11-90E2-D712B777A67E}" srcOrd="1" destOrd="0" presId="urn:microsoft.com/office/officeart/2005/8/layout/vList2"/>
    <dgm:cxn modelId="{28651D28-BFAF-4102-9CE0-FF58D05D7A8E}" type="presParOf" srcId="{01500659-D369-4E1C-9CEF-EB859C6E40CE}" destId="{2E9B427D-3C22-4C91-9012-F8CA603328FB}" srcOrd="2" destOrd="0" presId="urn:microsoft.com/office/officeart/2005/8/layout/vList2"/>
    <dgm:cxn modelId="{470D460A-E31F-4A16-8C6F-96AFE0818365}" type="presParOf" srcId="{01500659-D369-4E1C-9CEF-EB859C6E40CE}" destId="{502D17A0-BD6D-4B5D-A8FE-AA27E8A4E837}" srcOrd="3" destOrd="0" presId="urn:microsoft.com/office/officeart/2005/8/layout/vList2"/>
    <dgm:cxn modelId="{702A50FD-E8CD-47F8-BD56-7084B98ABF20}" type="presParOf" srcId="{01500659-D369-4E1C-9CEF-EB859C6E40CE}" destId="{1C32318D-CD33-46F9-8849-F815EECACD07}" srcOrd="4" destOrd="0" presId="urn:microsoft.com/office/officeart/2005/8/layout/vList2"/>
    <dgm:cxn modelId="{090B0919-4C06-4951-B4F4-4E73AEA8E66D}" type="presParOf" srcId="{01500659-D369-4E1C-9CEF-EB859C6E40CE}" destId="{E5C214CA-CECB-435C-88B7-4533A35674DA}" srcOrd="5" destOrd="0" presId="urn:microsoft.com/office/officeart/2005/8/layout/vList2"/>
    <dgm:cxn modelId="{488DFC2D-CACC-46BE-A7BC-CFD396537C6A}" type="presParOf" srcId="{01500659-D369-4E1C-9CEF-EB859C6E40CE}" destId="{3BB79088-506F-46A2-98F4-4BC34DEDDB3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B41DEC7-CF85-4792-9C92-16C75B301AA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588254E-B1C2-4547-BB67-1A68FC6C679B}">
      <dgm:prSet/>
      <dgm:spPr/>
      <dgm:t>
        <a:bodyPr/>
        <a:lstStyle/>
        <a:p>
          <a:r>
            <a:rPr lang="pl-PL" b="1" err="1"/>
            <a:t>PersistenceManagerFactory</a:t>
          </a:r>
          <a:r>
            <a:rPr lang="pl-PL" b="1"/>
            <a:t> </a:t>
          </a:r>
          <a:r>
            <a:rPr lang="pl-PL"/>
            <a:t>- klasa zbudowana zgodnie ze wzorcem fabryki,  służąca do tworzenia nowych instancji typu </a:t>
          </a:r>
          <a:r>
            <a:rPr lang="pl-PL" b="1" err="1"/>
            <a:t>PersistenceManager</a:t>
          </a:r>
          <a:r>
            <a:rPr lang="pl-PL" b="1"/>
            <a:t>. </a:t>
          </a:r>
          <a:r>
            <a:rPr lang="pl-PL"/>
            <a:t>Istnieje tylko jedna instancja takiej klasy, więc zostaje ona także zaimplementowana jako Singleton</a:t>
          </a:r>
          <a:r>
            <a:rPr lang="pl-PL" b="1"/>
            <a:t>, </a:t>
          </a:r>
          <a:r>
            <a:rPr lang="pl-PL"/>
            <a:t>tzn. ma prywatny konstruktor. Jej główną funkcjonalnością jest implementacja metody </a:t>
          </a:r>
          <a:r>
            <a:rPr lang="pl-PL" b="1" err="1"/>
            <a:t>getPersistenceManager</a:t>
          </a:r>
          <a:r>
            <a:rPr lang="pl-PL"/>
            <a:t>, tworzącej i zwracającej instancje klasy </a:t>
          </a:r>
          <a:r>
            <a:rPr lang="pl-PL" b="1" err="1"/>
            <a:t>PersistenceManager</a:t>
          </a:r>
          <a:r>
            <a:rPr lang="pl-PL" b="1"/>
            <a:t>.</a:t>
          </a:r>
          <a:endParaRPr lang="en-US"/>
        </a:p>
      </dgm:t>
    </dgm:pt>
    <dgm:pt modelId="{FD479FE3-2FEE-4041-80D8-0DFABBF566B8}" type="parTrans" cxnId="{94F2B233-94A8-4568-AB5C-A8556CA4180F}">
      <dgm:prSet/>
      <dgm:spPr/>
      <dgm:t>
        <a:bodyPr/>
        <a:lstStyle/>
        <a:p>
          <a:endParaRPr lang="en-US"/>
        </a:p>
      </dgm:t>
    </dgm:pt>
    <dgm:pt modelId="{CF6AD563-8B0C-4EC2-B98E-B9FBEFD189F5}" type="sibTrans" cxnId="{94F2B233-94A8-4568-AB5C-A8556CA4180F}">
      <dgm:prSet/>
      <dgm:spPr/>
      <dgm:t>
        <a:bodyPr/>
        <a:lstStyle/>
        <a:p>
          <a:endParaRPr lang="en-US"/>
        </a:p>
      </dgm:t>
    </dgm:pt>
    <dgm:pt modelId="{3D07F00B-1B7E-4B6C-ACB7-F7ED00250597}">
      <dgm:prSet/>
      <dgm:spPr/>
      <dgm:t>
        <a:bodyPr/>
        <a:lstStyle/>
        <a:p>
          <a:r>
            <a:rPr lang="pl-PL" b="1" err="1"/>
            <a:t>PersistenceManager</a:t>
          </a:r>
          <a:r>
            <a:rPr lang="pl-PL"/>
            <a:t> - klasa odpowiedzialna za obsługę wszystkich trwałych procesów i zapytań. Składa się z atrybutu </a:t>
          </a:r>
          <a:r>
            <a:rPr lang="pl-PL" b="1" err="1"/>
            <a:t>stateManagers</a:t>
          </a:r>
          <a:r>
            <a:rPr lang="pl-PL" b="1"/>
            <a:t> </a:t>
          </a:r>
          <a:r>
            <a:rPr lang="pl-PL"/>
            <a:t>zajmującego się kontrolą odczytu i zapisu modeli obiektów, atrybutu </a:t>
          </a:r>
          <a:r>
            <a:rPr lang="pl-PL" b="1" err="1"/>
            <a:t>Transaction</a:t>
          </a:r>
          <a:r>
            <a:rPr lang="pl-PL"/>
            <a:t> kontrolującego cykl życia transakcji. Posiada także metody odpowiedzialne za zapis obiektu, jego odczyt, rozpoczęcie transakcji, zatwierdzenie transakcji, oraz pozwalające na jej cofnięcie, tzw. </a:t>
          </a:r>
          <a:r>
            <a:rPr lang="pl-PL" err="1"/>
            <a:t>rollback</a:t>
          </a:r>
          <a:r>
            <a:rPr lang="pl-PL"/>
            <a:t>.</a:t>
          </a:r>
          <a:endParaRPr lang="en-US"/>
        </a:p>
      </dgm:t>
    </dgm:pt>
    <dgm:pt modelId="{2100351F-F99A-48CF-82CC-55058211261F}" type="parTrans" cxnId="{81E0963D-94B1-46E6-876D-75AC528D78E6}">
      <dgm:prSet/>
      <dgm:spPr/>
      <dgm:t>
        <a:bodyPr/>
        <a:lstStyle/>
        <a:p>
          <a:endParaRPr lang="en-US"/>
        </a:p>
      </dgm:t>
    </dgm:pt>
    <dgm:pt modelId="{184158A6-78D7-4917-AA92-2FEFE0D71B57}" type="sibTrans" cxnId="{81E0963D-94B1-46E6-876D-75AC528D78E6}">
      <dgm:prSet/>
      <dgm:spPr/>
      <dgm:t>
        <a:bodyPr/>
        <a:lstStyle/>
        <a:p>
          <a:endParaRPr lang="en-US"/>
        </a:p>
      </dgm:t>
    </dgm:pt>
    <dgm:pt modelId="{2B8F7D71-0AB1-4D50-AD2A-FD811B620AE0}" type="pres">
      <dgm:prSet presAssocID="{0B41DEC7-CF85-4792-9C92-16C75B301AAA}" presName="linear" presStyleCnt="0">
        <dgm:presLayoutVars>
          <dgm:animLvl val="lvl"/>
          <dgm:resizeHandles val="exact"/>
        </dgm:presLayoutVars>
      </dgm:prSet>
      <dgm:spPr/>
    </dgm:pt>
    <dgm:pt modelId="{9014940A-AD8A-446D-843F-BF65B304CD19}" type="pres">
      <dgm:prSet presAssocID="{F588254E-B1C2-4547-BB67-1A68FC6C679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FF81A31-1A4D-474D-8793-00875DF5AF8D}" type="pres">
      <dgm:prSet presAssocID="{CF6AD563-8B0C-4EC2-B98E-B9FBEFD189F5}" presName="spacer" presStyleCnt="0"/>
      <dgm:spPr/>
    </dgm:pt>
    <dgm:pt modelId="{3B314456-9169-4523-8C54-AE40F45A36A6}" type="pres">
      <dgm:prSet presAssocID="{3D07F00B-1B7E-4B6C-ACB7-F7ED0025059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4F2B233-94A8-4568-AB5C-A8556CA4180F}" srcId="{0B41DEC7-CF85-4792-9C92-16C75B301AAA}" destId="{F588254E-B1C2-4547-BB67-1A68FC6C679B}" srcOrd="0" destOrd="0" parTransId="{FD479FE3-2FEE-4041-80D8-0DFABBF566B8}" sibTransId="{CF6AD563-8B0C-4EC2-B98E-B9FBEFD189F5}"/>
    <dgm:cxn modelId="{81E0963D-94B1-46E6-876D-75AC528D78E6}" srcId="{0B41DEC7-CF85-4792-9C92-16C75B301AAA}" destId="{3D07F00B-1B7E-4B6C-ACB7-F7ED00250597}" srcOrd="1" destOrd="0" parTransId="{2100351F-F99A-48CF-82CC-55058211261F}" sibTransId="{184158A6-78D7-4917-AA92-2FEFE0D71B57}"/>
    <dgm:cxn modelId="{356F4666-8FA1-4B3F-A0B1-2B2926AB34C3}" type="presOf" srcId="{3D07F00B-1B7E-4B6C-ACB7-F7ED00250597}" destId="{3B314456-9169-4523-8C54-AE40F45A36A6}" srcOrd="0" destOrd="0" presId="urn:microsoft.com/office/officeart/2005/8/layout/vList2"/>
    <dgm:cxn modelId="{77564E84-0A3A-4F8B-924E-B7BC5ABE2E24}" type="presOf" srcId="{F588254E-B1C2-4547-BB67-1A68FC6C679B}" destId="{9014940A-AD8A-446D-843F-BF65B304CD19}" srcOrd="0" destOrd="0" presId="urn:microsoft.com/office/officeart/2005/8/layout/vList2"/>
    <dgm:cxn modelId="{EFB32FEB-D1FB-44F5-BA6E-5E0F8831FE5E}" type="presOf" srcId="{0B41DEC7-CF85-4792-9C92-16C75B301AAA}" destId="{2B8F7D71-0AB1-4D50-AD2A-FD811B620AE0}" srcOrd="0" destOrd="0" presId="urn:microsoft.com/office/officeart/2005/8/layout/vList2"/>
    <dgm:cxn modelId="{3C7A1B5C-72BB-40CC-A1F9-3F61170E7220}" type="presParOf" srcId="{2B8F7D71-0AB1-4D50-AD2A-FD811B620AE0}" destId="{9014940A-AD8A-446D-843F-BF65B304CD19}" srcOrd="0" destOrd="0" presId="urn:microsoft.com/office/officeart/2005/8/layout/vList2"/>
    <dgm:cxn modelId="{10E335E4-79E7-49B5-988D-B8489F9406E6}" type="presParOf" srcId="{2B8F7D71-0AB1-4D50-AD2A-FD811B620AE0}" destId="{7FF81A31-1A4D-474D-8793-00875DF5AF8D}" srcOrd="1" destOrd="0" presId="urn:microsoft.com/office/officeart/2005/8/layout/vList2"/>
    <dgm:cxn modelId="{FCD0219D-18CB-4F24-BD10-89C1C765E243}" type="presParOf" srcId="{2B8F7D71-0AB1-4D50-AD2A-FD811B620AE0}" destId="{3B314456-9169-4523-8C54-AE40F45A36A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BFA2E-39B0-48B4-B5BE-EAA522FCA069}">
      <dsp:nvSpPr>
        <dsp:cNvPr id="0" name=""/>
        <dsp:cNvSpPr/>
      </dsp:nvSpPr>
      <dsp:spPr>
        <a:xfrm>
          <a:off x="0" y="160879"/>
          <a:ext cx="6281873" cy="726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/>
            <a:t>Java EE jest podzielona na trzy znane warstwy:</a:t>
          </a:r>
          <a:endParaRPr lang="en-US" sz="1300" kern="1200"/>
        </a:p>
      </dsp:txBody>
      <dsp:txXfrm>
        <a:off x="35451" y="196330"/>
        <a:ext cx="6210971" cy="655323"/>
      </dsp:txXfrm>
    </dsp:sp>
    <dsp:sp modelId="{C0C8CC7C-1CA9-4F3D-94BD-0922EDCF66F7}">
      <dsp:nvSpPr>
        <dsp:cNvPr id="0" name=""/>
        <dsp:cNvSpPr/>
      </dsp:nvSpPr>
      <dsp:spPr>
        <a:xfrm>
          <a:off x="0" y="887104"/>
          <a:ext cx="6281873" cy="524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449" tIns="16510" rIns="92456" bIns="165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kern="1200"/>
            <a:t>warstwa prezentacji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kern="1200"/>
            <a:t>warstwa biznesowa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kern="1200"/>
            <a:t>warstwa integracyjna</a:t>
          </a:r>
          <a:endParaRPr lang="en-US" sz="1000" kern="1200"/>
        </a:p>
      </dsp:txBody>
      <dsp:txXfrm>
        <a:off x="0" y="887104"/>
        <a:ext cx="6281873" cy="524745"/>
      </dsp:txXfrm>
    </dsp:sp>
    <dsp:sp modelId="{433FD910-6C4F-4CF7-A928-12C8AC9A206C}">
      <dsp:nvSpPr>
        <dsp:cNvPr id="0" name=""/>
        <dsp:cNvSpPr/>
      </dsp:nvSpPr>
      <dsp:spPr>
        <a:xfrm>
          <a:off x="0" y="1411849"/>
          <a:ext cx="6281873" cy="726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/>
            <a:t>Warstwy te współpracują ze sobą w celu promowania rozwiązań o wysokim stopniu oddzielenia.</a:t>
          </a:r>
          <a:r>
            <a:rPr lang="pl-PL" sz="1300" kern="1200">
              <a:latin typeface="Calibri Light" panose="020F0302020204030204"/>
            </a:rPr>
            <a:t> </a:t>
          </a:r>
          <a:endParaRPr lang="en-US" sz="1300" kern="1200"/>
        </a:p>
      </dsp:txBody>
      <dsp:txXfrm>
        <a:off x="35451" y="1447300"/>
        <a:ext cx="6210971" cy="655323"/>
      </dsp:txXfrm>
    </dsp:sp>
    <dsp:sp modelId="{5AC9CA0C-9C1C-4959-B6B0-12A02BC769B1}">
      <dsp:nvSpPr>
        <dsp:cNvPr id="0" name=""/>
        <dsp:cNvSpPr/>
      </dsp:nvSpPr>
      <dsp:spPr>
        <a:xfrm>
          <a:off x="0" y="2175515"/>
          <a:ext cx="6281873" cy="726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/>
            <a:t>Skupiając się na środowisku biznesowym musimy często myśleć o tym jak odczytywać i zapisywać dane z często zewnętrznych względem aplikacji źródeł. W przypadku schematu trójwarstwowego z warstwą integracji, właśnie ta warstwa zajmuje się:</a:t>
          </a:r>
          <a:endParaRPr lang="en-US" sz="1300" kern="1200"/>
        </a:p>
      </dsp:txBody>
      <dsp:txXfrm>
        <a:off x="35451" y="2210966"/>
        <a:ext cx="6210971" cy="655323"/>
      </dsp:txXfrm>
    </dsp:sp>
    <dsp:sp modelId="{0310B06E-DF90-4968-82B7-6059F7275088}">
      <dsp:nvSpPr>
        <dsp:cNvPr id="0" name=""/>
        <dsp:cNvSpPr/>
      </dsp:nvSpPr>
      <dsp:spPr>
        <a:xfrm>
          <a:off x="0" y="2901740"/>
          <a:ext cx="6281873" cy="861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449" tIns="16510" rIns="92456" bIns="165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kern="1200"/>
            <a:t>integracją,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kern="1200"/>
            <a:t>komunikacją,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kern="1200"/>
            <a:t>odczytem,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kern="1200"/>
            <a:t>zapisem,</a:t>
          </a:r>
          <a:endParaRPr lang="en-US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kern="1200">
              <a:latin typeface="Calibri Light" panose="020F0302020204030204"/>
            </a:rPr>
            <a:t>bezpieczeństwem</a:t>
          </a:r>
          <a:endParaRPr lang="en-US" sz="1000" kern="1200">
            <a:latin typeface="Calibri Light" panose="020F0302020204030204"/>
          </a:endParaRPr>
        </a:p>
      </dsp:txBody>
      <dsp:txXfrm>
        <a:off x="0" y="2901740"/>
        <a:ext cx="6281873" cy="861120"/>
      </dsp:txXfrm>
    </dsp:sp>
    <dsp:sp modelId="{72536626-7F24-4E46-AC33-66EBA0703B4C}">
      <dsp:nvSpPr>
        <dsp:cNvPr id="0" name=""/>
        <dsp:cNvSpPr/>
      </dsp:nvSpPr>
      <dsp:spPr>
        <a:xfrm>
          <a:off x="0" y="3762860"/>
          <a:ext cx="6281873" cy="726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>
              <a:latin typeface="Calibri Light" panose="020F0302020204030204"/>
            </a:rPr>
            <a:t>związanym</a:t>
          </a:r>
          <a:r>
            <a:rPr lang="pl-PL" sz="1300" kern="1200"/>
            <a:t> ze źródłem danych.</a:t>
          </a:r>
          <a:endParaRPr lang="en-US" sz="1300" kern="1200"/>
        </a:p>
      </dsp:txBody>
      <dsp:txXfrm>
        <a:off x="35451" y="3798311"/>
        <a:ext cx="6210971" cy="655323"/>
      </dsp:txXfrm>
    </dsp:sp>
    <dsp:sp modelId="{7010E5B2-88E2-4F40-98C8-D72826D30C58}">
      <dsp:nvSpPr>
        <dsp:cNvPr id="0" name=""/>
        <dsp:cNvSpPr/>
      </dsp:nvSpPr>
      <dsp:spPr>
        <a:xfrm>
          <a:off x="0" y="4526526"/>
          <a:ext cx="6281873" cy="726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/>
            <a:t>Innymi słowy warstwa integracji odpowiada za oddzielenie logiki biznesowej od logiki integracyjnej w całej aplikacji oraz za ukrycie złożoności komunikacji przed warstwą biznesową.</a:t>
          </a:r>
          <a:endParaRPr lang="en-US" sz="1300" kern="1200"/>
        </a:p>
      </dsp:txBody>
      <dsp:txXfrm>
        <a:off x="35451" y="4561977"/>
        <a:ext cx="6210971" cy="65532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E982A-BD76-4E1C-9256-256780DCBD5C}">
      <dsp:nvSpPr>
        <dsp:cNvPr id="0" name=""/>
        <dsp:cNvSpPr/>
      </dsp:nvSpPr>
      <dsp:spPr>
        <a:xfrm>
          <a:off x="0" y="40214"/>
          <a:ext cx="6231419" cy="11307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/>
            <a:t>EmployeeStoreManager</a:t>
          </a:r>
          <a:r>
            <a:rPr lang="pl-PL" sz="1300" kern="1200"/>
            <a:t> - klasa odpowiedzialna za połączenie ze źródłem danych, ich odczytem i zapisem. Zwykle ta klasa wykorzystuje obiekty typu </a:t>
          </a:r>
          <a:r>
            <a:rPr lang="pl-PL" sz="1300" b="1" kern="1200"/>
            <a:t>data-access</a:t>
          </a:r>
          <a:r>
            <a:rPr lang="pl-PL" sz="1300" kern="1200"/>
            <a:t>, udostępniając możliwość przechowania danych w odpowiednim obiekcie, ich zapisu a także pobrania lub usunięcia starych danych.</a:t>
          </a:r>
        </a:p>
      </dsp:txBody>
      <dsp:txXfrm>
        <a:off x="55200" y="95414"/>
        <a:ext cx="6121019" cy="1020368"/>
      </dsp:txXfrm>
    </dsp:sp>
    <dsp:sp modelId="{EE965CF0-BA48-4C28-8100-9C9E6EC98355}">
      <dsp:nvSpPr>
        <dsp:cNvPr id="0" name=""/>
        <dsp:cNvSpPr/>
      </dsp:nvSpPr>
      <dsp:spPr>
        <a:xfrm>
          <a:off x="0" y="1208422"/>
          <a:ext cx="6231419" cy="11307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/>
            <a:t>StageManager </a:t>
          </a:r>
          <a:r>
            <a:rPr lang="pl-PL" sz="1300" kern="1200"/>
            <a:t>- interfejs, który zostanie zaimplementowany przez klasę </a:t>
          </a:r>
          <a:r>
            <a:rPr lang="pl-PL" sz="1300" b="1" kern="1200"/>
            <a:t>EmployeeStageManager.</a:t>
          </a:r>
          <a:r>
            <a:rPr lang="pl-PL" sz="1300" kern="1200"/>
            <a:t> Musi on posiadać obiekt klasy </a:t>
          </a:r>
          <a:r>
            <a:rPr lang="pl-PL" sz="1300" b="1" kern="1200"/>
            <a:t>Employee,</a:t>
          </a:r>
          <a:r>
            <a:rPr lang="pl-PL" sz="1300" kern="1200"/>
            <a:t> atrybut </a:t>
          </a:r>
          <a:r>
            <a:rPr lang="pl-PL" sz="1300" b="1" kern="1200"/>
            <a:t>isNew </a:t>
          </a:r>
          <a:r>
            <a:rPr lang="pl-PL" sz="1300" kern="1200"/>
            <a:t>dla rozpoznania, czy zawarte dane są nowe, jak i metodę </a:t>
          </a:r>
          <a:r>
            <a:rPr lang="pl-PL" sz="1300" b="1" kern="1200"/>
            <a:t>flush, </a:t>
          </a:r>
          <a:r>
            <a:rPr lang="pl-PL" sz="1300" kern="1200"/>
            <a:t>wywołującą zapis na źródle danych. Oprócz tego posiada metody do zapisu bądź odczytu danych, jak i metodę zwracajacą obiekt klasy </a:t>
          </a:r>
          <a:r>
            <a:rPr lang="pl-PL" sz="1300" b="1" kern="1200"/>
            <a:t>Employee.</a:t>
          </a:r>
          <a:endParaRPr lang="pl-PL" sz="1300" kern="1200"/>
        </a:p>
      </dsp:txBody>
      <dsp:txXfrm>
        <a:off x="55200" y="1263622"/>
        <a:ext cx="6121019" cy="102036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07013-DE17-4E49-89A8-1D55A532945E}">
      <dsp:nvSpPr>
        <dsp:cNvPr id="0" name=""/>
        <dsp:cNvSpPr/>
      </dsp:nvSpPr>
      <dsp:spPr>
        <a:xfrm>
          <a:off x="0" y="214577"/>
          <a:ext cx="6281928" cy="2380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/>
            <a:t>TransactionFactory </a:t>
          </a:r>
          <a:r>
            <a:rPr lang="pl-PL" sz="2000" kern="1200"/>
            <a:t>- Klasa zbudowana zgodnie ze wzorcem fabryki,  służąca do tworzenia nowych instancji typu </a:t>
          </a:r>
          <a:r>
            <a:rPr lang="pl-PL" sz="2000" b="1" kern="1200"/>
            <a:t>Transaction</a:t>
          </a:r>
          <a:r>
            <a:rPr lang="pl-PL" sz="2000" kern="1200"/>
            <a:t>. Nie różni się ideologicznie od klasy </a:t>
          </a:r>
          <a:r>
            <a:rPr lang="pl-PL" sz="2000" b="1" kern="1200"/>
            <a:t>PersistenceManagerFactory,</a:t>
          </a:r>
          <a:r>
            <a:rPr lang="pl-PL" sz="2000" kern="1200"/>
            <a:t> poza wykonywaniem operacji bazując na typie </a:t>
          </a:r>
          <a:r>
            <a:rPr lang="pl-PL" sz="2000" b="1" kern="1200"/>
            <a:t>Transaction</a:t>
          </a:r>
          <a:r>
            <a:rPr lang="pl-PL" sz="2000" kern="1200"/>
            <a:t>.</a:t>
          </a:r>
        </a:p>
      </dsp:txBody>
      <dsp:txXfrm>
        <a:off x="116228" y="330805"/>
        <a:ext cx="6049472" cy="2148494"/>
      </dsp:txXfrm>
    </dsp:sp>
    <dsp:sp modelId="{5267C133-CAFD-4043-9812-0F0B91E482E3}">
      <dsp:nvSpPr>
        <dsp:cNvPr id="0" name=""/>
        <dsp:cNvSpPr/>
      </dsp:nvSpPr>
      <dsp:spPr>
        <a:xfrm>
          <a:off x="0" y="2653127"/>
          <a:ext cx="6281928" cy="2380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/>
            <a:t>Transaction </a:t>
          </a:r>
          <a:r>
            <a:rPr lang="pl-PL" sz="2000" kern="1200"/>
            <a:t>- Klasa kontrolująca cykl życia transakcji. Klasa ma metodę </a:t>
          </a:r>
          <a:r>
            <a:rPr lang="pl-PL" sz="2000" b="1" kern="1200"/>
            <a:t>init()</a:t>
          </a:r>
          <a:r>
            <a:rPr lang="pl-PL" sz="2000" kern="1200"/>
            <a:t> wraz z adnotacją @</a:t>
          </a:r>
          <a:r>
            <a:rPr lang="pl-PL" sz="2000" i="1" kern="1200"/>
            <a:t>PostConstruct</a:t>
          </a:r>
          <a:r>
            <a:rPr lang="pl-PL" sz="2000" kern="1200"/>
            <a:t>, co oznacza że zostanie ona wywołana zaraz po konstruktorze, jak i metody odpowiedzialne za rozpoczęcie transakcji, zatwierdzenie transakcji, metodę logiczną stwierdzjącą czy transakcja jest w trakcie, oraz pozwalające na jej cofnięcie, tzw. rollback.</a:t>
          </a:r>
        </a:p>
      </dsp:txBody>
      <dsp:txXfrm>
        <a:off x="116228" y="2769355"/>
        <a:ext cx="6049472" cy="214849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39EA1E-4922-4A54-A02F-D3E3A375E51E}">
      <dsp:nvSpPr>
        <dsp:cNvPr id="0" name=""/>
        <dsp:cNvSpPr/>
      </dsp:nvSpPr>
      <dsp:spPr>
        <a:xfrm>
          <a:off x="0" y="59327"/>
          <a:ext cx="6281928" cy="1044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Klient potrzebuje uruchomić usługę, której uruchomienie zajmuje zbyt dużo czasu. W takim przypadku klient nie powinien czekać w sposób synchroniczny na zakończenie.</a:t>
          </a:r>
        </a:p>
      </dsp:txBody>
      <dsp:txXfrm>
        <a:off x="51003" y="110330"/>
        <a:ext cx="6179922" cy="942803"/>
      </dsp:txXfrm>
    </dsp:sp>
    <dsp:sp modelId="{4A6AE601-0929-4FC1-9C5A-0F894E26E6BE}">
      <dsp:nvSpPr>
        <dsp:cNvPr id="0" name=""/>
        <dsp:cNvSpPr/>
      </dsp:nvSpPr>
      <dsp:spPr>
        <a:xfrm>
          <a:off x="0" y="1158857"/>
          <a:ext cx="6281928" cy="1044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Dlatego też powstał wzorzec projektowy Aktywatora pozwalający na asynchroniczne uruchomienie danej funkcjonalności.</a:t>
          </a:r>
        </a:p>
      </dsp:txBody>
      <dsp:txXfrm>
        <a:off x="51003" y="1209860"/>
        <a:ext cx="6179922" cy="942803"/>
      </dsp:txXfrm>
    </dsp:sp>
    <dsp:sp modelId="{A43B0950-3DAB-4DB8-B6BE-EC36B7FABFC5}">
      <dsp:nvSpPr>
        <dsp:cNvPr id="0" name=""/>
        <dsp:cNvSpPr/>
      </dsp:nvSpPr>
      <dsp:spPr>
        <a:xfrm>
          <a:off x="0" y="2258388"/>
          <a:ext cx="6281928" cy="1044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Główny zamysł polega na tym, że klient tworzy żądanie, które następnie ląduje w  głównej klasie aktywatora.</a:t>
          </a:r>
        </a:p>
      </dsp:txBody>
      <dsp:txXfrm>
        <a:off x="51003" y="2309391"/>
        <a:ext cx="6179922" cy="942803"/>
      </dsp:txXfrm>
    </dsp:sp>
    <dsp:sp modelId="{F05C3823-CBEF-4C44-A366-5FC7E39CE9E8}">
      <dsp:nvSpPr>
        <dsp:cNvPr id="0" name=""/>
        <dsp:cNvSpPr/>
      </dsp:nvSpPr>
      <dsp:spPr>
        <a:xfrm>
          <a:off x="0" y="3357918"/>
          <a:ext cx="6281928" cy="1044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Występujące rozwiązania implementujące wzorzec:</a:t>
          </a:r>
        </a:p>
      </dsp:txBody>
      <dsp:txXfrm>
        <a:off x="51003" y="3408921"/>
        <a:ext cx="6179922" cy="942803"/>
      </dsp:txXfrm>
    </dsp:sp>
    <dsp:sp modelId="{D185A67C-147E-4102-969F-099417B2FAE4}">
      <dsp:nvSpPr>
        <dsp:cNvPr id="0" name=""/>
        <dsp:cNvSpPr/>
      </dsp:nvSpPr>
      <dsp:spPr>
        <a:xfrm>
          <a:off x="0" y="4402727"/>
          <a:ext cx="6281928" cy="786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451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500" kern="1200"/>
            <a:t>Java Message Service (JMS)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500" kern="1200"/>
            <a:t>Asynchroniczne metody EJB (Enterprise </a:t>
          </a:r>
          <a:r>
            <a:rPr lang="pl-PL" sz="1500" kern="1200" err="1"/>
            <a:t>JavaBean</a:t>
          </a:r>
          <a:r>
            <a:rPr lang="pl-PL" sz="1500" kern="1200"/>
            <a:t>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500" kern="1200"/>
            <a:t>Asynchroniczne</a:t>
          </a:r>
          <a:r>
            <a:rPr lang="en-US" sz="1500" kern="1200"/>
            <a:t> </a:t>
          </a:r>
          <a:r>
            <a:rPr lang="pl-PL" sz="1500" kern="1200"/>
            <a:t>eventy</a:t>
          </a:r>
        </a:p>
      </dsp:txBody>
      <dsp:txXfrm>
        <a:off x="0" y="4402727"/>
        <a:ext cx="6281928" cy="78659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4ED06-2340-4EC9-BB55-C1799ED63305}">
      <dsp:nvSpPr>
        <dsp:cNvPr id="0" name=""/>
        <dsp:cNvSpPr/>
      </dsp:nvSpPr>
      <dsp:spPr>
        <a:xfrm>
          <a:off x="0" y="16828"/>
          <a:ext cx="6281873" cy="175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JMS jest  to API dla Message-Driven Middleware (MOM), które z kolei jest architekturą zajmującą się wysyłaniem i odbieraniem wiadomości pomiędzy modułami aplikacji, bądź systemami rozproszonymi. JMS zadebiutował w EJB 2.0, tak samo jak message-driven bean (MDB), który nasłuchuje wysyłanych przez klienta żądań. </a:t>
          </a:r>
        </a:p>
      </dsp:txBody>
      <dsp:txXfrm>
        <a:off x="85444" y="102272"/>
        <a:ext cx="6110985" cy="157943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30D62-614F-438E-9575-5072A076CD8D}">
      <dsp:nvSpPr>
        <dsp:cNvPr id="0" name=""/>
        <dsp:cNvSpPr/>
      </dsp:nvSpPr>
      <dsp:spPr>
        <a:xfrm>
          <a:off x="0" y="142603"/>
          <a:ext cx="6281873" cy="1498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Specyfikacja EJB 3.1  pozwala na używanie adnotacji </a:t>
          </a:r>
          <a:r>
            <a:rPr lang="pl-PL" sz="2100" i="1" kern="1200"/>
            <a:t>@javax.ejb.Asynchronous</a:t>
          </a:r>
          <a:r>
            <a:rPr lang="pl-PL" sz="2100" kern="1200"/>
            <a:t>, której można użyć przy klasie, bądź metodzie. Kiedy użyjemy jej przy klasie, to wszystkie zawarte w niej metody będą asynchroniczne</a:t>
          </a:r>
        </a:p>
      </dsp:txBody>
      <dsp:txXfrm>
        <a:off x="73164" y="215767"/>
        <a:ext cx="6135545" cy="135244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4A58A-E361-48A9-BA4B-88243C33D0B1}">
      <dsp:nvSpPr>
        <dsp:cNvPr id="0" name=""/>
        <dsp:cNvSpPr/>
      </dsp:nvSpPr>
      <dsp:spPr>
        <a:xfrm>
          <a:off x="0" y="45538"/>
          <a:ext cx="6281873" cy="82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W Java Enterprise Edition (JEE) mamy mechanizmy eventów będące częścią specyfikacji CDI (Context and Dependency Injection). W CDI 2.0 wprowadzono obsługę asynchronicznych eventów.</a:t>
          </a:r>
        </a:p>
      </dsp:txBody>
      <dsp:txXfrm>
        <a:off x="40266" y="85804"/>
        <a:ext cx="6201341" cy="744318"/>
      </dsp:txXfrm>
    </dsp:sp>
    <dsp:sp modelId="{D8F9E03C-FCED-4D4B-A2D8-E6D7D9C6F230}">
      <dsp:nvSpPr>
        <dsp:cNvPr id="0" name=""/>
        <dsp:cNvSpPr/>
      </dsp:nvSpPr>
      <dsp:spPr>
        <a:xfrm>
          <a:off x="0" y="913588"/>
          <a:ext cx="6281873" cy="82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Klasa Producer metodą fireAsync() „wystrzeliwuje” dany obiekt do Observera, który następnie wykonuję na nim daną czynność.</a:t>
          </a:r>
          <a:br>
            <a:rPr lang="pl-PL" sz="1500" kern="1200"/>
          </a:br>
          <a:endParaRPr lang="pl-PL" sz="1500" kern="1200"/>
        </a:p>
      </dsp:txBody>
      <dsp:txXfrm>
        <a:off x="40266" y="953854"/>
        <a:ext cx="6201341" cy="74431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7DF4A0-3814-4B3F-A1FE-BBF4202CA2B9}">
      <dsp:nvSpPr>
        <dsp:cNvPr id="0" name=""/>
        <dsp:cNvSpPr/>
      </dsp:nvSpPr>
      <dsp:spPr>
        <a:xfrm>
          <a:off x="0" y="572040"/>
          <a:ext cx="6281873" cy="952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Dodanie @messagedriven w implementacji zmienia zwykłego beana w MDB (</a:t>
          </a:r>
          <a:r>
            <a:rPr lang="pl-PL" sz="2200" kern="1200" err="1"/>
            <a:t>message</a:t>
          </a:r>
          <a:r>
            <a:rPr lang="pl-PL" sz="2200" kern="1200"/>
            <a:t> </a:t>
          </a:r>
          <a:r>
            <a:rPr lang="pl-PL" sz="2200" kern="1200" err="1"/>
            <a:t>driven</a:t>
          </a:r>
          <a:r>
            <a:rPr lang="pl-PL" sz="2200" kern="1200"/>
            <a:t> bean)</a:t>
          </a:r>
          <a:endParaRPr lang="en-US" sz="2200" kern="1200"/>
        </a:p>
      </dsp:txBody>
      <dsp:txXfrm>
        <a:off x="46491" y="618531"/>
        <a:ext cx="6188891" cy="859398"/>
      </dsp:txXfrm>
    </dsp:sp>
    <dsp:sp modelId="{2C79D70B-FAE1-4C82-8EEF-4CFAB50CB622}">
      <dsp:nvSpPr>
        <dsp:cNvPr id="0" name=""/>
        <dsp:cNvSpPr/>
      </dsp:nvSpPr>
      <dsp:spPr>
        <a:xfrm>
          <a:off x="0" y="1587780"/>
          <a:ext cx="6281873" cy="952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Ważne własności klasy:</a:t>
          </a:r>
          <a:endParaRPr lang="en-US" sz="2200" kern="1200"/>
        </a:p>
      </dsp:txBody>
      <dsp:txXfrm>
        <a:off x="46491" y="1634271"/>
        <a:ext cx="6188891" cy="859398"/>
      </dsp:txXfrm>
    </dsp:sp>
    <dsp:sp modelId="{A82AF5C7-4753-4DDE-8122-226A951AA4DA}">
      <dsp:nvSpPr>
        <dsp:cNvPr id="0" name=""/>
        <dsp:cNvSpPr/>
      </dsp:nvSpPr>
      <dsp:spPr>
        <a:xfrm>
          <a:off x="0" y="2540160"/>
          <a:ext cx="6281873" cy="1184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449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700" kern="1200" err="1"/>
            <a:t>destinationLookup</a:t>
          </a:r>
          <a:r>
            <a:rPr lang="pl-PL" sz="1700" kern="1200"/>
            <a:t> – wyszukanie nazwy kolejki lub tematu w JNDI (Java </a:t>
          </a:r>
          <a:r>
            <a:rPr lang="pl-PL" sz="1700" kern="1200" err="1"/>
            <a:t>Naming</a:t>
          </a:r>
          <a:r>
            <a:rPr lang="pl-PL" sz="1700" kern="1200"/>
            <a:t> and Directory Interface)</a:t>
          </a:r>
          <a:endParaRPr lang="en-US" sz="1700" kern="120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700" kern="1200"/>
            <a:t>destinationType – typ kolejki – </a:t>
          </a:r>
          <a:r>
            <a:rPr lang="pl-PL" sz="1700" kern="1200" err="1"/>
            <a:t>javax.jms.Queue</a:t>
          </a:r>
          <a:r>
            <a:rPr lang="pl-PL" sz="1700" kern="1200"/>
            <a:t> lub </a:t>
          </a:r>
          <a:r>
            <a:rPr lang="pl-PL" sz="1700" kern="1200" err="1"/>
            <a:t>javax.jms.Topic</a:t>
          </a:r>
          <a:endParaRPr lang="en-US" sz="1700" kern="1200"/>
        </a:p>
      </dsp:txBody>
      <dsp:txXfrm>
        <a:off x="0" y="2540160"/>
        <a:ext cx="6281873" cy="1184040"/>
      </dsp:txXfrm>
    </dsp:sp>
    <dsp:sp modelId="{547F3441-DA01-49E1-8C5F-8DF26FC6568F}">
      <dsp:nvSpPr>
        <dsp:cNvPr id="0" name=""/>
        <dsp:cNvSpPr/>
      </dsp:nvSpPr>
      <dsp:spPr>
        <a:xfrm>
          <a:off x="0" y="3724200"/>
          <a:ext cx="6281873" cy="952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Kontener może zawierać obsługę wielu wiadomości.</a:t>
          </a:r>
          <a:endParaRPr lang="en-US" sz="2200" kern="1200"/>
        </a:p>
      </dsp:txBody>
      <dsp:txXfrm>
        <a:off x="46491" y="3770691"/>
        <a:ext cx="6188891" cy="85939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6E5E2B-FCBF-4F64-9224-2E9BFC9DFD3A}">
      <dsp:nvSpPr>
        <dsp:cNvPr id="0" name=""/>
        <dsp:cNvSpPr/>
      </dsp:nvSpPr>
      <dsp:spPr>
        <a:xfrm>
          <a:off x="0" y="8631"/>
          <a:ext cx="6281873" cy="1678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/>
            <a:t>Mogą zwracać void lub typ </a:t>
          </a:r>
          <a:r>
            <a:rPr lang="fr-FR" sz="3000" kern="1200"/>
            <a:t>java.util.concurrent.Future &lt;T&gt;.</a:t>
          </a:r>
          <a:endParaRPr lang="en-US" sz="3000" kern="1200"/>
        </a:p>
      </dsp:txBody>
      <dsp:txXfrm>
        <a:off x="81924" y="90555"/>
        <a:ext cx="6118025" cy="1514370"/>
      </dsp:txXfrm>
    </dsp:sp>
    <dsp:sp modelId="{513D5304-453B-4F13-AD24-F650509D33B6}">
      <dsp:nvSpPr>
        <dsp:cNvPr id="0" name=""/>
        <dsp:cNvSpPr/>
      </dsp:nvSpPr>
      <dsp:spPr>
        <a:xfrm>
          <a:off x="0" y="1773250"/>
          <a:ext cx="6281873" cy="1678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/>
            <a:t>Asynchroniczna metoda natychmiast zwraca wynik i nie powoduje blokady wątku.</a:t>
          </a:r>
          <a:endParaRPr lang="en-US" sz="3000" kern="1200"/>
        </a:p>
      </dsp:txBody>
      <dsp:txXfrm>
        <a:off x="81924" y="1855174"/>
        <a:ext cx="6118025" cy="1514370"/>
      </dsp:txXfrm>
    </dsp:sp>
    <dsp:sp modelId="{AB38973C-7473-412A-A031-55786455FAFC}">
      <dsp:nvSpPr>
        <dsp:cNvPr id="0" name=""/>
        <dsp:cNvSpPr/>
      </dsp:nvSpPr>
      <dsp:spPr>
        <a:xfrm>
          <a:off x="0" y="3537868"/>
          <a:ext cx="6281873" cy="1678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/>
            <a:t>Klient może zweryfikować stworzony typ </a:t>
          </a:r>
          <a:r>
            <a:rPr lang="pl-PL" sz="3000" kern="1200" err="1"/>
            <a:t>Future</a:t>
          </a:r>
          <a:r>
            <a:rPr lang="pl-PL" sz="3000" kern="1200"/>
            <a:t> celem sprawdzenia rezultatu.</a:t>
          </a:r>
          <a:endParaRPr lang="en-US" sz="3000" kern="1200"/>
        </a:p>
      </dsp:txBody>
      <dsp:txXfrm>
        <a:off x="81924" y="3619792"/>
        <a:ext cx="6118025" cy="151437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E975A-35B6-4D54-880B-0F5BF2FFB399}">
      <dsp:nvSpPr>
        <dsp:cNvPr id="0" name=""/>
        <dsp:cNvSpPr/>
      </dsp:nvSpPr>
      <dsp:spPr>
        <a:xfrm>
          <a:off x="0" y="85831"/>
          <a:ext cx="5753100" cy="257765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/>
            <a:t>Producent tworzy wydarzenia (tworzenie zaproszenia na spotkanie)</a:t>
          </a:r>
          <a:endParaRPr lang="en-US" sz="3000" kern="1200"/>
        </a:p>
      </dsp:txBody>
      <dsp:txXfrm>
        <a:off x="125831" y="211662"/>
        <a:ext cx="5501438" cy="2325994"/>
      </dsp:txXfrm>
    </dsp:sp>
    <dsp:sp modelId="{64DACCAB-B398-417B-8931-0DD72E9C2C12}">
      <dsp:nvSpPr>
        <dsp:cNvPr id="0" name=""/>
        <dsp:cNvSpPr/>
      </dsp:nvSpPr>
      <dsp:spPr>
        <a:xfrm>
          <a:off x="0" y="2749887"/>
          <a:ext cx="5753100" cy="257765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/>
            <a:t>Obserwator działa asynchronicznie na obiektach stworzonych przez producenta (wysyłanie zaproszenia na spotkanie)</a:t>
          </a:r>
          <a:endParaRPr lang="en-US" sz="3000" kern="1200"/>
        </a:p>
      </dsp:txBody>
      <dsp:txXfrm>
        <a:off x="125831" y="2875718"/>
        <a:ext cx="5501438" cy="23259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713B4-03C9-4647-913C-9E747F6B9FBB}">
      <dsp:nvSpPr>
        <dsp:cNvPr id="0" name=""/>
        <dsp:cNvSpPr/>
      </dsp:nvSpPr>
      <dsp:spPr>
        <a:xfrm>
          <a:off x="0" y="93761"/>
          <a:ext cx="6281873" cy="18273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Źródła danych w tworzonej aplikacji można podzielić m.in na:</a:t>
          </a:r>
          <a:endParaRPr lang="en-US" sz="2100" kern="1200"/>
        </a:p>
      </dsp:txBody>
      <dsp:txXfrm>
        <a:off x="89206" y="182967"/>
        <a:ext cx="6103461" cy="1648981"/>
      </dsp:txXfrm>
    </dsp:sp>
    <dsp:sp modelId="{19A3D679-08DC-4D91-9168-8CF490D0E3DF}">
      <dsp:nvSpPr>
        <dsp:cNvPr id="0" name=""/>
        <dsp:cNvSpPr/>
      </dsp:nvSpPr>
      <dsp:spPr>
        <a:xfrm>
          <a:off x="0" y="1921154"/>
          <a:ext cx="6281873" cy="1108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449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kern="1200"/>
            <a:t>Relacyjne bazy danych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kern="1200"/>
            <a:t>NoSQL bazy danych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kern="1200"/>
            <a:t>LDAP - Lightweight Directory Access Protol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kern="1200"/>
            <a:t>system plików.</a:t>
          </a:r>
          <a:endParaRPr lang="en-US" sz="1600" kern="1200"/>
        </a:p>
      </dsp:txBody>
      <dsp:txXfrm>
        <a:off x="0" y="1921154"/>
        <a:ext cx="6281873" cy="1108485"/>
      </dsp:txXfrm>
    </dsp:sp>
    <dsp:sp modelId="{2A226C2F-555F-4278-BF00-5CBFC4B71040}">
      <dsp:nvSpPr>
        <dsp:cNvPr id="0" name=""/>
        <dsp:cNvSpPr/>
      </dsp:nvSpPr>
      <dsp:spPr>
        <a:xfrm>
          <a:off x="0" y="3029640"/>
          <a:ext cx="6281873" cy="18273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Każde z powyższych typów danych wiąże się z pewną złożonością przy wykonywaniu operacji z ich użyciem. Każda z takich złożoności powinna więc być oddzielona od logiki biznesowej i do tego właśnie służy wzorzec data-</a:t>
          </a:r>
          <a:r>
            <a:rPr lang="pl-PL" sz="2100" kern="1200" err="1"/>
            <a:t>access</a:t>
          </a:r>
          <a:r>
            <a:rPr lang="pl-PL" sz="2100" kern="1200"/>
            <a:t> </a:t>
          </a:r>
          <a:r>
            <a:rPr lang="pl-PL" sz="2100" kern="1200" err="1"/>
            <a:t>object</a:t>
          </a:r>
          <a:r>
            <a:rPr lang="pl-PL" sz="2100" kern="1200"/>
            <a:t>.</a:t>
          </a:r>
          <a:endParaRPr lang="en-US" sz="2100" kern="1200"/>
        </a:p>
      </dsp:txBody>
      <dsp:txXfrm>
        <a:off x="89206" y="3118846"/>
        <a:ext cx="6103461" cy="16489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CB716-C2EB-460F-A1E3-2F2851D192EB}">
      <dsp:nvSpPr>
        <dsp:cNvPr id="0" name=""/>
        <dsp:cNvSpPr/>
      </dsp:nvSpPr>
      <dsp:spPr>
        <a:xfrm>
          <a:off x="0" y="18044"/>
          <a:ext cx="6281873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Opis rysunku:</a:t>
          </a:r>
        </a:p>
      </dsp:txBody>
      <dsp:txXfrm>
        <a:off x="18734" y="36778"/>
        <a:ext cx="6244405" cy="346292"/>
      </dsp:txXfrm>
    </dsp:sp>
    <dsp:sp modelId="{3A8872E7-F688-4D91-A553-0D13CCD5B19F}">
      <dsp:nvSpPr>
        <dsp:cNvPr id="0" name=""/>
        <dsp:cNvSpPr/>
      </dsp:nvSpPr>
      <dsp:spPr>
        <a:xfrm>
          <a:off x="0" y="401804"/>
          <a:ext cx="6281873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449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 err="1"/>
            <a:t>BusinessObject</a:t>
          </a:r>
          <a:r>
            <a:rPr lang="en-US" sz="1200" kern="1200"/>
            <a:t> - </a:t>
          </a:r>
          <a:r>
            <a:rPr lang="en-US" sz="1200" kern="1200" err="1"/>
            <a:t>obiekt</a:t>
          </a:r>
          <a:r>
            <a:rPr lang="en-US" sz="1200" kern="1200"/>
            <a:t> </a:t>
          </a:r>
          <a:r>
            <a:rPr lang="en-US" sz="1200" kern="1200" err="1"/>
            <a:t>który</a:t>
          </a:r>
          <a:r>
            <a:rPr lang="en-US" sz="1200" kern="1200"/>
            <a:t> </a:t>
          </a:r>
          <a:r>
            <a:rPr lang="en-US" sz="1200" kern="1200" err="1"/>
            <a:t>zawiera</a:t>
          </a:r>
          <a:r>
            <a:rPr lang="en-US" sz="1200" kern="1200"/>
            <a:t> w </a:t>
          </a:r>
          <a:r>
            <a:rPr lang="en-US" sz="1200" kern="1200" err="1"/>
            <a:t>sobie</a:t>
          </a:r>
          <a:r>
            <a:rPr lang="en-US" sz="1200" kern="1200"/>
            <a:t> </a:t>
          </a:r>
          <a:r>
            <a:rPr lang="en-US" sz="1200" kern="1200" err="1"/>
            <a:t>logikę</a:t>
          </a:r>
          <a:r>
            <a:rPr lang="en-US" sz="1200" kern="1200"/>
            <a:t> </a:t>
          </a:r>
          <a:r>
            <a:rPr lang="en-US" sz="1200" kern="1200" err="1"/>
            <a:t>biznesową</a:t>
          </a:r>
          <a:r>
            <a:rPr lang="en-US" sz="1200" kern="1200"/>
            <a:t>,</a:t>
          </a:r>
          <a:endParaRPr lang="pl-PL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/>
            <a:t>DAO - </a:t>
          </a:r>
          <a:r>
            <a:rPr lang="en-US" sz="1200" kern="1200" err="1"/>
            <a:t>obiekt</a:t>
          </a:r>
          <a:r>
            <a:rPr lang="en-US" sz="1200" kern="1200"/>
            <a:t> </a:t>
          </a:r>
          <a:r>
            <a:rPr lang="en-US" sz="1200" kern="1200" err="1"/>
            <a:t>zawierający</a:t>
          </a:r>
          <a:r>
            <a:rPr lang="en-US" sz="1200" kern="1200"/>
            <a:t> </a:t>
          </a:r>
          <a:r>
            <a:rPr lang="en-US" sz="1200" kern="1200" err="1"/>
            <a:t>logikę</a:t>
          </a:r>
          <a:r>
            <a:rPr lang="en-US" sz="1200" kern="1200"/>
            <a:t> </a:t>
          </a:r>
          <a:r>
            <a:rPr lang="en-US" sz="1200" kern="1200" err="1"/>
            <a:t>dostępu</a:t>
          </a:r>
          <a:r>
            <a:rPr lang="en-US" sz="1200" kern="1200"/>
            <a:t> do </a:t>
          </a:r>
          <a:r>
            <a:rPr lang="en-US" sz="1200" kern="1200" err="1"/>
            <a:t>danych</a:t>
          </a:r>
          <a:r>
            <a:rPr lang="en-US" sz="1200" kern="1200"/>
            <a:t>,</a:t>
          </a:r>
          <a:endParaRPr lang="pl-PL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 err="1"/>
            <a:t>TransferObject</a:t>
          </a:r>
          <a:r>
            <a:rPr lang="en-US" sz="1200" kern="1200"/>
            <a:t> - </a:t>
          </a:r>
          <a:r>
            <a:rPr lang="en-US" sz="1200" kern="1200" err="1"/>
            <a:t>obiekt</a:t>
          </a:r>
          <a:r>
            <a:rPr lang="en-US" sz="1200" kern="1200"/>
            <a:t> </a:t>
          </a:r>
          <a:r>
            <a:rPr lang="en-US" sz="1200" kern="1200" err="1"/>
            <a:t>służący</a:t>
          </a:r>
          <a:r>
            <a:rPr lang="en-US" sz="1200" kern="1200"/>
            <a:t> do </a:t>
          </a:r>
          <a:r>
            <a:rPr lang="en-US" sz="1200" kern="1200" err="1"/>
            <a:t>transportu</a:t>
          </a:r>
          <a:r>
            <a:rPr lang="en-US" sz="1200" kern="1200"/>
            <a:t> </a:t>
          </a:r>
          <a:r>
            <a:rPr lang="en-US" sz="1200" kern="1200" err="1"/>
            <a:t>danych</a:t>
          </a:r>
          <a:r>
            <a:rPr lang="en-US" sz="1200" kern="1200"/>
            <a:t>,</a:t>
          </a:r>
          <a:endParaRPr lang="pl-PL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/>
            <a:t>Data Source - </a:t>
          </a:r>
          <a:r>
            <a:rPr lang="en-US" sz="1200" kern="1200" err="1"/>
            <a:t>źródło</a:t>
          </a:r>
          <a:r>
            <a:rPr lang="en-US" sz="1200" kern="1200"/>
            <a:t> </a:t>
          </a:r>
          <a:r>
            <a:rPr lang="en-US" sz="1200" kern="1200" err="1"/>
            <a:t>danych</a:t>
          </a:r>
          <a:r>
            <a:rPr lang="en-US" sz="1200" kern="1200"/>
            <a:t>.</a:t>
          </a:r>
          <a:endParaRPr lang="pl-PL" sz="1200" kern="1200"/>
        </a:p>
      </dsp:txBody>
      <dsp:txXfrm>
        <a:off x="0" y="401804"/>
        <a:ext cx="6281873" cy="828000"/>
      </dsp:txXfrm>
    </dsp:sp>
    <dsp:sp modelId="{FB8284F4-DAEE-4F26-B35B-42C2CFAD1EDC}">
      <dsp:nvSpPr>
        <dsp:cNvPr id="0" name=""/>
        <dsp:cNvSpPr/>
      </dsp:nvSpPr>
      <dsp:spPr>
        <a:xfrm>
          <a:off x="0" y="1229804"/>
          <a:ext cx="6281873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err="1"/>
            <a:t>Wzorzec</a:t>
          </a:r>
          <a:r>
            <a:rPr lang="en-US" sz="1600" kern="1200"/>
            <a:t> </a:t>
          </a:r>
          <a:r>
            <a:rPr lang="en-US" sz="1600" kern="1200" err="1"/>
            <a:t>działa</a:t>
          </a:r>
          <a:r>
            <a:rPr lang="en-US" sz="1600" kern="1200"/>
            <a:t> </a:t>
          </a:r>
          <a:r>
            <a:rPr lang="en-US" sz="1600" kern="1200" err="1"/>
            <a:t>następująco</a:t>
          </a:r>
          <a:r>
            <a:rPr lang="en-US" sz="1600" kern="1200"/>
            <a:t>:</a:t>
          </a:r>
          <a:endParaRPr lang="pl-PL" sz="1600" kern="1200"/>
        </a:p>
      </dsp:txBody>
      <dsp:txXfrm>
        <a:off x="18734" y="1248538"/>
        <a:ext cx="6244405" cy="346292"/>
      </dsp:txXfrm>
    </dsp:sp>
    <dsp:sp modelId="{8174B4BB-98C5-473C-8819-D0C40DB93D53}">
      <dsp:nvSpPr>
        <dsp:cNvPr id="0" name=""/>
        <dsp:cNvSpPr/>
      </dsp:nvSpPr>
      <dsp:spPr>
        <a:xfrm>
          <a:off x="0" y="1613564"/>
          <a:ext cx="6281873" cy="76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449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 err="1"/>
            <a:t>Kiedy</a:t>
          </a:r>
          <a:r>
            <a:rPr lang="en-US" sz="1200" kern="1200"/>
            <a:t> </a:t>
          </a:r>
          <a:r>
            <a:rPr lang="en-US" sz="1200" kern="1200" err="1"/>
            <a:t>BuisnessObject</a:t>
          </a:r>
          <a:r>
            <a:rPr lang="en-US" sz="1200" kern="1200"/>
            <a:t> </a:t>
          </a:r>
          <a:r>
            <a:rPr lang="en-US" sz="1200" kern="1200" err="1"/>
            <a:t>potrzebuje</a:t>
          </a:r>
          <a:r>
            <a:rPr lang="en-US" sz="1200" kern="1200"/>
            <a:t> </a:t>
          </a:r>
          <a:r>
            <a:rPr lang="en-US" sz="1200" kern="1200" err="1"/>
            <a:t>dostępu</a:t>
          </a:r>
          <a:r>
            <a:rPr lang="en-US" sz="1200" kern="1200"/>
            <a:t> do </a:t>
          </a:r>
          <a:r>
            <a:rPr lang="en-US" sz="1200" kern="1200" err="1"/>
            <a:t>danych</a:t>
          </a:r>
          <a:r>
            <a:rPr lang="en-US" sz="1200" kern="1200"/>
            <a:t>, </a:t>
          </a:r>
          <a:r>
            <a:rPr lang="en-US" sz="1200" kern="1200" err="1"/>
            <a:t>wysyła</a:t>
          </a:r>
          <a:r>
            <a:rPr lang="en-US" sz="1200" kern="1200"/>
            <a:t> </a:t>
          </a:r>
          <a:r>
            <a:rPr lang="en-US" sz="1200" kern="1200" err="1"/>
            <a:t>żądanie</a:t>
          </a:r>
          <a:r>
            <a:rPr lang="en-US" sz="1200" kern="1200"/>
            <a:t> do DAO.</a:t>
          </a:r>
          <a:endParaRPr lang="pl-PL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/>
            <a:t>DAO </a:t>
          </a:r>
          <a:r>
            <a:rPr lang="en-US" sz="1200" kern="1200" err="1"/>
            <a:t>pobiera</a:t>
          </a:r>
          <a:r>
            <a:rPr lang="en-US" sz="1200" kern="1200"/>
            <a:t> </a:t>
          </a:r>
          <a:r>
            <a:rPr lang="en-US" sz="1200" kern="1200" err="1"/>
            <a:t>potrzebne</a:t>
          </a:r>
          <a:r>
            <a:rPr lang="en-US" sz="1200" kern="1200"/>
            <a:t> </a:t>
          </a:r>
          <a:r>
            <a:rPr lang="en-US" sz="1200" kern="1200" err="1"/>
            <a:t>dane</a:t>
          </a:r>
          <a:r>
            <a:rPr lang="en-US" sz="1200" kern="1200"/>
            <a:t> </a:t>
          </a:r>
          <a:r>
            <a:rPr lang="en-US" sz="1200" kern="1200" err="1"/>
            <a:t>ze</a:t>
          </a:r>
          <a:r>
            <a:rPr lang="en-US" sz="1200" kern="1200"/>
            <a:t> </a:t>
          </a:r>
          <a:r>
            <a:rPr lang="en-US" sz="1200" kern="1200" err="1"/>
            <a:t>źródła</a:t>
          </a:r>
          <a:r>
            <a:rPr lang="en-US" sz="1200" kern="1200"/>
            <a:t> </a:t>
          </a:r>
          <a:r>
            <a:rPr lang="en-US" sz="1200" kern="1200" err="1"/>
            <a:t>danych</a:t>
          </a:r>
          <a:r>
            <a:rPr lang="en-US" sz="1200" kern="1200"/>
            <a:t> i </a:t>
          </a:r>
          <a:r>
            <a:rPr lang="en-US" sz="1200" kern="1200" err="1"/>
            <a:t>zwraca</a:t>
          </a:r>
          <a:r>
            <a:rPr lang="en-US" sz="1200" kern="1200"/>
            <a:t> </a:t>
          </a:r>
          <a:r>
            <a:rPr lang="en-US" sz="1200" kern="1200" err="1"/>
            <a:t>dane</a:t>
          </a:r>
          <a:r>
            <a:rPr lang="en-US" sz="1200" kern="1200"/>
            <a:t> do </a:t>
          </a:r>
          <a:r>
            <a:rPr lang="en-US" sz="1200" kern="1200" err="1"/>
            <a:t>BuisnessObject</a:t>
          </a:r>
          <a:r>
            <a:rPr lang="pl-PL" sz="1200" kern="1200"/>
            <a:t> </a:t>
          </a:r>
          <a:r>
            <a:rPr lang="en-US" sz="1200" kern="1200" err="1"/>
            <a:t>przy</a:t>
          </a:r>
          <a:r>
            <a:rPr lang="en-US" sz="1200" kern="1200"/>
            <a:t> </a:t>
          </a:r>
          <a:r>
            <a:rPr lang="en-US" sz="1200" kern="1200" err="1"/>
            <a:t>użyciu</a:t>
          </a:r>
          <a:r>
            <a:rPr lang="en-US" sz="1200" kern="1200"/>
            <a:t> </a:t>
          </a:r>
          <a:r>
            <a:rPr lang="en-US" sz="1200" kern="1200" err="1"/>
            <a:t>TransferObject</a:t>
          </a:r>
          <a:r>
            <a:rPr lang="en-US" sz="1200" kern="1200"/>
            <a:t> </a:t>
          </a:r>
          <a:r>
            <a:rPr lang="en-US" sz="1200" kern="1200" err="1"/>
            <a:t>jako</a:t>
          </a:r>
          <a:r>
            <a:rPr lang="en-US" sz="1200" kern="1200"/>
            <a:t> </a:t>
          </a:r>
          <a:r>
            <a:rPr lang="en-US" sz="1200" kern="1200" err="1"/>
            <a:t>danych</a:t>
          </a:r>
          <a:r>
            <a:rPr lang="en-US" sz="1200" kern="1200"/>
            <a:t> </a:t>
          </a:r>
          <a:r>
            <a:rPr lang="en-US" sz="1200" kern="1200" err="1"/>
            <a:t>zwracanych</a:t>
          </a:r>
          <a:r>
            <a:rPr lang="en-US" sz="1200" kern="1200"/>
            <a:t>, </a:t>
          </a:r>
          <a:r>
            <a:rPr lang="en-US" sz="1200" kern="1200" err="1"/>
            <a:t>gdzie</a:t>
          </a:r>
          <a:r>
            <a:rPr lang="en-US" sz="1200" kern="1200"/>
            <a:t> </a:t>
          </a:r>
          <a:r>
            <a:rPr lang="en-US" sz="1200" kern="1200" err="1"/>
            <a:t>TransferObject</a:t>
          </a:r>
          <a:r>
            <a:rPr lang="en-US" sz="1200" kern="1200"/>
            <a:t> </a:t>
          </a:r>
          <a:r>
            <a:rPr lang="en-US" sz="1200" kern="1200" err="1"/>
            <a:t>służy</a:t>
          </a:r>
          <a:r>
            <a:rPr lang="pl-PL" sz="1200" kern="1200"/>
            <a:t> </a:t>
          </a:r>
          <a:r>
            <a:rPr lang="en-US" sz="1200" kern="1200" err="1"/>
            <a:t>jako</a:t>
          </a:r>
          <a:r>
            <a:rPr lang="en-US" sz="1200" kern="1200"/>
            <a:t> </a:t>
          </a:r>
          <a:r>
            <a:rPr lang="en-US" sz="1200" kern="1200" err="1"/>
            <a:t>swojego</a:t>
          </a:r>
          <a:r>
            <a:rPr lang="en-US" sz="1200" kern="1200"/>
            <a:t> </a:t>
          </a:r>
          <a:r>
            <a:rPr lang="en-US" sz="1200" kern="1200" err="1"/>
            <a:t>rodzaju</a:t>
          </a:r>
          <a:r>
            <a:rPr lang="en-US" sz="1200" kern="1200"/>
            <a:t> </a:t>
          </a:r>
          <a:r>
            <a:rPr lang="en-US" sz="1200" kern="1200" err="1"/>
            <a:t>opakowanie</a:t>
          </a:r>
          <a:r>
            <a:rPr lang="en-US" sz="1200" kern="1200"/>
            <a:t>.</a:t>
          </a:r>
          <a:endParaRPr lang="pl-PL" sz="1200" kern="1200"/>
        </a:p>
      </dsp:txBody>
      <dsp:txXfrm>
        <a:off x="0" y="1613564"/>
        <a:ext cx="6281873" cy="7617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AD793D-4870-4810-A17C-4FA169236ABA}">
      <dsp:nvSpPr>
        <dsp:cNvPr id="0" name=""/>
        <dsp:cNvSpPr/>
      </dsp:nvSpPr>
      <dsp:spPr>
        <a:xfrm>
          <a:off x="0" y="108468"/>
          <a:ext cx="6281928" cy="989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W celu implementacji tego wzorca, musimy użyć relacyjnej bazy danych i zaimplementować operacje na danych przy użyciu specyfikacji JPA.</a:t>
          </a:r>
        </a:p>
      </dsp:txBody>
      <dsp:txXfrm>
        <a:off x="48319" y="156787"/>
        <a:ext cx="6185290" cy="893182"/>
      </dsp:txXfrm>
    </dsp:sp>
    <dsp:sp modelId="{E86F44E5-5826-47FB-A745-8A0E1FA9D171}">
      <dsp:nvSpPr>
        <dsp:cNvPr id="0" name=""/>
        <dsp:cNvSpPr/>
      </dsp:nvSpPr>
      <dsp:spPr>
        <a:xfrm>
          <a:off x="0" y="1150128"/>
          <a:ext cx="6281928" cy="989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W tym przykładzie będziemy używać jednej tablicy o nazwie </a:t>
          </a:r>
          <a:r>
            <a:rPr lang="pl-PL" sz="1800" kern="1200" err="1"/>
            <a:t>employee</a:t>
          </a:r>
          <a:r>
            <a:rPr lang="pl-PL" sz="1800" kern="1200"/>
            <a:t>, która zawierać będzie dane użytkownika. </a:t>
          </a:r>
        </a:p>
      </dsp:txBody>
      <dsp:txXfrm>
        <a:off x="48319" y="1198447"/>
        <a:ext cx="6185290" cy="893182"/>
      </dsp:txXfrm>
    </dsp:sp>
    <dsp:sp modelId="{EF3B5E26-726E-423C-95F1-5CF601E26D26}">
      <dsp:nvSpPr>
        <dsp:cNvPr id="0" name=""/>
        <dsp:cNvSpPr/>
      </dsp:nvSpPr>
      <dsp:spPr>
        <a:xfrm>
          <a:off x="0" y="2191788"/>
          <a:ext cx="6281928" cy="989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Zostanie stworzona również klasa </a:t>
          </a:r>
          <a:r>
            <a:rPr lang="pl-PL" sz="1800" kern="1200" err="1"/>
            <a:t>EmployeeDAO</a:t>
          </a:r>
          <a:r>
            <a:rPr lang="pl-PL" sz="1800" kern="1200"/>
            <a:t>, która będzie miała 4 metody:</a:t>
          </a:r>
        </a:p>
      </dsp:txBody>
      <dsp:txXfrm>
        <a:off x="48319" y="2240107"/>
        <a:ext cx="6185290" cy="893182"/>
      </dsp:txXfrm>
    </dsp:sp>
    <dsp:sp modelId="{7EB0A2E1-2431-47EA-9E2E-AEEB335889EA}">
      <dsp:nvSpPr>
        <dsp:cNvPr id="0" name=""/>
        <dsp:cNvSpPr/>
      </dsp:nvSpPr>
      <dsp:spPr>
        <a:xfrm>
          <a:off x="0" y="3181607"/>
          <a:ext cx="6281928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451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400" kern="1200" err="1"/>
            <a:t>save</a:t>
          </a:r>
          <a:r>
            <a:rPr lang="pl-PL" sz="1400" kern="1200"/>
            <a:t>(</a:t>
          </a:r>
          <a:r>
            <a:rPr lang="pl-PL" sz="1400" kern="1200" err="1"/>
            <a:t>employee</a:t>
          </a:r>
          <a:r>
            <a:rPr lang="pl-PL" sz="1400" kern="1200"/>
            <a:t>) - otrzymanie pracownika i zapisanie go w bazie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400" kern="1200" err="1"/>
            <a:t>findByName</a:t>
          </a:r>
          <a:r>
            <a:rPr lang="pl-PL" sz="1400" kern="1200"/>
            <a:t>(</a:t>
          </a:r>
          <a:r>
            <a:rPr lang="pl-PL" sz="1400" kern="1200" err="1"/>
            <a:t>name</a:t>
          </a:r>
          <a:r>
            <a:rPr lang="pl-PL" sz="1400" kern="1200"/>
            <a:t>) - wyszukiwanie poszczególnego pracownika i zwrócenie go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400" kern="1200" err="1"/>
            <a:t>findAll</a:t>
          </a:r>
          <a:r>
            <a:rPr lang="pl-PL" sz="1400" kern="1200"/>
            <a:t>() - zwróć wszystkich pracowników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400" kern="1200" err="1"/>
            <a:t>delete</a:t>
          </a:r>
          <a:r>
            <a:rPr lang="pl-PL" sz="1400" kern="1200"/>
            <a:t>(</a:t>
          </a:r>
          <a:r>
            <a:rPr lang="pl-PL" sz="1400" kern="1200" err="1"/>
            <a:t>employee</a:t>
          </a:r>
          <a:r>
            <a:rPr lang="pl-PL" sz="1400" kern="1200"/>
            <a:t>) - usuń wybranego pracownika z bazy danych</a:t>
          </a:r>
        </a:p>
      </dsp:txBody>
      <dsp:txXfrm>
        <a:off x="0" y="3181607"/>
        <a:ext cx="6281928" cy="968760"/>
      </dsp:txXfrm>
    </dsp:sp>
    <dsp:sp modelId="{6006DF8A-8499-4A63-8190-11F265D9643E}">
      <dsp:nvSpPr>
        <dsp:cNvPr id="0" name=""/>
        <dsp:cNvSpPr/>
      </dsp:nvSpPr>
      <dsp:spPr>
        <a:xfrm>
          <a:off x="0" y="4150367"/>
          <a:ext cx="6281928" cy="989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Oprócz powyższych, stworzymy również TransferObject o nazwie Employee, który będzie encją JPA i posiada mapowanie do tabeli na bazie danych.</a:t>
          </a:r>
        </a:p>
      </dsp:txBody>
      <dsp:txXfrm>
        <a:off x="48319" y="4198686"/>
        <a:ext cx="6185290" cy="8931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40F22-46F6-4A77-9BC1-C2610AC6CFB4}">
      <dsp:nvSpPr>
        <dsp:cNvPr id="0" name=""/>
        <dsp:cNvSpPr/>
      </dsp:nvSpPr>
      <dsp:spPr>
        <a:xfrm>
          <a:off x="0" y="422591"/>
          <a:ext cx="6281928" cy="24003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kern="1200"/>
            <a:t>W poniższym kodzie będziemy korzystać z interfejsu Entity, który będzie implementowany przez wszystkie encje JPA</a:t>
          </a:r>
        </a:p>
      </dsp:txBody>
      <dsp:txXfrm>
        <a:off x="117175" y="539766"/>
        <a:ext cx="6047578" cy="21659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E610D-ABEC-42F4-AF9C-E63EC42E49D2}">
      <dsp:nvSpPr>
        <dsp:cNvPr id="0" name=""/>
        <dsp:cNvSpPr/>
      </dsp:nvSpPr>
      <dsp:spPr>
        <a:xfrm>
          <a:off x="0" y="9839"/>
          <a:ext cx="4053545" cy="659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/>
            <a:t>Obok widzimy </a:t>
          </a:r>
          <a:r>
            <a:rPr lang="pl-PL" sz="1200" kern="1200" err="1"/>
            <a:t>EmployeeDao</a:t>
          </a:r>
          <a:r>
            <a:rPr lang="pl-PL" sz="1200" kern="1200"/>
            <a:t>, które służy do czytania i zapisywania danych pracowników. Klasa to jest EJB co znaczy że może kontrolować wszystkie  operacje ze specyfikacją JTA.</a:t>
          </a:r>
        </a:p>
      </dsp:txBody>
      <dsp:txXfrm>
        <a:off x="32213" y="42052"/>
        <a:ext cx="3989119" cy="595453"/>
      </dsp:txXfrm>
    </dsp:sp>
    <dsp:sp modelId="{B2B36A06-657B-4858-8646-BFB683196EED}">
      <dsp:nvSpPr>
        <dsp:cNvPr id="0" name=""/>
        <dsp:cNvSpPr/>
      </dsp:nvSpPr>
      <dsp:spPr>
        <a:xfrm>
          <a:off x="0" y="704279"/>
          <a:ext cx="4053545" cy="659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/>
            <a:t>W celu czytania danych o pracownikach możemy korzystać z:</a:t>
          </a:r>
        </a:p>
      </dsp:txBody>
      <dsp:txXfrm>
        <a:off x="32213" y="736492"/>
        <a:ext cx="3989119" cy="595453"/>
      </dsp:txXfrm>
    </dsp:sp>
    <dsp:sp modelId="{F6DE4756-8075-4929-9BAF-A6B4ADF41D35}">
      <dsp:nvSpPr>
        <dsp:cNvPr id="0" name=""/>
        <dsp:cNvSpPr/>
      </dsp:nvSpPr>
      <dsp:spPr>
        <a:xfrm>
          <a:off x="0" y="1364159"/>
          <a:ext cx="4053545" cy="47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700" tIns="15240" rIns="85344" bIns="1524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900" kern="1200" err="1"/>
            <a:t>findAll</a:t>
          </a:r>
          <a:r>
            <a:rPr lang="pl-PL" sz="900" kern="1200"/>
            <a:t> - informacje o wszystkich pracownikach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900" kern="1200" err="1"/>
            <a:t>findByName</a:t>
          </a:r>
          <a:r>
            <a:rPr lang="pl-PL" sz="900" kern="1200"/>
            <a:t> - informacje o pojedynczym pracowniku, po jego imieniu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900" kern="1200"/>
            <a:t>findById - informacje o pojedynczym pracowniku, po jego unikalnym id</a:t>
          </a:r>
        </a:p>
      </dsp:txBody>
      <dsp:txXfrm>
        <a:off x="0" y="1364159"/>
        <a:ext cx="4053545" cy="471960"/>
      </dsp:txXfrm>
    </dsp:sp>
    <dsp:sp modelId="{C3410B55-B7E1-4674-85B4-D1F53DB890A3}">
      <dsp:nvSpPr>
        <dsp:cNvPr id="0" name=""/>
        <dsp:cNvSpPr/>
      </dsp:nvSpPr>
      <dsp:spPr>
        <a:xfrm>
          <a:off x="0" y="1836119"/>
          <a:ext cx="4053545" cy="659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/>
            <a:t>W celu zapisu:</a:t>
          </a:r>
        </a:p>
      </dsp:txBody>
      <dsp:txXfrm>
        <a:off x="32213" y="1868332"/>
        <a:ext cx="3989119" cy="595453"/>
      </dsp:txXfrm>
    </dsp:sp>
    <dsp:sp modelId="{72DFDDCB-CE05-4B07-8EB1-94ED151C2CAA}">
      <dsp:nvSpPr>
        <dsp:cNvPr id="0" name=""/>
        <dsp:cNvSpPr/>
      </dsp:nvSpPr>
      <dsp:spPr>
        <a:xfrm>
          <a:off x="0" y="2495999"/>
          <a:ext cx="4053545" cy="198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700" tIns="15240" rIns="85344" bIns="1524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900" kern="1200"/>
            <a:t>persist, update</a:t>
          </a:r>
        </a:p>
      </dsp:txBody>
      <dsp:txXfrm>
        <a:off x="0" y="2495999"/>
        <a:ext cx="4053545" cy="198720"/>
      </dsp:txXfrm>
    </dsp:sp>
    <dsp:sp modelId="{AE52B7A4-3B42-42AC-B1C7-263C00C5510A}">
      <dsp:nvSpPr>
        <dsp:cNvPr id="0" name=""/>
        <dsp:cNvSpPr/>
      </dsp:nvSpPr>
      <dsp:spPr>
        <a:xfrm>
          <a:off x="0" y="2694719"/>
          <a:ext cx="4053545" cy="659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/>
            <a:t>W celu usunięcia:</a:t>
          </a:r>
        </a:p>
      </dsp:txBody>
      <dsp:txXfrm>
        <a:off x="32213" y="2726932"/>
        <a:ext cx="3989119" cy="595453"/>
      </dsp:txXfrm>
    </dsp:sp>
    <dsp:sp modelId="{2804049E-0249-4E00-804C-E175AF288AA3}">
      <dsp:nvSpPr>
        <dsp:cNvPr id="0" name=""/>
        <dsp:cNvSpPr/>
      </dsp:nvSpPr>
      <dsp:spPr>
        <a:xfrm>
          <a:off x="0" y="3354599"/>
          <a:ext cx="4053545" cy="198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700" tIns="15240" rIns="85344" bIns="1524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900" kern="1200"/>
            <a:t>delete</a:t>
          </a:r>
        </a:p>
      </dsp:txBody>
      <dsp:txXfrm>
        <a:off x="0" y="3354599"/>
        <a:ext cx="4053545" cy="1987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ADBF04-BC15-4623-8576-257139E0E3B8}">
      <dsp:nvSpPr>
        <dsp:cNvPr id="0" name=""/>
        <dsp:cNvSpPr/>
      </dsp:nvSpPr>
      <dsp:spPr>
        <a:xfrm>
          <a:off x="0" y="47639"/>
          <a:ext cx="4053545" cy="3467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/>
            <a:t>Na końcu wystarczy zaimplementować biznesową klasę, która tak naprawdę nie wie jak wygląda zapis/odczyt ze źródła danych, zna tylko parametry i dane zwracane</a:t>
          </a:r>
        </a:p>
      </dsp:txBody>
      <dsp:txXfrm>
        <a:off x="169288" y="216927"/>
        <a:ext cx="3714969" cy="31293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0CE4E-7674-4F6E-8F83-6309179CDD09}">
      <dsp:nvSpPr>
        <dsp:cNvPr id="0" name=""/>
        <dsp:cNvSpPr/>
      </dsp:nvSpPr>
      <dsp:spPr>
        <a:xfrm>
          <a:off x="0" y="300302"/>
          <a:ext cx="6281928" cy="11188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Jest to rozbudowana wersja wzorca Data-Access Object (DAO).</a:t>
          </a:r>
        </a:p>
      </dsp:txBody>
      <dsp:txXfrm>
        <a:off x="54616" y="354918"/>
        <a:ext cx="6172696" cy="1009580"/>
      </dsp:txXfrm>
    </dsp:sp>
    <dsp:sp modelId="{2E9B427D-3C22-4C91-9012-F8CA603328FB}">
      <dsp:nvSpPr>
        <dsp:cNvPr id="0" name=""/>
        <dsp:cNvSpPr/>
      </dsp:nvSpPr>
      <dsp:spPr>
        <a:xfrm>
          <a:off x="0" y="1476715"/>
          <a:ext cx="6281928" cy="11188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Pozwala na bardziej elastyczne podejście do </a:t>
          </a:r>
          <a:r>
            <a:rPr lang="pl-PL" sz="2000" kern="1200" dirty="0">
              <a:latin typeface="Calibri Light" panose="020F0302020204030204"/>
            </a:rPr>
            <a:t>dostępu</a:t>
          </a:r>
          <a:r>
            <a:rPr lang="pl-PL" sz="2000" kern="1200" dirty="0"/>
            <a:t> do danych, </a:t>
          </a:r>
          <a:r>
            <a:rPr lang="pl-PL" sz="2000" kern="1200" dirty="0">
              <a:latin typeface="Calibri Light" panose="020F0302020204030204"/>
            </a:rPr>
            <a:t>biorąc</a:t>
          </a:r>
          <a:r>
            <a:rPr lang="pl-PL" sz="2000" kern="1200" dirty="0"/>
            <a:t> pod uwagę stan danego obiektu, dzięki czemu wzorzec może dobrać odpowiednią logikę pod stan.</a:t>
          </a:r>
          <a:endParaRPr lang="pl-PL" sz="2000" kern="1200" dirty="0">
            <a:latin typeface="Calibri Light" panose="020F0302020204030204"/>
          </a:endParaRPr>
        </a:p>
      </dsp:txBody>
      <dsp:txXfrm>
        <a:off x="54616" y="1531331"/>
        <a:ext cx="6172696" cy="1009580"/>
      </dsp:txXfrm>
    </dsp:sp>
    <dsp:sp modelId="{1C32318D-CD33-46F9-8849-F815EECACD07}">
      <dsp:nvSpPr>
        <dsp:cNvPr id="0" name=""/>
        <dsp:cNvSpPr/>
      </dsp:nvSpPr>
      <dsp:spPr>
        <a:xfrm>
          <a:off x="0" y="2653128"/>
          <a:ext cx="6281928" cy="11188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W dużej mierze wyparty przez JPA (Java </a:t>
          </a:r>
          <a:r>
            <a:rPr lang="pl-PL" sz="2000" kern="1200" dirty="0" err="1"/>
            <a:t>Persistence</a:t>
          </a:r>
          <a:r>
            <a:rPr lang="pl-PL" sz="2000" kern="1200" dirty="0"/>
            <a:t> API), czyli API pozwalające na komunikację z relacyjnymi bazami danych.</a:t>
          </a:r>
        </a:p>
      </dsp:txBody>
      <dsp:txXfrm>
        <a:off x="54616" y="2707744"/>
        <a:ext cx="6172696" cy="1009580"/>
      </dsp:txXfrm>
    </dsp:sp>
    <dsp:sp modelId="{3BB79088-506F-46A2-98F4-4BC34DEDDB31}">
      <dsp:nvSpPr>
        <dsp:cNvPr id="0" name=""/>
        <dsp:cNvSpPr/>
      </dsp:nvSpPr>
      <dsp:spPr>
        <a:xfrm>
          <a:off x="0" y="3829540"/>
          <a:ext cx="6281928" cy="11188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Można własnoręcznie zaimplementować w przypadku innego źródła danych niż DB.</a:t>
          </a:r>
        </a:p>
      </dsp:txBody>
      <dsp:txXfrm>
        <a:off x="54616" y="3884156"/>
        <a:ext cx="6172696" cy="10095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4940A-AD8A-446D-843F-BF65B304CD19}">
      <dsp:nvSpPr>
        <dsp:cNvPr id="0" name=""/>
        <dsp:cNvSpPr/>
      </dsp:nvSpPr>
      <dsp:spPr>
        <a:xfrm>
          <a:off x="0" y="50779"/>
          <a:ext cx="6281873" cy="2534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err="1"/>
            <a:t>PersistenceManagerFactory</a:t>
          </a:r>
          <a:r>
            <a:rPr lang="pl-PL" sz="1900" b="1" kern="1200"/>
            <a:t> </a:t>
          </a:r>
          <a:r>
            <a:rPr lang="pl-PL" sz="1900" kern="1200"/>
            <a:t>- klasa zbudowana zgodnie ze wzorcem fabryki,  służąca do tworzenia nowych instancji typu </a:t>
          </a:r>
          <a:r>
            <a:rPr lang="pl-PL" sz="1900" b="1" kern="1200" err="1"/>
            <a:t>PersistenceManager</a:t>
          </a:r>
          <a:r>
            <a:rPr lang="pl-PL" sz="1900" b="1" kern="1200"/>
            <a:t>. </a:t>
          </a:r>
          <a:r>
            <a:rPr lang="pl-PL" sz="1900" kern="1200"/>
            <a:t>Istnieje tylko jedna instancja takiej klasy, więc zostaje ona także zaimplementowana jako Singleton</a:t>
          </a:r>
          <a:r>
            <a:rPr lang="pl-PL" sz="1900" b="1" kern="1200"/>
            <a:t>, </a:t>
          </a:r>
          <a:r>
            <a:rPr lang="pl-PL" sz="1900" kern="1200"/>
            <a:t>tzn. ma prywatny konstruktor. Jej główną funkcjonalnością jest implementacja metody </a:t>
          </a:r>
          <a:r>
            <a:rPr lang="pl-PL" sz="1900" b="1" kern="1200" err="1"/>
            <a:t>getPersistenceManager</a:t>
          </a:r>
          <a:r>
            <a:rPr lang="pl-PL" sz="1900" kern="1200"/>
            <a:t>, tworzącej i zwracającej instancje klasy </a:t>
          </a:r>
          <a:r>
            <a:rPr lang="pl-PL" sz="1900" b="1" kern="1200" err="1"/>
            <a:t>PersistenceManager</a:t>
          </a:r>
          <a:r>
            <a:rPr lang="pl-PL" sz="1900" b="1" kern="1200"/>
            <a:t>.</a:t>
          </a:r>
          <a:endParaRPr lang="en-US" sz="1900" kern="1200"/>
        </a:p>
      </dsp:txBody>
      <dsp:txXfrm>
        <a:off x="123710" y="174489"/>
        <a:ext cx="6034453" cy="2286800"/>
      </dsp:txXfrm>
    </dsp:sp>
    <dsp:sp modelId="{3B314456-9169-4523-8C54-AE40F45A36A6}">
      <dsp:nvSpPr>
        <dsp:cNvPr id="0" name=""/>
        <dsp:cNvSpPr/>
      </dsp:nvSpPr>
      <dsp:spPr>
        <a:xfrm>
          <a:off x="0" y="2639719"/>
          <a:ext cx="6281873" cy="2534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err="1"/>
            <a:t>PersistenceManager</a:t>
          </a:r>
          <a:r>
            <a:rPr lang="pl-PL" sz="1900" kern="1200"/>
            <a:t> - klasa odpowiedzialna za obsługę wszystkich trwałych procesów i zapytań. Składa się z atrybutu </a:t>
          </a:r>
          <a:r>
            <a:rPr lang="pl-PL" sz="1900" b="1" kern="1200" err="1"/>
            <a:t>stateManagers</a:t>
          </a:r>
          <a:r>
            <a:rPr lang="pl-PL" sz="1900" b="1" kern="1200"/>
            <a:t> </a:t>
          </a:r>
          <a:r>
            <a:rPr lang="pl-PL" sz="1900" kern="1200"/>
            <a:t>zajmującego się kontrolą odczytu i zapisu modeli obiektów, atrybutu </a:t>
          </a:r>
          <a:r>
            <a:rPr lang="pl-PL" sz="1900" b="1" kern="1200" err="1"/>
            <a:t>Transaction</a:t>
          </a:r>
          <a:r>
            <a:rPr lang="pl-PL" sz="1900" kern="1200"/>
            <a:t> kontrolującego cykl życia transakcji. Posiada także metody odpowiedzialne za zapis obiektu, jego odczyt, rozpoczęcie transakcji, zatwierdzenie transakcji, oraz pozwalające na jej cofnięcie, tzw. </a:t>
          </a:r>
          <a:r>
            <a:rPr lang="pl-PL" sz="1900" kern="1200" err="1"/>
            <a:t>rollback</a:t>
          </a:r>
          <a:r>
            <a:rPr lang="pl-PL" sz="1900" kern="1200"/>
            <a:t>.</a:t>
          </a:r>
          <a:endParaRPr lang="en-US" sz="1900" kern="1200"/>
        </a:p>
      </dsp:txBody>
      <dsp:txXfrm>
        <a:off x="123710" y="2763429"/>
        <a:ext cx="6034453" cy="228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BCB20-F5C0-4F5B-B730-60439412A455}" type="datetimeFigureOut">
              <a:rPr lang="pl-PL" smtClean="0"/>
              <a:t>14.01.2022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3625D-C5B5-45E0-8553-637D44B39F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754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849073-4B04-4EE0-82F3-E10729C33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E7FC2AE-E5AC-4677-8140-0E7DA0C82A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B4A83E3-F679-4632-A264-63FE9FBB7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59BC3-578C-4364-B8EF-F5F7E93868E3}" type="datetimeFigureOut">
              <a:rPr lang="pl-PL" smtClean="0"/>
              <a:t>14.01.2022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BDF6CD8-7A67-473E-B73F-56A4237D1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E05302C-EB3D-411C-9A3A-D09E76E65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E484-F39A-4437-89B6-425C500331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5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690352-33C5-4059-B43F-3B9278E6B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9C7F5AC-C283-4989-B48F-1226B26159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2B661FC-5706-445C-9187-63769123E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59BC3-578C-4364-B8EF-F5F7E93868E3}" type="datetimeFigureOut">
              <a:rPr lang="pl-PL" smtClean="0"/>
              <a:t>14.01.2022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44B07F9-AA98-4AC9-A414-B7339FEF3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04E60D-EF4B-4960-A256-58F40FFA0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E484-F39A-4437-89B6-425C500331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71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B744377-722F-4FA1-AC36-9D31E3D66D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45AFD98-AB98-4742-8E82-F80E8BF8F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7B40493-3968-4697-B6FE-022F87E86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59BC3-578C-4364-B8EF-F5F7E93868E3}" type="datetimeFigureOut">
              <a:rPr lang="pl-PL" smtClean="0"/>
              <a:t>14.01.2022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6E9DA6-8F22-4667-B305-F4A7420D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337481-5329-42C8-83B3-AC2B62E00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E484-F39A-4437-89B6-425C500331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8765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79979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B8FBF9-3925-4A86-A234-BB11DD526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5EF204-C3C0-45A2-97AA-A580C9891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22158BA-C472-4E11-B11A-46E8C4E5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59BC3-578C-4364-B8EF-F5F7E93868E3}" type="datetimeFigureOut">
              <a:rPr lang="pl-PL" smtClean="0"/>
              <a:t>14.01.2022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BCC920B-1353-42BC-BFBB-D294C6CE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97A4C9-0577-49A1-9118-AF63B9B3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E484-F39A-4437-89B6-425C500331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107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F7AAA6-1FDA-4F2C-B17D-979C69DC4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2C4C9DC-617C-45F1-8BEB-2804FE335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44DB42-87A0-4B53-B6D4-33D74A189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59BC3-578C-4364-B8EF-F5F7E93868E3}" type="datetimeFigureOut">
              <a:rPr lang="pl-PL" smtClean="0"/>
              <a:t>14.01.2022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D3D6F7F-86B4-4BFA-8068-7D362A1A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AFD4CC6-62BD-4B99-956A-E6C19F11A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E484-F39A-4437-89B6-425C500331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8194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126C36-53D6-467D-861B-4CA4F7E51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2D9557-8EE8-4B7B-A3FE-2BC1FB8A0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038DF70-9F85-4953-B0BD-205109AF3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E499C51-9B57-4CF2-9BBE-65A498DC6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59BC3-578C-4364-B8EF-F5F7E93868E3}" type="datetimeFigureOut">
              <a:rPr lang="pl-PL" smtClean="0"/>
              <a:t>14.01.2022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7F61654-7D2D-4EF8-AA13-2339A1E3B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AD00AA3-DB3F-406F-A3D2-ADD57CA1C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E484-F39A-4437-89B6-425C500331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728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B626FC-4B25-4987-881E-226AE544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8B34B55-DF55-43DD-907F-BF9C4AF7B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FD84B43-45F0-4016-8C3F-9B781C3EE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299AF4F-55D9-49AE-A9D5-A2C301914B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4F8E53B-74F5-487C-B5D6-5E0020601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49B3321-75E7-4AE1-ACFA-178F2F0B5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59BC3-578C-4364-B8EF-F5F7E93868E3}" type="datetimeFigureOut">
              <a:rPr lang="pl-PL" smtClean="0"/>
              <a:t>14.01.2022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95890B9-7889-4DAA-8008-58696A2B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054FEE8-D2EE-4643-8CF6-514D6282F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E484-F39A-4437-89B6-425C500331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931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152B4A-BA61-4B6C-8DFB-844B72D11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A8608B4-7B7C-45FC-AB9D-3D4CD629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59BC3-578C-4364-B8EF-F5F7E93868E3}" type="datetimeFigureOut">
              <a:rPr lang="pl-PL" smtClean="0"/>
              <a:t>14.01.2022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07B276E-4B20-4704-B4BD-68DCDECEF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9683B25-0000-4F92-9AB9-58A8FE79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E484-F39A-4437-89B6-425C500331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593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C8F0907-19AA-456D-A25C-3B44BB886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59BC3-578C-4364-B8EF-F5F7E93868E3}" type="datetimeFigureOut">
              <a:rPr lang="pl-PL" smtClean="0"/>
              <a:t>14.01.2022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9BEEA90-DB8B-46EF-AD87-945532DA3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B3EBB91-217B-4C31-8BD5-60E9A85E4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E484-F39A-4437-89B6-425C500331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815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DB1C9A-3EED-46DE-9E9C-48BA5A16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651FB6-B85E-49D3-827A-B27A6729A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E933057-604D-45AB-ABBF-EC6875E81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59D090B-7B1A-4208-829B-495DD607D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59BC3-578C-4364-B8EF-F5F7E93868E3}" type="datetimeFigureOut">
              <a:rPr lang="pl-PL" smtClean="0"/>
              <a:t>14.01.2022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FB74B68-5E03-4B5E-9B1A-F95B0EEA0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A3689B4-5433-44EE-92D3-9055AC683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E484-F39A-4437-89B6-425C500331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838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07FDB-9672-4CE7-BD7D-189D619F2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68C63A3-8F1E-4DBD-A82B-81AED49F5F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B9316FA-A598-4D7D-B2D7-9D7675C1E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AF396F0-D7A4-479D-BB16-C4FF7BFC9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59BC3-578C-4364-B8EF-F5F7E93868E3}" type="datetimeFigureOut">
              <a:rPr lang="pl-PL" smtClean="0"/>
              <a:t>14.01.2022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4F600FF-0787-442A-BF89-49002EAC4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8AB1FB4-1FA5-411E-A2D1-ACCCF9680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E484-F39A-4437-89B6-425C500331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618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749EAF0-1203-4CDA-81A3-D90FF4440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0F6E124-0C09-4C7E-8FA4-61F2E4CDC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82A9DBC-7249-4213-B0BE-D2B30FEC3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59BC3-578C-4364-B8EF-F5F7E93868E3}" type="datetimeFigureOut">
              <a:rPr lang="pl-PL" smtClean="0"/>
              <a:t>14.01.2022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09781BD-5805-45BE-842C-5F54121F9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E1BD069-8A1B-4C9E-A235-BB2D541188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6E484-F39A-4437-89B6-425C500331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652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6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10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e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5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495F8E3-5243-4F02-AC53-F05721B35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5280F9F-2129-4B35-86B4-8A4267DFA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079E950F-26FD-49A5-8CFB-664703BE5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A957C5C2-2E01-464B-97B4-1981AF0523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53B7BE02-9D75-4EBB-879B-D7B75937FC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0D9536D6-02B7-4110-BF2B-17B08DDFE7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ADA6B83F-32F5-4D8C-AA2F-53A4FA1252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AE2FF24D-C357-4073-8093-410279D42F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7A7D5D9E-853D-4831-B45D-ED773133B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2">
              <a:extLst>
                <a:ext uri="{FF2B5EF4-FFF2-40B4-BE49-F238E27FC236}">
                  <a16:creationId xmlns:a16="http://schemas.microsoft.com/office/drawing/2014/main" id="{5D185781-4FC4-4AF1-B231-942FDE963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CC270413-B0D3-4A07-BD1B-E9254A9892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4">
              <a:extLst>
                <a:ext uri="{FF2B5EF4-FFF2-40B4-BE49-F238E27FC236}">
                  <a16:creationId xmlns:a16="http://schemas.microsoft.com/office/drawing/2014/main" id="{2C47358D-4669-406F-AC20-6D169951BE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328C9057-3C8A-45CB-A084-4AD4535CD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16">
              <a:extLst>
                <a:ext uri="{FF2B5EF4-FFF2-40B4-BE49-F238E27FC236}">
                  <a16:creationId xmlns:a16="http://schemas.microsoft.com/office/drawing/2014/main" id="{D204A0F9-30D5-4D9E-9019-95DEDCFFE8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17">
              <a:extLst>
                <a:ext uri="{FF2B5EF4-FFF2-40B4-BE49-F238E27FC236}">
                  <a16:creationId xmlns:a16="http://schemas.microsoft.com/office/drawing/2014/main" id="{F9CC2C27-C82D-467C-836F-F166E7059B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18">
              <a:extLst>
                <a:ext uri="{FF2B5EF4-FFF2-40B4-BE49-F238E27FC236}">
                  <a16:creationId xmlns:a16="http://schemas.microsoft.com/office/drawing/2014/main" id="{F680CD9A-5DEE-446A-A951-936A1B2D12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19">
              <a:extLst>
                <a:ext uri="{FF2B5EF4-FFF2-40B4-BE49-F238E27FC236}">
                  <a16:creationId xmlns:a16="http://schemas.microsoft.com/office/drawing/2014/main" id="{90F745C0-6118-47A3-85AB-A412FE581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20">
              <a:extLst>
                <a:ext uri="{FF2B5EF4-FFF2-40B4-BE49-F238E27FC236}">
                  <a16:creationId xmlns:a16="http://schemas.microsoft.com/office/drawing/2014/main" id="{3CEC5B1E-7348-4ACE-B1DD-E53926EB7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F96B7951-47C0-4555-9A22-86491610F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22">
              <a:extLst>
                <a:ext uri="{FF2B5EF4-FFF2-40B4-BE49-F238E27FC236}">
                  <a16:creationId xmlns:a16="http://schemas.microsoft.com/office/drawing/2014/main" id="{ACD5C04A-A4EA-432A-A9B5-F84F41D745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23">
              <a:extLst>
                <a:ext uri="{FF2B5EF4-FFF2-40B4-BE49-F238E27FC236}">
                  <a16:creationId xmlns:a16="http://schemas.microsoft.com/office/drawing/2014/main" id="{B33C957B-D207-438D-9823-4FF59328F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F79D782-A9ED-4AEE-B67D-DDD6F1CB5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6C9F140-6D17-42C4-96E2-F124090D4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EE0A3AEC-72D0-4759-A596-564927A0C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A027B02-EC1B-499B-B4F5-7221EC8D84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DB96EB8F-2153-45A1-9312-696CE12F8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5648" y="2075688"/>
            <a:ext cx="8677656" cy="1746504"/>
          </a:xfrm>
        </p:spPr>
        <p:txBody>
          <a:bodyPr>
            <a:normAutofit/>
          </a:bodyPr>
          <a:lstStyle/>
          <a:p>
            <a:r>
              <a:rPr lang="pl-PL" sz="5400">
                <a:solidFill>
                  <a:srgbClr val="FFFFFF"/>
                </a:solidFill>
              </a:rPr>
              <a:t>Integration Patterns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09702AE-B4B3-4A94-A2AC-13974D2FE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648" y="3881568"/>
            <a:ext cx="8677656" cy="1231533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Cezary Śnieżek, Karol Pacia, Michał Rafałowski, Olaf Boczarski</a:t>
            </a:r>
          </a:p>
        </p:txBody>
      </p:sp>
    </p:spTree>
    <p:extLst>
      <p:ext uri="{BB962C8B-B14F-4D97-AF65-F5344CB8AC3E}">
        <p14:creationId xmlns:p14="http://schemas.microsoft.com/office/powerpoint/2010/main" val="69537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51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130E4073-6B6B-49FB-82AB-E2DEE99B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Implementing DAO</a:t>
            </a:r>
          </a:p>
        </p:txBody>
      </p:sp>
      <p:graphicFrame>
        <p:nvGraphicFramePr>
          <p:cNvPr id="9" name="Symbol zastępczy zawartości 8">
            <a:extLst>
              <a:ext uri="{FF2B5EF4-FFF2-40B4-BE49-F238E27FC236}">
                <a16:creationId xmlns:a16="http://schemas.microsoft.com/office/drawing/2014/main" id="{3D6B2397-5BC1-4F85-B335-7639C88D97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823952"/>
              </p:ext>
            </p:extLst>
          </p:nvPr>
        </p:nvGraphicFramePr>
        <p:xfrm>
          <a:off x="1424904" y="2494450"/>
          <a:ext cx="4053545" cy="3563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AED34C41-AAD2-477A-A2B1-1BD76D4133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53787" y="2492376"/>
            <a:ext cx="3692613" cy="3563372"/>
          </a:xfrm>
          <a:prstGeom prst="rect">
            <a:avLst/>
          </a:prstGeom>
        </p:spPr>
      </p:pic>
      <p:sp>
        <p:nvSpPr>
          <p:cNvPr id="32" name="Symbol zastępczy stopki 31">
            <a:extLst>
              <a:ext uri="{FF2B5EF4-FFF2-40B4-BE49-F238E27FC236}">
                <a16:creationId xmlns:a16="http://schemas.microsoft.com/office/drawing/2014/main" id="{F229E5C0-A6A5-4C7A-BC9A-ECDF02F7D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OB</a:t>
            </a:r>
          </a:p>
        </p:txBody>
      </p:sp>
    </p:spTree>
    <p:extLst>
      <p:ext uri="{BB962C8B-B14F-4D97-AF65-F5344CB8AC3E}">
        <p14:creationId xmlns:p14="http://schemas.microsoft.com/office/powerpoint/2010/main" val="354605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3BF984D1-00FC-4D44-A1E9-A4BDC3EFA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Explaining the concept of the domain-store</a:t>
            </a:r>
            <a:r>
              <a:rPr lang="pl-PL" sz="4000">
                <a:solidFill>
                  <a:srgbClr val="FFFFFF"/>
                </a:solidFill>
              </a:rPr>
              <a:t> </a:t>
            </a:r>
            <a:r>
              <a:rPr lang="en-US" sz="4000">
                <a:solidFill>
                  <a:srgbClr val="FFFFFF"/>
                </a:solidFill>
              </a:rPr>
              <a:t>pattern</a:t>
            </a:r>
            <a:endParaRPr lang="pl-PL" sz="4000">
              <a:solidFill>
                <a:srgbClr val="FFFFFF"/>
              </a:solidFill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7286BBE-5A51-4BFA-A567-D78392C29B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784074"/>
              </p:ext>
            </p:extLst>
          </p:nvPr>
        </p:nvGraphicFramePr>
        <p:xfrm>
          <a:off x="5120640" y="804672"/>
          <a:ext cx="6281928" cy="5248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683BDBA-D3F1-4F2B-8EA0-B3DAF0D69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MR</a:t>
            </a:r>
          </a:p>
        </p:txBody>
      </p:sp>
    </p:spTree>
    <p:extLst>
      <p:ext uri="{BB962C8B-B14F-4D97-AF65-F5344CB8AC3E}">
        <p14:creationId xmlns:p14="http://schemas.microsoft.com/office/powerpoint/2010/main" val="3804078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17BE31F-A129-45DD-8071-A63EC47D9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CA163AC-F477-454A-9FB4-81324C004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609D7097-03A6-4239-A2E0-784E82C23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813887E5-2F5F-4C9D-92F5-F80D937A8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57A4F98D-BAD2-4F7F-93D3-FD86C479A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FBA2120E-6E1E-4A2B-9CD8-94C39AD806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264DA4AC-C3A7-46CE-96BA-018B8FCFEF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A73A5202-BD67-46B2-9FAB-C1B28AB42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01E70EE5-EE26-44BD-A18E-777A1A3D52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Freeform 12">
              <a:extLst>
                <a:ext uri="{FF2B5EF4-FFF2-40B4-BE49-F238E27FC236}">
                  <a16:creationId xmlns:a16="http://schemas.microsoft.com/office/drawing/2014/main" id="{504A980C-59CB-46F2-A571-87612CDD2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B353B73E-7D3C-4184-87FD-295B6B341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Freeform 14">
              <a:extLst>
                <a:ext uri="{FF2B5EF4-FFF2-40B4-BE49-F238E27FC236}">
                  <a16:creationId xmlns:a16="http://schemas.microsoft.com/office/drawing/2014/main" id="{2EF8F173-9834-4DD9-B995-3F8DAAAE7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8A9567B5-6E50-4B28-8AC5-CDC159A89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Freeform 16">
              <a:extLst>
                <a:ext uri="{FF2B5EF4-FFF2-40B4-BE49-F238E27FC236}">
                  <a16:creationId xmlns:a16="http://schemas.microsoft.com/office/drawing/2014/main" id="{F98F9214-A978-485D-814B-5FE3EC570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Freeform 17">
              <a:extLst>
                <a:ext uri="{FF2B5EF4-FFF2-40B4-BE49-F238E27FC236}">
                  <a16:creationId xmlns:a16="http://schemas.microsoft.com/office/drawing/2014/main" id="{80A8AB3C-056D-4907-ACF6-ABD5BA905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Freeform 18">
              <a:extLst>
                <a:ext uri="{FF2B5EF4-FFF2-40B4-BE49-F238E27FC236}">
                  <a16:creationId xmlns:a16="http://schemas.microsoft.com/office/drawing/2014/main" id="{CF51BEC3-1414-4B86-B1E1-0051FF181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Freeform 19">
              <a:extLst>
                <a:ext uri="{FF2B5EF4-FFF2-40B4-BE49-F238E27FC236}">
                  <a16:creationId xmlns:a16="http://schemas.microsoft.com/office/drawing/2014/main" id="{F69D94F0-358D-4931-B5CA-5A223180D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Freeform 20">
              <a:extLst>
                <a:ext uri="{FF2B5EF4-FFF2-40B4-BE49-F238E27FC236}">
                  <a16:creationId xmlns:a16="http://schemas.microsoft.com/office/drawing/2014/main" id="{5CFB12DB-F2CC-466C-828B-009EA7B57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43D8F6E9-0540-4297-A310-D7C9FA65A0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Freeform 22">
              <a:extLst>
                <a:ext uri="{FF2B5EF4-FFF2-40B4-BE49-F238E27FC236}">
                  <a16:creationId xmlns:a16="http://schemas.microsoft.com/office/drawing/2014/main" id="{077E47D8-A4D7-46C2-9EF0-AF1C777C28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Freeform 23">
              <a:extLst>
                <a:ext uri="{FF2B5EF4-FFF2-40B4-BE49-F238E27FC236}">
                  <a16:creationId xmlns:a16="http://schemas.microsoft.com/office/drawing/2014/main" id="{F1D21ED2-F5A9-4411-934F-B972429F4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Freeform 24">
              <a:extLst>
                <a:ext uri="{FF2B5EF4-FFF2-40B4-BE49-F238E27FC236}">
                  <a16:creationId xmlns:a16="http://schemas.microsoft.com/office/drawing/2014/main" id="{E2EDE38A-AE13-4408-9B8B-EE6F62C91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3630CEB6-A7D8-45A1-AC44-147C2AF130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3118EC2-A2C7-4CDB-887C-21E0B0C43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7D642C1-20ED-4515-B19F-47B6CC8341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Isosceles Triangle 22">
              <a:extLst>
                <a:ext uri="{FF2B5EF4-FFF2-40B4-BE49-F238E27FC236}">
                  <a16:creationId xmlns:a16="http://schemas.microsoft.com/office/drawing/2014/main" id="{0E5C6FE8-B8C9-4163-830B-3F8E408E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3A09EDA-AF27-4D31-8A57-4407E0574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74ED58E0-6301-48DF-9BD3-93CF4AA42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pPr algn="ctr"/>
            <a:r>
              <a:rPr lang="pl" sz="3600">
                <a:solidFill>
                  <a:srgbClr val="FFFFFF"/>
                </a:solidFill>
              </a:rPr>
              <a:t>Implementing the domain-store pattern</a:t>
            </a:r>
            <a:endParaRPr lang="pl-PL" sz="3600">
              <a:solidFill>
                <a:srgbClr val="FFFFFF"/>
              </a:solidFill>
            </a:endParaRPr>
          </a:p>
        </p:txBody>
      </p:sp>
      <p:graphicFrame>
        <p:nvGraphicFramePr>
          <p:cNvPr id="18" name="Symbol zastępczy zawartości 2">
            <a:extLst>
              <a:ext uri="{FF2B5EF4-FFF2-40B4-BE49-F238E27FC236}">
                <a16:creationId xmlns:a16="http://schemas.microsoft.com/office/drawing/2014/main" id="{E7EAC2ED-A79C-4E30-B1B6-667F63B80B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010253"/>
              </p:ext>
            </p:extLst>
          </p:nvPr>
        </p:nvGraphicFramePr>
        <p:xfrm>
          <a:off x="5118447" y="827088"/>
          <a:ext cx="6281873" cy="5224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7041734-4B0C-434E-A293-BAAB0219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CŚ</a:t>
            </a:r>
          </a:p>
        </p:txBody>
      </p:sp>
    </p:spTree>
    <p:extLst>
      <p:ext uri="{BB962C8B-B14F-4D97-AF65-F5344CB8AC3E}">
        <p14:creationId xmlns:p14="http://schemas.microsoft.com/office/powerpoint/2010/main" val="2273021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E32F57D-3DA5-47C3-B4BE-CAE8BD2B2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9B32D7C-EEF0-4B5B-B484-9922DBBEC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02DFB247-FF18-4732-9186-1680910ED7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6825B922-B909-4EB0-BB23-9FAF655A9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7">
              <a:extLst>
                <a:ext uri="{FF2B5EF4-FFF2-40B4-BE49-F238E27FC236}">
                  <a16:creationId xmlns:a16="http://schemas.microsoft.com/office/drawing/2014/main" id="{19114AFA-1377-429C-A193-1A7CDDAC91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">
              <a:extLst>
                <a:ext uri="{FF2B5EF4-FFF2-40B4-BE49-F238E27FC236}">
                  <a16:creationId xmlns:a16="http://schemas.microsoft.com/office/drawing/2014/main" id="{968A3918-605E-41ED-A4AC-64FD19059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">
              <a:extLst>
                <a:ext uri="{FF2B5EF4-FFF2-40B4-BE49-F238E27FC236}">
                  <a16:creationId xmlns:a16="http://schemas.microsoft.com/office/drawing/2014/main" id="{909CAA5D-650F-427B-BA9F-2B63C792BB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">
              <a:extLst>
                <a:ext uri="{FF2B5EF4-FFF2-40B4-BE49-F238E27FC236}">
                  <a16:creationId xmlns:a16="http://schemas.microsoft.com/office/drawing/2014/main" id="{BC9B9873-79EE-411B-8B6B-288551A01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67916BBF-16DB-49BF-85DD-67ACF297F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2">
              <a:extLst>
                <a:ext uri="{FF2B5EF4-FFF2-40B4-BE49-F238E27FC236}">
                  <a16:creationId xmlns:a16="http://schemas.microsoft.com/office/drawing/2014/main" id="{EEEEB710-74B7-49C1-B723-8E8510AEF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3">
              <a:extLst>
                <a:ext uri="{FF2B5EF4-FFF2-40B4-BE49-F238E27FC236}">
                  <a16:creationId xmlns:a16="http://schemas.microsoft.com/office/drawing/2014/main" id="{73CB713F-E1DF-4029-8C65-55C39ED51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4">
              <a:extLst>
                <a:ext uri="{FF2B5EF4-FFF2-40B4-BE49-F238E27FC236}">
                  <a16:creationId xmlns:a16="http://schemas.microsoft.com/office/drawing/2014/main" id="{8708CD72-5B86-4F55-8F9A-E3D983E789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5">
              <a:extLst>
                <a:ext uri="{FF2B5EF4-FFF2-40B4-BE49-F238E27FC236}">
                  <a16:creationId xmlns:a16="http://schemas.microsoft.com/office/drawing/2014/main" id="{051C020C-56EE-4E01-AB2E-D52F2340CE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6">
              <a:extLst>
                <a:ext uri="{FF2B5EF4-FFF2-40B4-BE49-F238E27FC236}">
                  <a16:creationId xmlns:a16="http://schemas.microsoft.com/office/drawing/2014/main" id="{405F9E01-1878-4F81-BD7E-3DA9A7DA5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7">
              <a:extLst>
                <a:ext uri="{FF2B5EF4-FFF2-40B4-BE49-F238E27FC236}">
                  <a16:creationId xmlns:a16="http://schemas.microsoft.com/office/drawing/2014/main" id="{98154E56-76C4-4DB0-A8F7-8912AF03C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8">
              <a:extLst>
                <a:ext uri="{FF2B5EF4-FFF2-40B4-BE49-F238E27FC236}">
                  <a16:creationId xmlns:a16="http://schemas.microsoft.com/office/drawing/2014/main" id="{393517F1-B53B-48F9-8125-90128DCA45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9">
              <a:extLst>
                <a:ext uri="{FF2B5EF4-FFF2-40B4-BE49-F238E27FC236}">
                  <a16:creationId xmlns:a16="http://schemas.microsoft.com/office/drawing/2014/main" id="{C4058401-CFD8-4B7F-B116-F7029EA55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20">
              <a:extLst>
                <a:ext uri="{FF2B5EF4-FFF2-40B4-BE49-F238E27FC236}">
                  <a16:creationId xmlns:a16="http://schemas.microsoft.com/office/drawing/2014/main" id="{9528728E-7495-490F-A573-C2A6E3E02E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21">
              <a:extLst>
                <a:ext uri="{FF2B5EF4-FFF2-40B4-BE49-F238E27FC236}">
                  <a16:creationId xmlns:a16="http://schemas.microsoft.com/office/drawing/2014/main" id="{EC70F4B7-52EA-4878-856A-6CC85AC47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2">
              <a:extLst>
                <a:ext uri="{FF2B5EF4-FFF2-40B4-BE49-F238E27FC236}">
                  <a16:creationId xmlns:a16="http://schemas.microsoft.com/office/drawing/2014/main" id="{491F1D74-45BF-45F3-8AF6-5D63B3AE28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3">
              <a:extLst>
                <a:ext uri="{FF2B5EF4-FFF2-40B4-BE49-F238E27FC236}">
                  <a16:creationId xmlns:a16="http://schemas.microsoft.com/office/drawing/2014/main" id="{9EC76782-3699-478F-90B7-CD95D3BFE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4">
              <a:extLst>
                <a:ext uri="{FF2B5EF4-FFF2-40B4-BE49-F238E27FC236}">
                  <a16:creationId xmlns:a16="http://schemas.microsoft.com/office/drawing/2014/main" id="{DCD49642-DD78-44D0-9829-9BF7550C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5">
              <a:extLst>
                <a:ext uri="{FF2B5EF4-FFF2-40B4-BE49-F238E27FC236}">
                  <a16:creationId xmlns:a16="http://schemas.microsoft.com/office/drawing/2014/main" id="{6A3E1586-CDE4-495C-91C7-A7550E7F5E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1A61E00-A21B-48CF-B790-37A78C7FF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B2C9073-76C2-4373-9F67-0A289D0AC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Isosceles Triangle 22">
              <a:extLst>
                <a:ext uri="{FF2B5EF4-FFF2-40B4-BE49-F238E27FC236}">
                  <a16:creationId xmlns:a16="http://schemas.microsoft.com/office/drawing/2014/main" id="{EDC7F03D-8DA8-4FDE-B28B-1F9143D88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333D29D-7A09-458D-8D42-8DE32C9A7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51616222-C14F-4641-8C31-A8F2D952B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pPr algn="ctr"/>
            <a:r>
              <a:rPr lang="pl" sz="3600">
                <a:solidFill>
                  <a:srgbClr val="FFFFFF"/>
                </a:solidFill>
              </a:rPr>
              <a:t>Implementing the domain-store pattern</a:t>
            </a:r>
            <a:endParaRPr lang="pl-PL" sz="3600">
              <a:solidFill>
                <a:srgbClr val="FFFFFF"/>
              </a:solidFill>
            </a:endParaRPr>
          </a:p>
        </p:txBody>
      </p: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4174D2D0-978D-4CAF-8A4D-FADAB50D5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4014" y="803186"/>
            <a:ext cx="6270266" cy="2379983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" name="Google Shape;66;p14">
            <a:extLst>
              <a:ext uri="{FF2B5EF4-FFF2-40B4-BE49-F238E27FC236}">
                <a16:creationId xmlns:a16="http://schemas.microsoft.com/office/drawing/2014/main" id="{820A59A1-9036-4CA8-99A2-870134A2ABD9}"/>
              </a:ext>
            </a:extLst>
          </p:cNvPr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5273260" y="1088910"/>
            <a:ext cx="2900340" cy="18093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Google Shape;67;p14">
            <a:extLst>
              <a:ext uri="{FF2B5EF4-FFF2-40B4-BE49-F238E27FC236}">
                <a16:creationId xmlns:a16="http://schemas.microsoft.com/office/drawing/2014/main" id="{FB97E91E-F67B-459A-B5BB-5FA689DA36B6}"/>
              </a:ext>
            </a:extLst>
          </p:cNvPr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8473239" y="964051"/>
            <a:ext cx="2610187" cy="2054313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645BE4E-2EC9-4C6E-AD9D-316027B49E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832955"/>
              </p:ext>
            </p:extLst>
          </p:nvPr>
        </p:nvGraphicFramePr>
        <p:xfrm>
          <a:off x="5168901" y="3672402"/>
          <a:ext cx="6231419" cy="237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2FD7B8C-8219-48C4-83E7-2B9C8F737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CŚ</a:t>
            </a:r>
          </a:p>
        </p:txBody>
      </p:sp>
    </p:spTree>
    <p:extLst>
      <p:ext uri="{BB962C8B-B14F-4D97-AF65-F5344CB8AC3E}">
        <p14:creationId xmlns:p14="http://schemas.microsoft.com/office/powerpoint/2010/main" val="491405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6D39FA25-66E4-48E0-9099-5AD4123E7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pl-PL" sz="4000">
                <a:solidFill>
                  <a:srgbClr val="FFFFFF"/>
                </a:solidFill>
              </a:rPr>
              <a:t>Implementing the domain-store pattern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03D17A4-825A-4563-9599-22FC05E446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601698"/>
              </p:ext>
            </p:extLst>
          </p:nvPr>
        </p:nvGraphicFramePr>
        <p:xfrm>
          <a:off x="5120640" y="804672"/>
          <a:ext cx="6281928" cy="5248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67B4D92-D352-4D55-8993-CD4E90B8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CŚ</a:t>
            </a:r>
          </a:p>
        </p:txBody>
      </p:sp>
    </p:spTree>
    <p:extLst>
      <p:ext uri="{BB962C8B-B14F-4D97-AF65-F5344CB8AC3E}">
        <p14:creationId xmlns:p14="http://schemas.microsoft.com/office/powerpoint/2010/main" val="3215945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E364580B-B24D-4448-B898-C13F15482B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oogle Shape;82;p16">
            <a:extLst>
              <a:ext uri="{FF2B5EF4-FFF2-40B4-BE49-F238E27FC236}">
                <a16:creationId xmlns:a16="http://schemas.microsoft.com/office/drawing/2014/main" id="{53DD12E8-1A3F-4D23-911E-6E0187BA9A90}"/>
              </a:ext>
            </a:extLst>
          </p:cNvPr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1234110" y="2203061"/>
            <a:ext cx="3627778" cy="2451877"/>
          </a:xfrm>
          <a:prstGeom prst="rect">
            <a:avLst/>
          </a:prstGeom>
          <a:noFill/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8CEBB63E-FF19-493F-9618-BFFB451D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-2"/>
            <a:ext cx="6096000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EFB4197-B76A-43E5-868A-9F4E7BEBA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047" y="365125"/>
            <a:ext cx="4821197" cy="1984785"/>
          </a:xfrm>
        </p:spPr>
        <p:txBody>
          <a:bodyPr anchor="b"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Implementing the domain-store pattern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A744AE-3693-45BA-AE8E-4962231B8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048" y="2561303"/>
            <a:ext cx="4821197" cy="3210232"/>
          </a:xfrm>
        </p:spPr>
        <p:txBody>
          <a:bodyPr anchor="t">
            <a:normAutofit/>
          </a:bodyPr>
          <a:lstStyle/>
          <a:p>
            <a:r>
              <a:rPr lang="pl-PL" sz="2000" b="1">
                <a:solidFill>
                  <a:srgbClr val="FFFFFF"/>
                </a:solidFill>
              </a:rPr>
              <a:t>EmployeeBusiness</a:t>
            </a:r>
            <a:r>
              <a:rPr lang="pl-PL" sz="2000">
                <a:solidFill>
                  <a:srgbClr val="FFFFFF"/>
                </a:solidFill>
              </a:rPr>
              <a:t> - Klasa odpowiedzialna za przechowywanie i egzekucję logiki biznesowej. Pozwala na zapis danych do typu </a:t>
            </a:r>
            <a:r>
              <a:rPr lang="pl-PL" sz="2000" b="1">
                <a:solidFill>
                  <a:srgbClr val="FFFFFF"/>
                </a:solidFill>
              </a:rPr>
              <a:t>Employee,</a:t>
            </a:r>
            <a:r>
              <a:rPr lang="pl-PL" sz="2000">
                <a:solidFill>
                  <a:srgbClr val="FFFFFF"/>
                </a:solidFill>
              </a:rPr>
              <a:t> jak i udostępnia metodę do przeszukiwania obiektów typu </a:t>
            </a:r>
            <a:r>
              <a:rPr lang="pl-PL" sz="2000" b="1">
                <a:solidFill>
                  <a:srgbClr val="FFFFFF"/>
                </a:solidFill>
              </a:rPr>
              <a:t>Employee</a:t>
            </a:r>
            <a:r>
              <a:rPr lang="pl-PL" sz="2000">
                <a:solidFill>
                  <a:srgbClr val="FFFFFF"/>
                </a:solidFill>
              </a:rPr>
              <a:t>, np. przez Id. Należy zauważyć, że przy zapisie wywołujemy metody </a:t>
            </a:r>
            <a:r>
              <a:rPr lang="pl-PL" sz="2000" b="1">
                <a:solidFill>
                  <a:srgbClr val="FFFFFF"/>
                </a:solidFill>
              </a:rPr>
              <a:t>begin </a:t>
            </a:r>
            <a:r>
              <a:rPr lang="pl-PL" sz="2000">
                <a:solidFill>
                  <a:srgbClr val="FFFFFF"/>
                </a:solidFill>
              </a:rPr>
              <a:t>i </a:t>
            </a:r>
            <a:r>
              <a:rPr lang="pl-PL" sz="2000" b="1">
                <a:solidFill>
                  <a:srgbClr val="FFFFFF"/>
                </a:solidFill>
              </a:rPr>
              <a:t>commit </a:t>
            </a:r>
            <a:r>
              <a:rPr lang="pl-PL" sz="2000">
                <a:solidFill>
                  <a:srgbClr val="FFFFFF"/>
                </a:solidFill>
              </a:rPr>
              <a:t>z klasy </a:t>
            </a:r>
            <a:r>
              <a:rPr lang="pl-PL" sz="2000" b="1">
                <a:solidFill>
                  <a:srgbClr val="FFFFFF"/>
                </a:solidFill>
              </a:rPr>
              <a:t>PersistenceManager</a:t>
            </a:r>
            <a:r>
              <a:rPr lang="pl-PL" sz="2000">
                <a:solidFill>
                  <a:srgbClr val="FFFFFF"/>
                </a:solidFill>
              </a:rPr>
              <a:t>, aby mieć pewność, że zapisana zostanie tylko w pełni udana transakcja.</a:t>
            </a:r>
          </a:p>
          <a:p>
            <a:endParaRPr lang="pl-PL" sz="2000">
              <a:solidFill>
                <a:srgbClr val="FFFFFF"/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A60B73-C9A7-49AD-9D18-2125F30E4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CŚ</a:t>
            </a:r>
          </a:p>
        </p:txBody>
      </p:sp>
    </p:spTree>
    <p:extLst>
      <p:ext uri="{BB962C8B-B14F-4D97-AF65-F5344CB8AC3E}">
        <p14:creationId xmlns:p14="http://schemas.microsoft.com/office/powerpoint/2010/main" val="24806822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76050EDD-E293-4A32-947F-F3EF91B79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en-US" sz="3700">
                <a:solidFill>
                  <a:srgbClr val="FFFFFF"/>
                </a:solidFill>
              </a:rPr>
              <a:t>Explaining the concept of the service</a:t>
            </a:r>
            <a:r>
              <a:rPr lang="pl-PL" sz="3700">
                <a:solidFill>
                  <a:srgbClr val="FFFFFF"/>
                </a:solidFill>
              </a:rPr>
              <a:t> </a:t>
            </a:r>
            <a:r>
              <a:rPr lang="en-US" sz="3700">
                <a:solidFill>
                  <a:srgbClr val="FFFFFF"/>
                </a:solidFill>
              </a:rPr>
              <a:t>activator</a:t>
            </a:r>
            <a:r>
              <a:rPr lang="pl-PL" sz="3700">
                <a:solidFill>
                  <a:srgbClr val="FFFFFF"/>
                </a:solidFill>
              </a:rPr>
              <a:t> </a:t>
            </a:r>
            <a:r>
              <a:rPr lang="en-US" sz="3700">
                <a:solidFill>
                  <a:srgbClr val="FFFFFF"/>
                </a:solidFill>
              </a:rPr>
              <a:t>pattern</a:t>
            </a:r>
            <a:endParaRPr lang="pl-PL" sz="3700">
              <a:solidFill>
                <a:srgbClr val="FFFFFF"/>
              </a:solidFill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C28EC37-1F2C-4E65-A11B-E4804CD9BC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076858"/>
              </p:ext>
            </p:extLst>
          </p:nvPr>
        </p:nvGraphicFramePr>
        <p:xfrm>
          <a:off x="5120640" y="804672"/>
          <a:ext cx="6281928" cy="5248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57F3C7-CF59-4E12-AF3A-5FEDB2E4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MR</a:t>
            </a:r>
          </a:p>
        </p:txBody>
      </p:sp>
    </p:spTree>
    <p:extLst>
      <p:ext uri="{BB962C8B-B14F-4D97-AF65-F5344CB8AC3E}">
        <p14:creationId xmlns:p14="http://schemas.microsoft.com/office/powerpoint/2010/main" val="1168531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51">
            <a:extLst>
              <a:ext uri="{FF2B5EF4-FFF2-40B4-BE49-F238E27FC236}">
                <a16:creationId xmlns:a16="http://schemas.microsoft.com/office/drawing/2014/main" id="{6337C157-FA7C-44F7-8F26-8D60F1E4D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D1E6BDE-4282-4B03-AB6B-4B55BB5A5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5" name="Freeform 5">
              <a:extLst>
                <a:ext uri="{FF2B5EF4-FFF2-40B4-BE49-F238E27FC236}">
                  <a16:creationId xmlns:a16="http://schemas.microsoft.com/office/drawing/2014/main" id="{485C833A-4CAA-4628-90AF-765B4D9CD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AB238B6B-BE4A-43D5-9BF4-F25E4B110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7">
              <a:extLst>
                <a:ext uri="{FF2B5EF4-FFF2-40B4-BE49-F238E27FC236}">
                  <a16:creationId xmlns:a16="http://schemas.microsoft.com/office/drawing/2014/main" id="{822A3114-5712-45A9-8D29-C017CBA9C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8">
              <a:extLst>
                <a:ext uri="{FF2B5EF4-FFF2-40B4-BE49-F238E27FC236}">
                  <a16:creationId xmlns:a16="http://schemas.microsoft.com/office/drawing/2014/main" id="{B92AC81A-C7E1-484B-8CE8-35C3B082F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9">
              <a:extLst>
                <a:ext uri="{FF2B5EF4-FFF2-40B4-BE49-F238E27FC236}">
                  <a16:creationId xmlns:a16="http://schemas.microsoft.com/office/drawing/2014/main" id="{1F04CC80-0868-47FF-81E3-284C107F9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0">
              <a:extLst>
                <a:ext uri="{FF2B5EF4-FFF2-40B4-BE49-F238E27FC236}">
                  <a16:creationId xmlns:a16="http://schemas.microsoft.com/office/drawing/2014/main" id="{7557CA5F-0383-45CC-ABD6-3F13DF5C11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1">
              <a:extLst>
                <a:ext uri="{FF2B5EF4-FFF2-40B4-BE49-F238E27FC236}">
                  <a16:creationId xmlns:a16="http://schemas.microsoft.com/office/drawing/2014/main" id="{90AA14ED-4772-4347-AB17-45AE5F24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2">
              <a:extLst>
                <a:ext uri="{FF2B5EF4-FFF2-40B4-BE49-F238E27FC236}">
                  <a16:creationId xmlns:a16="http://schemas.microsoft.com/office/drawing/2014/main" id="{E3A0F7B3-4CF0-4247-84C0-6588F359D9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3">
              <a:extLst>
                <a:ext uri="{FF2B5EF4-FFF2-40B4-BE49-F238E27FC236}">
                  <a16:creationId xmlns:a16="http://schemas.microsoft.com/office/drawing/2014/main" id="{1084963C-5EA9-4967-9241-33487A7F94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4">
              <a:extLst>
                <a:ext uri="{FF2B5EF4-FFF2-40B4-BE49-F238E27FC236}">
                  <a16:creationId xmlns:a16="http://schemas.microsoft.com/office/drawing/2014/main" id="{4A92CEED-BBF5-4D27-BAEF-3CB7750A19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5">
              <a:extLst>
                <a:ext uri="{FF2B5EF4-FFF2-40B4-BE49-F238E27FC236}">
                  <a16:creationId xmlns:a16="http://schemas.microsoft.com/office/drawing/2014/main" id="{FE7A7AD6-5681-4FC3-8C0D-39608A2D15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6">
              <a:extLst>
                <a:ext uri="{FF2B5EF4-FFF2-40B4-BE49-F238E27FC236}">
                  <a16:creationId xmlns:a16="http://schemas.microsoft.com/office/drawing/2014/main" id="{5A1DD085-9573-46D7-96D8-FB79FAF0C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7">
              <a:extLst>
                <a:ext uri="{FF2B5EF4-FFF2-40B4-BE49-F238E27FC236}">
                  <a16:creationId xmlns:a16="http://schemas.microsoft.com/office/drawing/2014/main" id="{4A9B4107-3EEB-48E9-968B-A0A731458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8">
              <a:extLst>
                <a:ext uri="{FF2B5EF4-FFF2-40B4-BE49-F238E27FC236}">
                  <a16:creationId xmlns:a16="http://schemas.microsoft.com/office/drawing/2014/main" id="{8109B0A4-ED54-4DED-96E6-820DD63248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9">
              <a:extLst>
                <a:ext uri="{FF2B5EF4-FFF2-40B4-BE49-F238E27FC236}">
                  <a16:creationId xmlns:a16="http://schemas.microsoft.com/office/drawing/2014/main" id="{A8C6847A-91A4-4A9B-B064-11CF6443AA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20">
              <a:extLst>
                <a:ext uri="{FF2B5EF4-FFF2-40B4-BE49-F238E27FC236}">
                  <a16:creationId xmlns:a16="http://schemas.microsoft.com/office/drawing/2014/main" id="{C85C9753-33A0-4817-9B8C-3E8A6CC4B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21">
              <a:extLst>
                <a:ext uri="{FF2B5EF4-FFF2-40B4-BE49-F238E27FC236}">
                  <a16:creationId xmlns:a16="http://schemas.microsoft.com/office/drawing/2014/main" id="{9315F3C9-3634-4926-8C56-00168B1A7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22">
              <a:extLst>
                <a:ext uri="{FF2B5EF4-FFF2-40B4-BE49-F238E27FC236}">
                  <a16:creationId xmlns:a16="http://schemas.microsoft.com/office/drawing/2014/main" id="{F28382E8-33D6-429A-B585-9579AA2EFA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23">
              <a:extLst>
                <a:ext uri="{FF2B5EF4-FFF2-40B4-BE49-F238E27FC236}">
                  <a16:creationId xmlns:a16="http://schemas.microsoft.com/office/drawing/2014/main" id="{21499034-1E36-46FE-AB69-42EBD104BA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24">
              <a:extLst>
                <a:ext uri="{FF2B5EF4-FFF2-40B4-BE49-F238E27FC236}">
                  <a16:creationId xmlns:a16="http://schemas.microsoft.com/office/drawing/2014/main" id="{78480B4D-FB9B-4DC7-BF42-94946CF13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5">
              <a:extLst>
                <a:ext uri="{FF2B5EF4-FFF2-40B4-BE49-F238E27FC236}">
                  <a16:creationId xmlns:a16="http://schemas.microsoft.com/office/drawing/2014/main" id="{83412C15-B417-4C20-A798-77F6B5BFD7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C03EF63-B185-48A4-9905-A9BBA70F5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00FC753-51FF-49B1-AE2F-C9BAAFD0B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Isosceles Triangle 22">
              <a:extLst>
                <a:ext uri="{FF2B5EF4-FFF2-40B4-BE49-F238E27FC236}">
                  <a16:creationId xmlns:a16="http://schemas.microsoft.com/office/drawing/2014/main" id="{17B242DE-F1CC-479B-97B0-05C00AD52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338455-991A-4916-AD34-2C870B6DE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A2D76CFC-945A-4C61-A913-5EEB3810F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pPr algn="ctr"/>
            <a:r>
              <a:rPr lang="pl-PL" sz="3600">
                <a:solidFill>
                  <a:srgbClr val="FFFFFE"/>
                </a:solidFill>
              </a:rPr>
              <a:t>Java Message Service (JMS)</a:t>
            </a:r>
            <a:br>
              <a:rPr lang="pl-PL" sz="3600">
                <a:solidFill>
                  <a:srgbClr val="FFFFFE"/>
                </a:solidFill>
              </a:rPr>
            </a:br>
            <a:endParaRPr lang="pl-PL" sz="3600">
              <a:solidFill>
                <a:srgbClr val="FFFFFE"/>
              </a:solidFill>
            </a:endParaRPr>
          </a:p>
        </p:txBody>
      </p:sp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800324C0-3F86-4ACD-945B-4AD842C9C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264" y="803186"/>
            <a:ext cx="6269015" cy="2978319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CAF7913-4658-48F3-A9A3-91D5DDEDE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260" y="1212026"/>
            <a:ext cx="5953177" cy="2158026"/>
          </a:xfrm>
          <a:prstGeom prst="rect">
            <a:avLst/>
          </a:prstGeom>
          <a:ln w="9525">
            <a:noFill/>
          </a:ln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85900A0-3C2F-4609-8AE8-E19B2D7A28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989674"/>
              </p:ext>
            </p:extLst>
          </p:nvPr>
        </p:nvGraphicFramePr>
        <p:xfrm>
          <a:off x="5118447" y="4267830"/>
          <a:ext cx="6281873" cy="1783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C414DA9-C750-4EF0-BAEA-5CB767C86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MR</a:t>
            </a:r>
          </a:p>
        </p:txBody>
      </p:sp>
    </p:spTree>
    <p:extLst>
      <p:ext uri="{BB962C8B-B14F-4D97-AF65-F5344CB8AC3E}">
        <p14:creationId xmlns:p14="http://schemas.microsoft.com/office/powerpoint/2010/main" val="2917872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4">
            <a:extLst>
              <a:ext uri="{FF2B5EF4-FFF2-40B4-BE49-F238E27FC236}">
                <a16:creationId xmlns:a16="http://schemas.microsoft.com/office/drawing/2014/main" id="{6337C157-FA7C-44F7-8F26-8D60F1E4D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Group 16">
            <a:extLst>
              <a:ext uri="{FF2B5EF4-FFF2-40B4-BE49-F238E27FC236}">
                <a16:creationId xmlns:a16="http://schemas.microsoft.com/office/drawing/2014/main" id="{AD1E6BDE-4282-4B03-AB6B-4B55BB5A5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4" name="Freeform 5">
              <a:extLst>
                <a:ext uri="{FF2B5EF4-FFF2-40B4-BE49-F238E27FC236}">
                  <a16:creationId xmlns:a16="http://schemas.microsoft.com/office/drawing/2014/main" id="{485C833A-4CAA-4628-90AF-765B4D9CD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6">
              <a:extLst>
                <a:ext uri="{FF2B5EF4-FFF2-40B4-BE49-F238E27FC236}">
                  <a16:creationId xmlns:a16="http://schemas.microsoft.com/office/drawing/2014/main" id="{AB238B6B-BE4A-43D5-9BF4-F25E4B110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7">
              <a:extLst>
                <a:ext uri="{FF2B5EF4-FFF2-40B4-BE49-F238E27FC236}">
                  <a16:creationId xmlns:a16="http://schemas.microsoft.com/office/drawing/2014/main" id="{822A3114-5712-45A9-8D29-C017CBA9C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8">
              <a:extLst>
                <a:ext uri="{FF2B5EF4-FFF2-40B4-BE49-F238E27FC236}">
                  <a16:creationId xmlns:a16="http://schemas.microsoft.com/office/drawing/2014/main" id="{B92AC81A-C7E1-484B-8CE8-35C3B082F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9">
              <a:extLst>
                <a:ext uri="{FF2B5EF4-FFF2-40B4-BE49-F238E27FC236}">
                  <a16:creationId xmlns:a16="http://schemas.microsoft.com/office/drawing/2014/main" id="{1F04CC80-0868-47FF-81E3-284C107F9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0">
              <a:extLst>
                <a:ext uri="{FF2B5EF4-FFF2-40B4-BE49-F238E27FC236}">
                  <a16:creationId xmlns:a16="http://schemas.microsoft.com/office/drawing/2014/main" id="{7557CA5F-0383-45CC-ABD6-3F13DF5C11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">
              <a:extLst>
                <a:ext uri="{FF2B5EF4-FFF2-40B4-BE49-F238E27FC236}">
                  <a16:creationId xmlns:a16="http://schemas.microsoft.com/office/drawing/2014/main" id="{90AA14ED-4772-4347-AB17-45AE5F24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">
              <a:extLst>
                <a:ext uri="{FF2B5EF4-FFF2-40B4-BE49-F238E27FC236}">
                  <a16:creationId xmlns:a16="http://schemas.microsoft.com/office/drawing/2014/main" id="{E3A0F7B3-4CF0-4247-84C0-6588F359D9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3">
              <a:extLst>
                <a:ext uri="{FF2B5EF4-FFF2-40B4-BE49-F238E27FC236}">
                  <a16:creationId xmlns:a16="http://schemas.microsoft.com/office/drawing/2014/main" id="{1084963C-5EA9-4967-9241-33487A7F94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4">
              <a:extLst>
                <a:ext uri="{FF2B5EF4-FFF2-40B4-BE49-F238E27FC236}">
                  <a16:creationId xmlns:a16="http://schemas.microsoft.com/office/drawing/2014/main" id="{4A92CEED-BBF5-4D27-BAEF-3CB7750A19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5">
              <a:extLst>
                <a:ext uri="{FF2B5EF4-FFF2-40B4-BE49-F238E27FC236}">
                  <a16:creationId xmlns:a16="http://schemas.microsoft.com/office/drawing/2014/main" id="{FE7A7AD6-5681-4FC3-8C0D-39608A2D15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6">
              <a:extLst>
                <a:ext uri="{FF2B5EF4-FFF2-40B4-BE49-F238E27FC236}">
                  <a16:creationId xmlns:a16="http://schemas.microsoft.com/office/drawing/2014/main" id="{5A1DD085-9573-46D7-96D8-FB79FAF0C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7">
              <a:extLst>
                <a:ext uri="{FF2B5EF4-FFF2-40B4-BE49-F238E27FC236}">
                  <a16:creationId xmlns:a16="http://schemas.microsoft.com/office/drawing/2014/main" id="{4A9B4107-3EEB-48E9-968B-A0A731458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8">
              <a:extLst>
                <a:ext uri="{FF2B5EF4-FFF2-40B4-BE49-F238E27FC236}">
                  <a16:creationId xmlns:a16="http://schemas.microsoft.com/office/drawing/2014/main" id="{8109B0A4-ED54-4DED-96E6-820DD63248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9">
              <a:extLst>
                <a:ext uri="{FF2B5EF4-FFF2-40B4-BE49-F238E27FC236}">
                  <a16:creationId xmlns:a16="http://schemas.microsoft.com/office/drawing/2014/main" id="{A8C6847A-91A4-4A9B-B064-11CF6443AA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20">
              <a:extLst>
                <a:ext uri="{FF2B5EF4-FFF2-40B4-BE49-F238E27FC236}">
                  <a16:creationId xmlns:a16="http://schemas.microsoft.com/office/drawing/2014/main" id="{C85C9753-33A0-4817-9B8C-3E8A6CC4B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21">
              <a:extLst>
                <a:ext uri="{FF2B5EF4-FFF2-40B4-BE49-F238E27FC236}">
                  <a16:creationId xmlns:a16="http://schemas.microsoft.com/office/drawing/2014/main" id="{9315F3C9-3634-4926-8C56-00168B1A7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22">
              <a:extLst>
                <a:ext uri="{FF2B5EF4-FFF2-40B4-BE49-F238E27FC236}">
                  <a16:creationId xmlns:a16="http://schemas.microsoft.com/office/drawing/2014/main" id="{F28382E8-33D6-429A-B585-9579AA2EFA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23">
              <a:extLst>
                <a:ext uri="{FF2B5EF4-FFF2-40B4-BE49-F238E27FC236}">
                  <a16:creationId xmlns:a16="http://schemas.microsoft.com/office/drawing/2014/main" id="{21499034-1E36-46FE-AB69-42EBD104BA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24">
              <a:extLst>
                <a:ext uri="{FF2B5EF4-FFF2-40B4-BE49-F238E27FC236}">
                  <a16:creationId xmlns:a16="http://schemas.microsoft.com/office/drawing/2014/main" id="{78480B4D-FB9B-4DC7-BF42-94946CF13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25">
              <a:extLst>
                <a:ext uri="{FF2B5EF4-FFF2-40B4-BE49-F238E27FC236}">
                  <a16:creationId xmlns:a16="http://schemas.microsoft.com/office/drawing/2014/main" id="{83412C15-B417-4C20-A798-77F6B5BFD7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5" name="Group 39">
            <a:extLst>
              <a:ext uri="{FF2B5EF4-FFF2-40B4-BE49-F238E27FC236}">
                <a16:creationId xmlns:a16="http://schemas.microsoft.com/office/drawing/2014/main" id="{EC03EF63-B185-48A4-9905-A9BBA70F5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36" name="Rectangle 40">
              <a:extLst>
                <a:ext uri="{FF2B5EF4-FFF2-40B4-BE49-F238E27FC236}">
                  <a16:creationId xmlns:a16="http://schemas.microsoft.com/office/drawing/2014/main" id="{400FC753-51FF-49B1-AE2F-C9BAAFD0B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Isosceles Triangle 22">
              <a:extLst>
                <a:ext uri="{FF2B5EF4-FFF2-40B4-BE49-F238E27FC236}">
                  <a16:creationId xmlns:a16="http://schemas.microsoft.com/office/drawing/2014/main" id="{17B242DE-F1CC-479B-97B0-05C00AD52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42">
              <a:extLst>
                <a:ext uri="{FF2B5EF4-FFF2-40B4-BE49-F238E27FC236}">
                  <a16:creationId xmlns:a16="http://schemas.microsoft.com/office/drawing/2014/main" id="{85338455-991A-4916-AD34-2C870B6DE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8CBAC62-970F-47B7-B9D2-ACFF86098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pPr algn="ctr"/>
            <a:r>
              <a:rPr lang="pl-PL" sz="3300">
                <a:solidFill>
                  <a:srgbClr val="FFFFFE"/>
                </a:solidFill>
              </a:rPr>
              <a:t>Asynchroniczne metody EJB (Enterprise </a:t>
            </a:r>
            <a:r>
              <a:rPr lang="pl-PL" sz="3300" err="1">
                <a:solidFill>
                  <a:srgbClr val="FFFFFE"/>
                </a:solidFill>
              </a:rPr>
              <a:t>JavaBean</a:t>
            </a:r>
            <a:r>
              <a:rPr lang="pl-PL" sz="3300">
                <a:solidFill>
                  <a:srgbClr val="FFFFFE"/>
                </a:solidFill>
              </a:rPr>
              <a:t>)</a:t>
            </a:r>
          </a:p>
        </p:txBody>
      </p:sp>
      <p:sp useBgFill="1">
        <p:nvSpPr>
          <p:cNvPr id="139" name="Rectangle 44">
            <a:extLst>
              <a:ext uri="{FF2B5EF4-FFF2-40B4-BE49-F238E27FC236}">
                <a16:creationId xmlns:a16="http://schemas.microsoft.com/office/drawing/2014/main" id="{800324C0-3F86-4ACD-945B-4AD842C9C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264" y="803186"/>
            <a:ext cx="6269015" cy="2978319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C090A8B-6B4F-4945-8485-41AF0C1A8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260" y="1338531"/>
            <a:ext cx="5953177" cy="1905016"/>
          </a:xfrm>
          <a:prstGeom prst="rect">
            <a:avLst/>
          </a:prstGeom>
          <a:ln w="9525">
            <a:noFill/>
          </a:ln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3A52E3B-A429-4604-90C0-004129191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11595"/>
              </p:ext>
            </p:extLst>
          </p:nvPr>
        </p:nvGraphicFramePr>
        <p:xfrm>
          <a:off x="5118447" y="4267830"/>
          <a:ext cx="6281873" cy="1783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22570AA-0833-4FEA-A565-EE6573354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MR</a:t>
            </a:r>
          </a:p>
        </p:txBody>
      </p:sp>
    </p:spTree>
    <p:extLst>
      <p:ext uri="{BB962C8B-B14F-4D97-AF65-F5344CB8AC3E}">
        <p14:creationId xmlns:p14="http://schemas.microsoft.com/office/powerpoint/2010/main" val="3028329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AFE1151-0D14-4504-950C-EAFF3F3B9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29F4DAE-D0C6-4D03-A1ED-A5F5C826A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4F6D14CB-71F7-47ED-B06E-5FA262A1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FF3E8156-726C-4AB4-9521-33E6A4C437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FCA7C0D9-C629-4C86-8B54-07006FC1B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56B7AFD9-E249-432F-85FD-DC2F4E7684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57C24C62-E9E6-4E0A-8855-A47F435BF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CFF628F9-597E-4120-9EEF-017B857A0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0577406C-45C4-4C96-98FC-DBFA28B440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026A26F9-274A-48EF-BB7D-E0C8EA254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06A55F0F-DF8C-41D3-A6F7-936F4889E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F52952BD-E81C-4422-9FC3-38921BEE0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E547F221-63E0-44E1-AF13-8C8776FA7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EA309391-0E7C-4A18-B861-19D1C76C4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1B4CD058-5549-4D4C-B804-E2C0D48E4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4030C2E4-7A11-43C9-B699-68BFE37FE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7B5FED9E-3C99-4661-9D1D-4314A83E28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0">
              <a:extLst>
                <a:ext uri="{FF2B5EF4-FFF2-40B4-BE49-F238E27FC236}">
                  <a16:creationId xmlns:a16="http://schemas.microsoft.com/office/drawing/2014/main" id="{E6A1647D-EF37-4A87-B92F-BE8AAD59D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1">
              <a:extLst>
                <a:ext uri="{FF2B5EF4-FFF2-40B4-BE49-F238E27FC236}">
                  <a16:creationId xmlns:a16="http://schemas.microsoft.com/office/drawing/2014/main" id="{B6131042-DFB6-4FEE-915B-06C44E4026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2">
              <a:extLst>
                <a:ext uri="{FF2B5EF4-FFF2-40B4-BE49-F238E27FC236}">
                  <a16:creationId xmlns:a16="http://schemas.microsoft.com/office/drawing/2014/main" id="{76E51552-16F9-47F1-BDD1-E4DB3D95B5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3">
              <a:extLst>
                <a:ext uri="{FF2B5EF4-FFF2-40B4-BE49-F238E27FC236}">
                  <a16:creationId xmlns:a16="http://schemas.microsoft.com/office/drawing/2014/main" id="{36B8D369-7D22-49ED-AD82-0B7A460F4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4">
              <a:extLst>
                <a:ext uri="{FF2B5EF4-FFF2-40B4-BE49-F238E27FC236}">
                  <a16:creationId xmlns:a16="http://schemas.microsoft.com/office/drawing/2014/main" id="{178DEAEF-5CE8-4AA3-9ACA-7C28589CB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5">
              <a:extLst>
                <a:ext uri="{FF2B5EF4-FFF2-40B4-BE49-F238E27FC236}">
                  <a16:creationId xmlns:a16="http://schemas.microsoft.com/office/drawing/2014/main" id="{5D27EAFD-D0DE-43D4-9D1B-9AEFBF14D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24D3ABC-09C0-48E7-AA0A-0907A545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E9ED457-A0AC-4B64-9428-D7AA91A698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Isosceles Triangle 22">
              <a:extLst>
                <a:ext uri="{FF2B5EF4-FFF2-40B4-BE49-F238E27FC236}">
                  <a16:creationId xmlns:a16="http://schemas.microsoft.com/office/drawing/2014/main" id="{3CCDDEAD-1A32-443F-ADEA-61F1AA0CC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12DAEA5-8744-49F1-9CF4-2110071FE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73D0DA88-6145-4A78-9574-01C5F9A49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pPr algn="ctr"/>
            <a:r>
              <a:rPr lang="pl-PL" sz="3600">
                <a:solidFill>
                  <a:srgbClr val="FFFFFF"/>
                </a:solidFill>
              </a:rPr>
              <a:t>Asynchroniczne eventy</a:t>
            </a:r>
          </a:p>
        </p:txBody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66970A32-FB32-4881-8378-298B88BED5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264" y="803186"/>
            <a:ext cx="6269015" cy="2978319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664B1E9-D2D0-4CE6-AE1D-82EDEBBE0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6470" y="964051"/>
            <a:ext cx="5646757" cy="2653976"/>
          </a:xfrm>
          <a:prstGeom prst="rect">
            <a:avLst/>
          </a:prstGeom>
          <a:ln w="9525">
            <a:noFill/>
          </a:ln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D62F117-8DA0-464E-ACE0-AC5B74E612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065904"/>
              </p:ext>
            </p:extLst>
          </p:nvPr>
        </p:nvGraphicFramePr>
        <p:xfrm>
          <a:off x="5118447" y="4267830"/>
          <a:ext cx="6281873" cy="1783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7928592-625F-43E3-A2F2-F0D33418D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MR</a:t>
            </a:r>
          </a:p>
        </p:txBody>
      </p:sp>
    </p:spTree>
    <p:extLst>
      <p:ext uri="{BB962C8B-B14F-4D97-AF65-F5344CB8AC3E}">
        <p14:creationId xmlns:p14="http://schemas.microsoft.com/office/powerpoint/2010/main" val="3427737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17BE31F-A129-45DD-8071-A63EC47D9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CA163AC-F477-454A-9FB4-81324C004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609D7097-03A6-4239-A2E0-784E82C23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813887E5-2F5F-4C9D-92F5-F80D937A8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57A4F98D-BAD2-4F7F-93D3-FD86C479A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FBA2120E-6E1E-4A2B-9CD8-94C39AD806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264DA4AC-C3A7-46CE-96BA-018B8FCFEF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A73A5202-BD67-46B2-9FAB-C1B28AB42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01E70EE5-EE26-44BD-A18E-777A1A3D52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504A980C-59CB-46F2-A571-87612CDD2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B353B73E-7D3C-4184-87FD-295B6B341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 14">
              <a:extLst>
                <a:ext uri="{FF2B5EF4-FFF2-40B4-BE49-F238E27FC236}">
                  <a16:creationId xmlns:a16="http://schemas.microsoft.com/office/drawing/2014/main" id="{2EF8F173-9834-4DD9-B995-3F8DAAAE7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8A9567B5-6E50-4B28-8AC5-CDC159A89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16">
              <a:extLst>
                <a:ext uri="{FF2B5EF4-FFF2-40B4-BE49-F238E27FC236}">
                  <a16:creationId xmlns:a16="http://schemas.microsoft.com/office/drawing/2014/main" id="{F98F9214-A978-485D-814B-5FE3EC570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Freeform 17">
              <a:extLst>
                <a:ext uri="{FF2B5EF4-FFF2-40B4-BE49-F238E27FC236}">
                  <a16:creationId xmlns:a16="http://schemas.microsoft.com/office/drawing/2014/main" id="{80A8AB3C-056D-4907-ACF6-ABD5BA905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8">
              <a:extLst>
                <a:ext uri="{FF2B5EF4-FFF2-40B4-BE49-F238E27FC236}">
                  <a16:creationId xmlns:a16="http://schemas.microsoft.com/office/drawing/2014/main" id="{CF51BEC3-1414-4B86-B1E1-0051FF181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Freeform 19">
              <a:extLst>
                <a:ext uri="{FF2B5EF4-FFF2-40B4-BE49-F238E27FC236}">
                  <a16:creationId xmlns:a16="http://schemas.microsoft.com/office/drawing/2014/main" id="{F69D94F0-358D-4931-B5CA-5A223180D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Freeform 20">
              <a:extLst>
                <a:ext uri="{FF2B5EF4-FFF2-40B4-BE49-F238E27FC236}">
                  <a16:creationId xmlns:a16="http://schemas.microsoft.com/office/drawing/2014/main" id="{5CFB12DB-F2CC-466C-828B-009EA7B57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Freeform 21">
              <a:extLst>
                <a:ext uri="{FF2B5EF4-FFF2-40B4-BE49-F238E27FC236}">
                  <a16:creationId xmlns:a16="http://schemas.microsoft.com/office/drawing/2014/main" id="{43D8F6E9-0540-4297-A310-D7C9FA65A0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 22">
              <a:extLst>
                <a:ext uri="{FF2B5EF4-FFF2-40B4-BE49-F238E27FC236}">
                  <a16:creationId xmlns:a16="http://schemas.microsoft.com/office/drawing/2014/main" id="{077E47D8-A4D7-46C2-9EF0-AF1C777C28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Freeform 23">
              <a:extLst>
                <a:ext uri="{FF2B5EF4-FFF2-40B4-BE49-F238E27FC236}">
                  <a16:creationId xmlns:a16="http://schemas.microsoft.com/office/drawing/2014/main" id="{F1D21ED2-F5A9-4411-934F-B972429F4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E2EDE38A-AE13-4408-9B8B-EE6F62C91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3630CEB6-A7D8-45A1-AC44-147C2AF130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3118EC2-A2C7-4CDB-887C-21E0B0C43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E7D642C1-20ED-4515-B19F-47B6CC8341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Isosceles Triangle 22">
              <a:extLst>
                <a:ext uri="{FF2B5EF4-FFF2-40B4-BE49-F238E27FC236}">
                  <a16:creationId xmlns:a16="http://schemas.microsoft.com/office/drawing/2014/main" id="{0E5C6FE8-B8C9-4163-830B-3F8E408E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3A09EDA-AF27-4D31-8A57-4407E0574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DE1BD2C0-9AF6-47C0-9812-899D0126E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pPr algn="ctr"/>
            <a:r>
              <a:rPr lang="pl-PL" sz="3600">
                <a:solidFill>
                  <a:srgbClr val="FFFFFF"/>
                </a:solidFill>
              </a:rPr>
              <a:t>Integration </a:t>
            </a:r>
            <a:r>
              <a:rPr lang="pl-PL" sz="3600" err="1">
                <a:solidFill>
                  <a:srgbClr val="FFFFFF"/>
                </a:solidFill>
              </a:rPr>
              <a:t>Tier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6D9E74F6-7A93-4154-BFFE-3112E2B1E6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769749"/>
              </p:ext>
            </p:extLst>
          </p:nvPr>
        </p:nvGraphicFramePr>
        <p:xfrm>
          <a:off x="5118447" y="638176"/>
          <a:ext cx="6281873" cy="5413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011D619-A713-44CF-B335-3127389CA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OB</a:t>
            </a:r>
          </a:p>
        </p:txBody>
      </p:sp>
    </p:spTree>
    <p:extLst>
      <p:ext uri="{BB962C8B-B14F-4D97-AF65-F5344CB8AC3E}">
        <p14:creationId xmlns:p14="http://schemas.microsoft.com/office/powerpoint/2010/main" val="2002648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13">
            <a:extLst>
              <a:ext uri="{FF2B5EF4-FFF2-40B4-BE49-F238E27FC236}">
                <a16:creationId xmlns:a16="http://schemas.microsoft.com/office/drawing/2014/main" id="{0AFE1151-0D14-4504-950C-EAFF3F3B9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15">
            <a:extLst>
              <a:ext uri="{FF2B5EF4-FFF2-40B4-BE49-F238E27FC236}">
                <a16:creationId xmlns:a16="http://schemas.microsoft.com/office/drawing/2014/main" id="{F29F4DAE-D0C6-4D03-A1ED-A5F5C826A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8" name="Freeform 5">
              <a:extLst>
                <a:ext uri="{FF2B5EF4-FFF2-40B4-BE49-F238E27FC236}">
                  <a16:creationId xmlns:a16="http://schemas.microsoft.com/office/drawing/2014/main" id="{4F6D14CB-71F7-47ED-B06E-5FA262A1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6">
              <a:extLst>
                <a:ext uri="{FF2B5EF4-FFF2-40B4-BE49-F238E27FC236}">
                  <a16:creationId xmlns:a16="http://schemas.microsoft.com/office/drawing/2014/main" id="{FF3E8156-726C-4AB4-9521-33E6A4C437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7">
              <a:extLst>
                <a:ext uri="{FF2B5EF4-FFF2-40B4-BE49-F238E27FC236}">
                  <a16:creationId xmlns:a16="http://schemas.microsoft.com/office/drawing/2014/main" id="{FCA7C0D9-C629-4C86-8B54-07006FC1B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56B7AFD9-E249-432F-85FD-DC2F4E7684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9">
              <a:extLst>
                <a:ext uri="{FF2B5EF4-FFF2-40B4-BE49-F238E27FC236}">
                  <a16:creationId xmlns:a16="http://schemas.microsoft.com/office/drawing/2014/main" id="{57C24C62-E9E6-4E0A-8855-A47F435BF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0">
              <a:extLst>
                <a:ext uri="{FF2B5EF4-FFF2-40B4-BE49-F238E27FC236}">
                  <a16:creationId xmlns:a16="http://schemas.microsoft.com/office/drawing/2014/main" id="{CFF628F9-597E-4120-9EEF-017B857A0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577406C-45C4-4C96-98FC-DBFA28B440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">
              <a:extLst>
                <a:ext uri="{FF2B5EF4-FFF2-40B4-BE49-F238E27FC236}">
                  <a16:creationId xmlns:a16="http://schemas.microsoft.com/office/drawing/2014/main" id="{026A26F9-274A-48EF-BB7D-E0C8EA254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3">
              <a:extLst>
                <a:ext uri="{FF2B5EF4-FFF2-40B4-BE49-F238E27FC236}">
                  <a16:creationId xmlns:a16="http://schemas.microsoft.com/office/drawing/2014/main" id="{06A55F0F-DF8C-41D3-A6F7-936F4889E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4">
              <a:extLst>
                <a:ext uri="{FF2B5EF4-FFF2-40B4-BE49-F238E27FC236}">
                  <a16:creationId xmlns:a16="http://schemas.microsoft.com/office/drawing/2014/main" id="{F52952BD-E81C-4422-9FC3-38921BEE0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5">
              <a:extLst>
                <a:ext uri="{FF2B5EF4-FFF2-40B4-BE49-F238E27FC236}">
                  <a16:creationId xmlns:a16="http://schemas.microsoft.com/office/drawing/2014/main" id="{E547F221-63E0-44E1-AF13-8C8776FA7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6">
              <a:extLst>
                <a:ext uri="{FF2B5EF4-FFF2-40B4-BE49-F238E27FC236}">
                  <a16:creationId xmlns:a16="http://schemas.microsoft.com/office/drawing/2014/main" id="{EA309391-0E7C-4A18-B861-19D1C76C4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7">
              <a:extLst>
                <a:ext uri="{FF2B5EF4-FFF2-40B4-BE49-F238E27FC236}">
                  <a16:creationId xmlns:a16="http://schemas.microsoft.com/office/drawing/2014/main" id="{1B4CD058-5549-4D4C-B804-E2C0D48E4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8">
              <a:extLst>
                <a:ext uri="{FF2B5EF4-FFF2-40B4-BE49-F238E27FC236}">
                  <a16:creationId xmlns:a16="http://schemas.microsoft.com/office/drawing/2014/main" id="{4030C2E4-7A11-43C9-B699-68BFE37FE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9">
              <a:extLst>
                <a:ext uri="{FF2B5EF4-FFF2-40B4-BE49-F238E27FC236}">
                  <a16:creationId xmlns:a16="http://schemas.microsoft.com/office/drawing/2014/main" id="{7B5FED9E-3C99-4661-9D1D-4314A83E28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0">
              <a:extLst>
                <a:ext uri="{FF2B5EF4-FFF2-40B4-BE49-F238E27FC236}">
                  <a16:creationId xmlns:a16="http://schemas.microsoft.com/office/drawing/2014/main" id="{E6A1647D-EF37-4A87-B92F-BE8AAD59D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1">
              <a:extLst>
                <a:ext uri="{FF2B5EF4-FFF2-40B4-BE49-F238E27FC236}">
                  <a16:creationId xmlns:a16="http://schemas.microsoft.com/office/drawing/2014/main" id="{B6131042-DFB6-4FEE-915B-06C44E4026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2">
              <a:extLst>
                <a:ext uri="{FF2B5EF4-FFF2-40B4-BE49-F238E27FC236}">
                  <a16:creationId xmlns:a16="http://schemas.microsoft.com/office/drawing/2014/main" id="{76E51552-16F9-47F1-BDD1-E4DB3D95B5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3">
              <a:extLst>
                <a:ext uri="{FF2B5EF4-FFF2-40B4-BE49-F238E27FC236}">
                  <a16:creationId xmlns:a16="http://schemas.microsoft.com/office/drawing/2014/main" id="{36B8D369-7D22-49ED-AD82-0B7A460F4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4">
              <a:extLst>
                <a:ext uri="{FF2B5EF4-FFF2-40B4-BE49-F238E27FC236}">
                  <a16:creationId xmlns:a16="http://schemas.microsoft.com/office/drawing/2014/main" id="{178DEAEF-5CE8-4AA3-9ACA-7C28589CB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5">
              <a:extLst>
                <a:ext uri="{FF2B5EF4-FFF2-40B4-BE49-F238E27FC236}">
                  <a16:creationId xmlns:a16="http://schemas.microsoft.com/office/drawing/2014/main" id="{5D27EAFD-D0DE-43D4-9D1B-9AEFBF14D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9" name="Group 38">
            <a:extLst>
              <a:ext uri="{FF2B5EF4-FFF2-40B4-BE49-F238E27FC236}">
                <a16:creationId xmlns:a16="http://schemas.microsoft.com/office/drawing/2014/main" id="{A24D3ABC-09C0-48E7-AA0A-0907A545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70" name="Rectangle 39">
              <a:extLst>
                <a:ext uri="{FF2B5EF4-FFF2-40B4-BE49-F238E27FC236}">
                  <a16:creationId xmlns:a16="http://schemas.microsoft.com/office/drawing/2014/main" id="{EE9ED457-A0AC-4B64-9428-D7AA91A698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Isosceles Triangle 22">
              <a:extLst>
                <a:ext uri="{FF2B5EF4-FFF2-40B4-BE49-F238E27FC236}">
                  <a16:creationId xmlns:a16="http://schemas.microsoft.com/office/drawing/2014/main" id="{3CCDDEAD-1A32-443F-ADEA-61F1AA0CC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41">
              <a:extLst>
                <a:ext uri="{FF2B5EF4-FFF2-40B4-BE49-F238E27FC236}">
                  <a16:creationId xmlns:a16="http://schemas.microsoft.com/office/drawing/2014/main" id="{F12DAEA5-8744-49F1-9CF4-2110071FE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372C9F69-E7CB-4B81-AEE0-4F4CF542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pPr algn="ctr"/>
            <a:r>
              <a:rPr lang="pl-PL" sz="3600">
                <a:solidFill>
                  <a:srgbClr val="FFFFFF"/>
                </a:solidFill>
              </a:rPr>
              <a:t>Java Message Service (JMS)</a:t>
            </a:r>
          </a:p>
        </p:txBody>
      </p:sp>
      <p:sp useBgFill="1">
        <p:nvSpPr>
          <p:cNvPr id="73" name="Rectangle 43">
            <a:extLst>
              <a:ext uri="{FF2B5EF4-FFF2-40B4-BE49-F238E27FC236}">
                <a16:creationId xmlns:a16="http://schemas.microsoft.com/office/drawing/2014/main" id="{66970A32-FB32-4881-8378-298B88BED5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264" y="803186"/>
            <a:ext cx="6269015" cy="2978319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A4EA51E-E793-4A9C-AD82-5FA7F88C6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1421315"/>
              </p:ext>
            </p:extLst>
          </p:nvPr>
        </p:nvGraphicFramePr>
        <p:xfrm>
          <a:off x="5118447" y="803186"/>
          <a:ext cx="6281873" cy="5248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D6DB57A-09FA-402E-A97A-B90DCA8FB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KP</a:t>
            </a:r>
          </a:p>
        </p:txBody>
      </p:sp>
    </p:spTree>
    <p:extLst>
      <p:ext uri="{BB962C8B-B14F-4D97-AF65-F5344CB8AC3E}">
        <p14:creationId xmlns:p14="http://schemas.microsoft.com/office/powerpoint/2010/main" val="633860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23">
            <a:extLst>
              <a:ext uri="{FF2B5EF4-FFF2-40B4-BE49-F238E27FC236}">
                <a16:creationId xmlns:a16="http://schemas.microsoft.com/office/drawing/2014/main" id="{0AFE1151-0D14-4504-950C-EAFF3F3B9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25">
            <a:extLst>
              <a:ext uri="{FF2B5EF4-FFF2-40B4-BE49-F238E27FC236}">
                <a16:creationId xmlns:a16="http://schemas.microsoft.com/office/drawing/2014/main" id="{F29F4DAE-D0C6-4D03-A1ED-A5F5C826A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8" name="Freeform 5">
              <a:extLst>
                <a:ext uri="{FF2B5EF4-FFF2-40B4-BE49-F238E27FC236}">
                  <a16:creationId xmlns:a16="http://schemas.microsoft.com/office/drawing/2014/main" id="{4F6D14CB-71F7-47ED-B06E-5FA262A1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6">
              <a:extLst>
                <a:ext uri="{FF2B5EF4-FFF2-40B4-BE49-F238E27FC236}">
                  <a16:creationId xmlns:a16="http://schemas.microsoft.com/office/drawing/2014/main" id="{FF3E8156-726C-4AB4-9521-33E6A4C437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7">
              <a:extLst>
                <a:ext uri="{FF2B5EF4-FFF2-40B4-BE49-F238E27FC236}">
                  <a16:creationId xmlns:a16="http://schemas.microsoft.com/office/drawing/2014/main" id="{FCA7C0D9-C629-4C86-8B54-07006FC1B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8">
              <a:extLst>
                <a:ext uri="{FF2B5EF4-FFF2-40B4-BE49-F238E27FC236}">
                  <a16:creationId xmlns:a16="http://schemas.microsoft.com/office/drawing/2014/main" id="{56B7AFD9-E249-432F-85FD-DC2F4E7684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9">
              <a:extLst>
                <a:ext uri="{FF2B5EF4-FFF2-40B4-BE49-F238E27FC236}">
                  <a16:creationId xmlns:a16="http://schemas.microsoft.com/office/drawing/2014/main" id="{57C24C62-E9E6-4E0A-8855-A47F435BF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0">
              <a:extLst>
                <a:ext uri="{FF2B5EF4-FFF2-40B4-BE49-F238E27FC236}">
                  <a16:creationId xmlns:a16="http://schemas.microsoft.com/office/drawing/2014/main" id="{CFF628F9-597E-4120-9EEF-017B857A0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1">
              <a:extLst>
                <a:ext uri="{FF2B5EF4-FFF2-40B4-BE49-F238E27FC236}">
                  <a16:creationId xmlns:a16="http://schemas.microsoft.com/office/drawing/2014/main" id="{0577406C-45C4-4C96-98FC-DBFA28B440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2">
              <a:extLst>
                <a:ext uri="{FF2B5EF4-FFF2-40B4-BE49-F238E27FC236}">
                  <a16:creationId xmlns:a16="http://schemas.microsoft.com/office/drawing/2014/main" id="{026A26F9-274A-48EF-BB7D-E0C8EA254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3">
              <a:extLst>
                <a:ext uri="{FF2B5EF4-FFF2-40B4-BE49-F238E27FC236}">
                  <a16:creationId xmlns:a16="http://schemas.microsoft.com/office/drawing/2014/main" id="{06A55F0F-DF8C-41D3-A6F7-936F4889E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4">
              <a:extLst>
                <a:ext uri="{FF2B5EF4-FFF2-40B4-BE49-F238E27FC236}">
                  <a16:creationId xmlns:a16="http://schemas.microsoft.com/office/drawing/2014/main" id="{F52952BD-E81C-4422-9FC3-38921BEE0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5">
              <a:extLst>
                <a:ext uri="{FF2B5EF4-FFF2-40B4-BE49-F238E27FC236}">
                  <a16:creationId xmlns:a16="http://schemas.microsoft.com/office/drawing/2014/main" id="{E547F221-63E0-44E1-AF13-8C8776FA7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6">
              <a:extLst>
                <a:ext uri="{FF2B5EF4-FFF2-40B4-BE49-F238E27FC236}">
                  <a16:creationId xmlns:a16="http://schemas.microsoft.com/office/drawing/2014/main" id="{EA309391-0E7C-4A18-B861-19D1C76C4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7">
              <a:extLst>
                <a:ext uri="{FF2B5EF4-FFF2-40B4-BE49-F238E27FC236}">
                  <a16:creationId xmlns:a16="http://schemas.microsoft.com/office/drawing/2014/main" id="{1B4CD058-5549-4D4C-B804-E2C0D48E4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8">
              <a:extLst>
                <a:ext uri="{FF2B5EF4-FFF2-40B4-BE49-F238E27FC236}">
                  <a16:creationId xmlns:a16="http://schemas.microsoft.com/office/drawing/2014/main" id="{4030C2E4-7A11-43C9-B699-68BFE37FE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9">
              <a:extLst>
                <a:ext uri="{FF2B5EF4-FFF2-40B4-BE49-F238E27FC236}">
                  <a16:creationId xmlns:a16="http://schemas.microsoft.com/office/drawing/2014/main" id="{7B5FED9E-3C99-4661-9D1D-4314A83E28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20">
              <a:extLst>
                <a:ext uri="{FF2B5EF4-FFF2-40B4-BE49-F238E27FC236}">
                  <a16:creationId xmlns:a16="http://schemas.microsoft.com/office/drawing/2014/main" id="{E6A1647D-EF37-4A87-B92F-BE8AAD59D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21">
              <a:extLst>
                <a:ext uri="{FF2B5EF4-FFF2-40B4-BE49-F238E27FC236}">
                  <a16:creationId xmlns:a16="http://schemas.microsoft.com/office/drawing/2014/main" id="{B6131042-DFB6-4FEE-915B-06C44E4026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2">
              <a:extLst>
                <a:ext uri="{FF2B5EF4-FFF2-40B4-BE49-F238E27FC236}">
                  <a16:creationId xmlns:a16="http://schemas.microsoft.com/office/drawing/2014/main" id="{76E51552-16F9-47F1-BDD1-E4DB3D95B5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3">
              <a:extLst>
                <a:ext uri="{FF2B5EF4-FFF2-40B4-BE49-F238E27FC236}">
                  <a16:creationId xmlns:a16="http://schemas.microsoft.com/office/drawing/2014/main" id="{36B8D369-7D22-49ED-AD82-0B7A460F4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24">
              <a:extLst>
                <a:ext uri="{FF2B5EF4-FFF2-40B4-BE49-F238E27FC236}">
                  <a16:creationId xmlns:a16="http://schemas.microsoft.com/office/drawing/2014/main" id="{178DEAEF-5CE8-4AA3-9ACA-7C28589CB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25">
              <a:extLst>
                <a:ext uri="{FF2B5EF4-FFF2-40B4-BE49-F238E27FC236}">
                  <a16:creationId xmlns:a16="http://schemas.microsoft.com/office/drawing/2014/main" id="{5D27EAFD-D0DE-43D4-9D1B-9AEFBF14D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9" name="Group 48">
            <a:extLst>
              <a:ext uri="{FF2B5EF4-FFF2-40B4-BE49-F238E27FC236}">
                <a16:creationId xmlns:a16="http://schemas.microsoft.com/office/drawing/2014/main" id="{A24D3ABC-09C0-48E7-AA0A-0907A545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80" name="Rectangle 49">
              <a:extLst>
                <a:ext uri="{FF2B5EF4-FFF2-40B4-BE49-F238E27FC236}">
                  <a16:creationId xmlns:a16="http://schemas.microsoft.com/office/drawing/2014/main" id="{EE9ED457-A0AC-4B64-9428-D7AA91A698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Isosceles Triangle 22">
              <a:extLst>
                <a:ext uri="{FF2B5EF4-FFF2-40B4-BE49-F238E27FC236}">
                  <a16:creationId xmlns:a16="http://schemas.microsoft.com/office/drawing/2014/main" id="{3CCDDEAD-1A32-443F-ADEA-61F1AA0CC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51">
              <a:extLst>
                <a:ext uri="{FF2B5EF4-FFF2-40B4-BE49-F238E27FC236}">
                  <a16:creationId xmlns:a16="http://schemas.microsoft.com/office/drawing/2014/main" id="{F12DAEA5-8744-49F1-9CF4-2110071FE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4CEAEA2B-D5A2-475D-92F7-51CDB8548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pPr algn="ctr"/>
            <a:r>
              <a:rPr lang="pl-PL" sz="3600">
                <a:solidFill>
                  <a:srgbClr val="FFFFFF"/>
                </a:solidFill>
              </a:rPr>
              <a:t>Asynchroniczne metody EJB</a:t>
            </a:r>
            <a:br>
              <a:rPr lang="pl-PL" sz="3600">
                <a:solidFill>
                  <a:srgbClr val="FFFFFF"/>
                </a:solidFill>
              </a:rPr>
            </a:br>
            <a:r>
              <a:rPr lang="pl-PL" sz="3600">
                <a:solidFill>
                  <a:srgbClr val="FFFFFF"/>
                </a:solidFill>
              </a:rPr>
              <a:t>(Enterprise </a:t>
            </a:r>
            <a:r>
              <a:rPr lang="pl-PL" sz="3600" err="1">
                <a:solidFill>
                  <a:srgbClr val="FFFFFF"/>
                </a:solidFill>
              </a:rPr>
              <a:t>JavaBean</a:t>
            </a:r>
            <a:r>
              <a:rPr lang="pl-PL" sz="3600">
                <a:solidFill>
                  <a:srgbClr val="FFFFFF"/>
                </a:solidFill>
              </a:rPr>
              <a:t>)</a:t>
            </a:r>
          </a:p>
        </p:txBody>
      </p:sp>
      <p:sp useBgFill="1">
        <p:nvSpPr>
          <p:cNvPr id="83" name="Rectangle 53">
            <a:extLst>
              <a:ext uri="{FF2B5EF4-FFF2-40B4-BE49-F238E27FC236}">
                <a16:creationId xmlns:a16="http://schemas.microsoft.com/office/drawing/2014/main" id="{66970A32-FB32-4881-8378-298B88BED5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264" y="803186"/>
            <a:ext cx="6269015" cy="2978319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368DECE7-D8B3-4546-A499-E9F442DA0C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473643"/>
              </p:ext>
            </p:extLst>
          </p:nvPr>
        </p:nvGraphicFramePr>
        <p:xfrm>
          <a:off x="5118447" y="827088"/>
          <a:ext cx="6281873" cy="5224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52430E6-8E69-45A7-BDEB-A2A0E6A58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KP</a:t>
            </a:r>
          </a:p>
        </p:txBody>
      </p:sp>
    </p:spTree>
    <p:extLst>
      <p:ext uri="{BB962C8B-B14F-4D97-AF65-F5344CB8AC3E}">
        <p14:creationId xmlns:p14="http://schemas.microsoft.com/office/powerpoint/2010/main" val="12557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00E91E7-EA93-4161-A91F-92FFA29C5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5412920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Asynchroniczne eventy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73AEA8F5-BB93-4A73-B3EF-96B8743378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911678"/>
              </p:ext>
            </p:extLst>
          </p:nvPr>
        </p:nvGraphicFramePr>
        <p:xfrm>
          <a:off x="5600700" y="623888"/>
          <a:ext cx="5753100" cy="5413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E9EDB62-4127-423E-B20B-D5E1527E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KP</a:t>
            </a:r>
          </a:p>
        </p:txBody>
      </p:sp>
    </p:spTree>
    <p:extLst>
      <p:ext uri="{BB962C8B-B14F-4D97-AF65-F5344CB8AC3E}">
        <p14:creationId xmlns:p14="http://schemas.microsoft.com/office/powerpoint/2010/main" val="41029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217BE31F-A129-45DD-8071-A63EC47D9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CA163AC-F477-454A-9FB4-81324C004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609D7097-03A6-4239-A2E0-784E82C23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813887E5-2F5F-4C9D-92F5-F80D937A8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Freeform 7">
              <a:extLst>
                <a:ext uri="{FF2B5EF4-FFF2-40B4-BE49-F238E27FC236}">
                  <a16:creationId xmlns:a16="http://schemas.microsoft.com/office/drawing/2014/main" id="{57A4F98D-BAD2-4F7F-93D3-FD86C479A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Freeform 8">
              <a:extLst>
                <a:ext uri="{FF2B5EF4-FFF2-40B4-BE49-F238E27FC236}">
                  <a16:creationId xmlns:a16="http://schemas.microsoft.com/office/drawing/2014/main" id="{FBA2120E-6E1E-4A2B-9CD8-94C39AD806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Freeform 9">
              <a:extLst>
                <a:ext uri="{FF2B5EF4-FFF2-40B4-BE49-F238E27FC236}">
                  <a16:creationId xmlns:a16="http://schemas.microsoft.com/office/drawing/2014/main" id="{264DA4AC-C3A7-46CE-96BA-018B8FCFEF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Freeform 10">
              <a:extLst>
                <a:ext uri="{FF2B5EF4-FFF2-40B4-BE49-F238E27FC236}">
                  <a16:creationId xmlns:a16="http://schemas.microsoft.com/office/drawing/2014/main" id="{A73A5202-BD67-46B2-9FAB-C1B28AB42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Freeform 11">
              <a:extLst>
                <a:ext uri="{FF2B5EF4-FFF2-40B4-BE49-F238E27FC236}">
                  <a16:creationId xmlns:a16="http://schemas.microsoft.com/office/drawing/2014/main" id="{01E70EE5-EE26-44BD-A18E-777A1A3D52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Freeform 12">
              <a:extLst>
                <a:ext uri="{FF2B5EF4-FFF2-40B4-BE49-F238E27FC236}">
                  <a16:creationId xmlns:a16="http://schemas.microsoft.com/office/drawing/2014/main" id="{504A980C-59CB-46F2-A571-87612CDD2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Freeform 13">
              <a:extLst>
                <a:ext uri="{FF2B5EF4-FFF2-40B4-BE49-F238E27FC236}">
                  <a16:creationId xmlns:a16="http://schemas.microsoft.com/office/drawing/2014/main" id="{B353B73E-7D3C-4184-87FD-295B6B341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Freeform 14">
              <a:extLst>
                <a:ext uri="{FF2B5EF4-FFF2-40B4-BE49-F238E27FC236}">
                  <a16:creationId xmlns:a16="http://schemas.microsoft.com/office/drawing/2014/main" id="{2EF8F173-9834-4DD9-B995-3F8DAAAE7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Freeform 15">
              <a:extLst>
                <a:ext uri="{FF2B5EF4-FFF2-40B4-BE49-F238E27FC236}">
                  <a16:creationId xmlns:a16="http://schemas.microsoft.com/office/drawing/2014/main" id="{8A9567B5-6E50-4B28-8AC5-CDC159A89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Freeform 16">
              <a:extLst>
                <a:ext uri="{FF2B5EF4-FFF2-40B4-BE49-F238E27FC236}">
                  <a16:creationId xmlns:a16="http://schemas.microsoft.com/office/drawing/2014/main" id="{F98F9214-A978-485D-814B-5FE3EC570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Freeform 17">
              <a:extLst>
                <a:ext uri="{FF2B5EF4-FFF2-40B4-BE49-F238E27FC236}">
                  <a16:creationId xmlns:a16="http://schemas.microsoft.com/office/drawing/2014/main" id="{80A8AB3C-056D-4907-ACF6-ABD5BA905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Freeform 18">
              <a:extLst>
                <a:ext uri="{FF2B5EF4-FFF2-40B4-BE49-F238E27FC236}">
                  <a16:creationId xmlns:a16="http://schemas.microsoft.com/office/drawing/2014/main" id="{CF51BEC3-1414-4B86-B1E1-0051FF181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Freeform 19">
              <a:extLst>
                <a:ext uri="{FF2B5EF4-FFF2-40B4-BE49-F238E27FC236}">
                  <a16:creationId xmlns:a16="http://schemas.microsoft.com/office/drawing/2014/main" id="{F69D94F0-358D-4931-B5CA-5A223180D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Freeform 20">
              <a:extLst>
                <a:ext uri="{FF2B5EF4-FFF2-40B4-BE49-F238E27FC236}">
                  <a16:creationId xmlns:a16="http://schemas.microsoft.com/office/drawing/2014/main" id="{5CFB12DB-F2CC-466C-828B-009EA7B57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Freeform 21">
              <a:extLst>
                <a:ext uri="{FF2B5EF4-FFF2-40B4-BE49-F238E27FC236}">
                  <a16:creationId xmlns:a16="http://schemas.microsoft.com/office/drawing/2014/main" id="{43D8F6E9-0540-4297-A310-D7C9FA65A0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Freeform 22">
              <a:extLst>
                <a:ext uri="{FF2B5EF4-FFF2-40B4-BE49-F238E27FC236}">
                  <a16:creationId xmlns:a16="http://schemas.microsoft.com/office/drawing/2014/main" id="{077E47D8-A4D7-46C2-9EF0-AF1C777C28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Freeform 23">
              <a:extLst>
                <a:ext uri="{FF2B5EF4-FFF2-40B4-BE49-F238E27FC236}">
                  <a16:creationId xmlns:a16="http://schemas.microsoft.com/office/drawing/2014/main" id="{F1D21ED2-F5A9-4411-934F-B972429F4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" name="Freeform 24">
              <a:extLst>
                <a:ext uri="{FF2B5EF4-FFF2-40B4-BE49-F238E27FC236}">
                  <a16:creationId xmlns:a16="http://schemas.microsoft.com/office/drawing/2014/main" id="{E2EDE38A-AE13-4408-9B8B-EE6F62C91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Freeform 25">
              <a:extLst>
                <a:ext uri="{FF2B5EF4-FFF2-40B4-BE49-F238E27FC236}">
                  <a16:creationId xmlns:a16="http://schemas.microsoft.com/office/drawing/2014/main" id="{3630CEB6-A7D8-45A1-AC44-147C2AF130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3118EC2-A2C7-4CDB-887C-21E0B0C43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E7D642C1-20ED-4515-B19F-47B6CC8341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Isosceles Triangle 22">
              <a:extLst>
                <a:ext uri="{FF2B5EF4-FFF2-40B4-BE49-F238E27FC236}">
                  <a16:creationId xmlns:a16="http://schemas.microsoft.com/office/drawing/2014/main" id="{0E5C6FE8-B8C9-4163-830B-3F8E408E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E3A09EDA-AF27-4D31-8A57-4407E0574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4BBBF41E-E287-4642-8B82-9A2893F83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pPr algn="ctr"/>
            <a:r>
              <a:rPr lang="pl-PL" sz="3600">
                <a:solidFill>
                  <a:srgbClr val="FFFFFF"/>
                </a:solidFill>
              </a:rPr>
              <a:t>Data-</a:t>
            </a:r>
            <a:r>
              <a:rPr lang="pl-PL" sz="3600" err="1">
                <a:solidFill>
                  <a:srgbClr val="FFFFFF"/>
                </a:solidFill>
              </a:rPr>
              <a:t>access</a:t>
            </a:r>
            <a:r>
              <a:rPr lang="pl-PL" sz="3600">
                <a:solidFill>
                  <a:srgbClr val="FFFFFF"/>
                </a:solidFill>
              </a:rPr>
              <a:t> </a:t>
            </a:r>
            <a:r>
              <a:rPr lang="pl-PL" sz="3600" err="1">
                <a:solidFill>
                  <a:srgbClr val="FFFFFF"/>
                </a:solidFill>
              </a:rPr>
              <a:t>object</a:t>
            </a:r>
            <a:r>
              <a:rPr lang="pl-PL" sz="3600">
                <a:solidFill>
                  <a:srgbClr val="FFFFFF"/>
                </a:solidFill>
              </a:rPr>
              <a:t> pattern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0D440DD2-65ED-486B-BC11-AE005DBA05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486009"/>
              </p:ext>
            </p:extLst>
          </p:nvPr>
        </p:nvGraphicFramePr>
        <p:xfrm>
          <a:off x="5118447" y="1101012"/>
          <a:ext cx="6281873" cy="4950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655A186-BAEE-45D2-BF74-42470D729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OB</a:t>
            </a:r>
          </a:p>
        </p:txBody>
      </p:sp>
    </p:spTree>
    <p:extLst>
      <p:ext uri="{BB962C8B-B14F-4D97-AF65-F5344CB8AC3E}">
        <p14:creationId xmlns:p14="http://schemas.microsoft.com/office/powerpoint/2010/main" val="128963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6CBB7C51-829B-4243-9A2F-5EA8A29D7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ECE0A17-721D-47DA-B462-427AB9C65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07B1C03F-70ED-4BE3-AFBC-CD51D4411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AE84050F-F367-4A35-93F5-1397E3C66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7">
              <a:extLst>
                <a:ext uri="{FF2B5EF4-FFF2-40B4-BE49-F238E27FC236}">
                  <a16:creationId xmlns:a16="http://schemas.microsoft.com/office/drawing/2014/main" id="{5D88F3A8-CDAB-4D08-8D47-096D7AA346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8">
              <a:extLst>
                <a:ext uri="{FF2B5EF4-FFF2-40B4-BE49-F238E27FC236}">
                  <a16:creationId xmlns:a16="http://schemas.microsoft.com/office/drawing/2014/main" id="{A2BEFDF5-BD04-4DD8-9671-13817A4D8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9">
              <a:extLst>
                <a:ext uri="{FF2B5EF4-FFF2-40B4-BE49-F238E27FC236}">
                  <a16:creationId xmlns:a16="http://schemas.microsoft.com/office/drawing/2014/main" id="{ACA74E73-7B97-43C1-BC3B-89DED3F8AF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0">
              <a:extLst>
                <a:ext uri="{FF2B5EF4-FFF2-40B4-BE49-F238E27FC236}">
                  <a16:creationId xmlns:a16="http://schemas.microsoft.com/office/drawing/2014/main" id="{C11D94E0-EFF2-4934-97FD-3E424A25F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70D5352A-232D-40A3-8A72-4CB6B8277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">
              <a:extLst>
                <a:ext uri="{FF2B5EF4-FFF2-40B4-BE49-F238E27FC236}">
                  <a16:creationId xmlns:a16="http://schemas.microsoft.com/office/drawing/2014/main" id="{9E3B6EC6-9A43-43B8-BE95-D12BD1AF3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3">
              <a:extLst>
                <a:ext uri="{FF2B5EF4-FFF2-40B4-BE49-F238E27FC236}">
                  <a16:creationId xmlns:a16="http://schemas.microsoft.com/office/drawing/2014/main" id="{7B71BA3B-3BFF-4756-B642-C00DA5F4AD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4">
              <a:extLst>
                <a:ext uri="{FF2B5EF4-FFF2-40B4-BE49-F238E27FC236}">
                  <a16:creationId xmlns:a16="http://schemas.microsoft.com/office/drawing/2014/main" id="{6070AC7F-F9D6-4E73-A95C-9DA3846FD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5">
              <a:extLst>
                <a:ext uri="{FF2B5EF4-FFF2-40B4-BE49-F238E27FC236}">
                  <a16:creationId xmlns:a16="http://schemas.microsoft.com/office/drawing/2014/main" id="{9DDF2314-3F38-4664-B31D-AEB55882BB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6">
              <a:extLst>
                <a:ext uri="{FF2B5EF4-FFF2-40B4-BE49-F238E27FC236}">
                  <a16:creationId xmlns:a16="http://schemas.microsoft.com/office/drawing/2014/main" id="{A59AAAEA-0A38-490A-9CBF-F8C79B0A6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7">
              <a:extLst>
                <a:ext uri="{FF2B5EF4-FFF2-40B4-BE49-F238E27FC236}">
                  <a16:creationId xmlns:a16="http://schemas.microsoft.com/office/drawing/2014/main" id="{9AEF5CD7-59EB-48AC-BB37-3EB70C052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8">
              <a:extLst>
                <a:ext uri="{FF2B5EF4-FFF2-40B4-BE49-F238E27FC236}">
                  <a16:creationId xmlns:a16="http://schemas.microsoft.com/office/drawing/2014/main" id="{24602B28-B14A-4724-9665-D2CDC19C9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9">
              <a:extLst>
                <a:ext uri="{FF2B5EF4-FFF2-40B4-BE49-F238E27FC236}">
                  <a16:creationId xmlns:a16="http://schemas.microsoft.com/office/drawing/2014/main" id="{541E4D23-8098-43A1-9826-246EBF1BBA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0">
              <a:extLst>
                <a:ext uri="{FF2B5EF4-FFF2-40B4-BE49-F238E27FC236}">
                  <a16:creationId xmlns:a16="http://schemas.microsoft.com/office/drawing/2014/main" id="{D164F3ED-DB01-4823-852E-A99B4C264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1">
              <a:extLst>
                <a:ext uri="{FF2B5EF4-FFF2-40B4-BE49-F238E27FC236}">
                  <a16:creationId xmlns:a16="http://schemas.microsoft.com/office/drawing/2014/main" id="{05C52390-6376-4DB5-B289-6B1C5273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2">
              <a:extLst>
                <a:ext uri="{FF2B5EF4-FFF2-40B4-BE49-F238E27FC236}">
                  <a16:creationId xmlns:a16="http://schemas.microsoft.com/office/drawing/2014/main" id="{40ABB3F2-1D59-4F3E-921C-DD7B8D55B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3">
              <a:extLst>
                <a:ext uri="{FF2B5EF4-FFF2-40B4-BE49-F238E27FC236}">
                  <a16:creationId xmlns:a16="http://schemas.microsoft.com/office/drawing/2014/main" id="{88E0EE84-E054-424D-A93B-D6D23AFFFF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4">
              <a:extLst>
                <a:ext uri="{FF2B5EF4-FFF2-40B4-BE49-F238E27FC236}">
                  <a16:creationId xmlns:a16="http://schemas.microsoft.com/office/drawing/2014/main" id="{F084CB4C-E741-4E13-AE65-BAB699C6C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25">
              <a:extLst>
                <a:ext uri="{FF2B5EF4-FFF2-40B4-BE49-F238E27FC236}">
                  <a16:creationId xmlns:a16="http://schemas.microsoft.com/office/drawing/2014/main" id="{AA5D2838-70AA-418B-87DF-83A903E79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08DA454-A7F1-451C-B515-495788249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96FE467-34A9-4910-A7C5-6B92891F24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Isosceles Triangle 22">
              <a:extLst>
                <a:ext uri="{FF2B5EF4-FFF2-40B4-BE49-F238E27FC236}">
                  <a16:creationId xmlns:a16="http://schemas.microsoft.com/office/drawing/2014/main" id="{01A2AF91-EF78-4611-8AF7-C1B45269F7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C7115C0-C409-41DC-96F1-B784C5E37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F9EAA3D6-4182-4355-8B10-C67B808BA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E"/>
                </a:solidFill>
                <a:latin typeface="+mj-lt"/>
                <a:ea typeface="+mj-ea"/>
                <a:cs typeface="+mj-cs"/>
              </a:rPr>
              <a:t>Data-access object pattern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E3D0497-C870-4C4E-9CFC-8C0F442A46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5322377"/>
              </p:ext>
            </p:extLst>
          </p:nvPr>
        </p:nvGraphicFramePr>
        <p:xfrm>
          <a:off x="5118447" y="797594"/>
          <a:ext cx="6281873" cy="2393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6" name="Rectangle 75">
            <a:extLst>
              <a:ext uri="{FF2B5EF4-FFF2-40B4-BE49-F238E27FC236}">
                <a16:creationId xmlns:a16="http://schemas.microsoft.com/office/drawing/2014/main" id="{DE4A42E0-EF5F-4494-B39B-3DB7D0475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265" y="3667039"/>
            <a:ext cx="6269016" cy="23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E392A50D-7A97-4853-9AD3-E529C81E15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5792159" y="3838822"/>
            <a:ext cx="4911795" cy="2059785"/>
          </a:xfrm>
          <a:prstGeom prst="rect">
            <a:avLst/>
          </a:prstGeom>
          <a:ln w="9525">
            <a:noFill/>
          </a:ln>
        </p:spPr>
      </p:pic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D37FCA42-59A7-4CA4-9E20-92BDB4AA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OB</a:t>
            </a:r>
          </a:p>
        </p:txBody>
      </p:sp>
    </p:spTree>
    <p:extLst>
      <p:ext uri="{BB962C8B-B14F-4D97-AF65-F5344CB8AC3E}">
        <p14:creationId xmlns:p14="http://schemas.microsoft.com/office/powerpoint/2010/main" val="2051263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A235433A-3E03-4CA4-8C68-7FC41C03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pl-PL" sz="4000">
                <a:solidFill>
                  <a:srgbClr val="FFFFFF"/>
                </a:solidFill>
              </a:rPr>
              <a:t>Implementing the data-</a:t>
            </a:r>
            <a:r>
              <a:rPr lang="pl-PL" sz="4000" err="1">
                <a:solidFill>
                  <a:srgbClr val="FFFFFF"/>
                </a:solidFill>
              </a:rPr>
              <a:t>access</a:t>
            </a:r>
            <a:r>
              <a:rPr lang="pl-PL" sz="4000">
                <a:solidFill>
                  <a:srgbClr val="FFFFFF"/>
                </a:solidFill>
              </a:rPr>
              <a:t> </a:t>
            </a:r>
            <a:r>
              <a:rPr lang="pl-PL" sz="4000" err="1">
                <a:solidFill>
                  <a:srgbClr val="FFFFFF"/>
                </a:solidFill>
              </a:rPr>
              <a:t>object</a:t>
            </a:r>
            <a:r>
              <a:rPr lang="pl-PL" sz="4000">
                <a:solidFill>
                  <a:srgbClr val="FFFFFF"/>
                </a:solidFill>
              </a:rPr>
              <a:t> pattern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49F4A45F-C5E1-4CFB-8952-D02A3172BC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379218"/>
              </p:ext>
            </p:extLst>
          </p:nvPr>
        </p:nvGraphicFramePr>
        <p:xfrm>
          <a:off x="5120640" y="804672"/>
          <a:ext cx="6281928" cy="5248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315154C-7DA8-4104-BECC-20A5E8C73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OB</a:t>
            </a:r>
          </a:p>
        </p:txBody>
      </p:sp>
    </p:spTree>
    <p:extLst>
      <p:ext uri="{BB962C8B-B14F-4D97-AF65-F5344CB8AC3E}">
        <p14:creationId xmlns:p14="http://schemas.microsoft.com/office/powerpoint/2010/main" val="3444634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FB2A10DF-8AE8-4016-9CDC-216E75F62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pl-PL" sz="4000">
                <a:solidFill>
                  <a:srgbClr val="FFFFFF"/>
                </a:solidFill>
              </a:rPr>
              <a:t>Implementing the </a:t>
            </a:r>
            <a:r>
              <a:rPr lang="pl-PL" sz="4000" err="1">
                <a:solidFill>
                  <a:srgbClr val="FFFFFF"/>
                </a:solidFill>
              </a:rPr>
              <a:t>entity</a:t>
            </a:r>
            <a:r>
              <a:rPr lang="pl-PL" sz="4000">
                <a:solidFill>
                  <a:srgbClr val="FFFFFF"/>
                </a:solidFill>
              </a:rPr>
              <a:t> with JPA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A391C29-9BC9-4000-9854-1BDD17F0CD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458107"/>
              </p:ext>
            </p:extLst>
          </p:nvPr>
        </p:nvGraphicFramePr>
        <p:xfrm>
          <a:off x="5120640" y="804672"/>
          <a:ext cx="6281928" cy="5248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7" name="Obraz 36">
            <a:extLst>
              <a:ext uri="{FF2B5EF4-FFF2-40B4-BE49-F238E27FC236}">
                <a16:creationId xmlns:a16="http://schemas.microsoft.com/office/drawing/2014/main" id="{9E38F36B-479D-4D2E-BBF2-D797A7AE3D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5405" y="4262664"/>
            <a:ext cx="2181529" cy="552527"/>
          </a:xfrm>
          <a:prstGeom prst="rect">
            <a:avLst/>
          </a:prstGeom>
        </p:spPr>
      </p:pic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8AAD62F-B2BB-4D48-B1D8-E38A1627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OB</a:t>
            </a:r>
          </a:p>
        </p:txBody>
      </p:sp>
    </p:spTree>
    <p:extLst>
      <p:ext uri="{BB962C8B-B14F-4D97-AF65-F5344CB8AC3E}">
        <p14:creationId xmlns:p14="http://schemas.microsoft.com/office/powerpoint/2010/main" val="63629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6FBDFA86-51D3-4729-B154-796918372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852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4F25679-B05F-47B6-8D8A-6B17E2364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5062511" cy="149961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Implementing the </a:t>
            </a:r>
            <a:r>
              <a:rPr lang="pl-PL" err="1">
                <a:solidFill>
                  <a:srgbClr val="FFFFFF"/>
                </a:solidFill>
              </a:rPr>
              <a:t>entity</a:t>
            </a:r>
            <a:r>
              <a:rPr lang="pl-PL">
                <a:solidFill>
                  <a:srgbClr val="FFFFFF"/>
                </a:solidFill>
              </a:rPr>
              <a:t> with JPA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1CE7C6-BE91-42A7-9214-F33FD918C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2F4D09-FECC-499E-B1BB-3DFA4575B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5081232" cy="3931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1800">
                <a:solidFill>
                  <a:srgbClr val="FFFFFF"/>
                </a:solidFill>
              </a:rPr>
              <a:t>W kodzie obok znajduje się wcześniej wymieniony </a:t>
            </a:r>
            <a:r>
              <a:rPr lang="pl-PL" sz="1800" err="1">
                <a:solidFill>
                  <a:srgbClr val="FFFFFF"/>
                </a:solidFill>
              </a:rPr>
              <a:t>TransferObject</a:t>
            </a:r>
            <a:r>
              <a:rPr lang="pl-PL" sz="1800">
                <a:solidFill>
                  <a:srgbClr val="FFFFFF"/>
                </a:solidFill>
              </a:rPr>
              <a:t> (</a:t>
            </a:r>
            <a:r>
              <a:rPr lang="pl-PL" sz="1800" err="1">
                <a:solidFill>
                  <a:srgbClr val="FFFFFF"/>
                </a:solidFill>
              </a:rPr>
              <a:t>Employee</a:t>
            </a:r>
            <a:r>
              <a:rPr lang="pl-PL" sz="1800">
                <a:solidFill>
                  <a:srgbClr val="FFFFFF"/>
                </a:solidFill>
              </a:rPr>
              <a:t>). Będzie on implementował wyżej </a:t>
            </a:r>
            <a:r>
              <a:rPr lang="pl-PL" sz="1800" err="1">
                <a:solidFill>
                  <a:srgbClr val="FFFFFF"/>
                </a:solidFill>
              </a:rPr>
              <a:t>wspomnianie</a:t>
            </a:r>
            <a:r>
              <a:rPr lang="pl-PL" sz="1800">
                <a:solidFill>
                  <a:srgbClr val="FFFFFF"/>
                </a:solidFill>
              </a:rPr>
              <a:t> </a:t>
            </a:r>
            <a:r>
              <a:rPr lang="pl-PL" sz="1800" err="1">
                <a:solidFill>
                  <a:srgbClr val="FFFFFF"/>
                </a:solidFill>
              </a:rPr>
              <a:t>Entity</a:t>
            </a:r>
            <a:r>
              <a:rPr lang="pl-PL" sz="1800">
                <a:solidFill>
                  <a:srgbClr val="FFFFFF"/>
                </a:solidFill>
              </a:rPr>
              <a:t> oraz tabelę mapowania:</a:t>
            </a:r>
            <a:br>
              <a:rPr lang="pl-PL" sz="1800">
                <a:solidFill>
                  <a:srgbClr val="FFFFFF"/>
                </a:solidFill>
              </a:rPr>
            </a:br>
            <a:endParaRPr lang="pl-PL" sz="1800">
              <a:solidFill>
                <a:srgbClr val="FFFFFF"/>
              </a:solidFill>
              <a:cs typeface="Calibri"/>
            </a:endParaRPr>
          </a:p>
          <a:p>
            <a:endParaRPr lang="pl-PL" sz="1800">
              <a:solidFill>
                <a:srgbClr val="FFFFFF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4AD96A1-C44D-411A-A741-ED50B204A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5343" y="640080"/>
            <a:ext cx="2705252" cy="5577840"/>
          </a:xfrm>
          <a:prstGeom prst="rect">
            <a:avLst/>
          </a:prstGeom>
        </p:spPr>
      </p:pic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46F417F-BE1F-4701-8878-449D5531B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OB</a:t>
            </a:r>
          </a:p>
        </p:txBody>
      </p:sp>
    </p:spTree>
    <p:extLst>
      <p:ext uri="{BB962C8B-B14F-4D97-AF65-F5344CB8AC3E}">
        <p14:creationId xmlns:p14="http://schemas.microsoft.com/office/powerpoint/2010/main" val="3110611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FBDFA86-51D3-4729-B154-796918372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852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39E1ABE-D81C-4023-864F-A09BADD51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5062511" cy="149961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Implementing DAO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F1CE7C6-BE91-42A7-9214-F33FD918C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D9F090-110F-409E-B438-3335CE344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5081232" cy="3931920"/>
          </a:xfrm>
        </p:spPr>
        <p:txBody>
          <a:bodyPr>
            <a:normAutofit/>
          </a:bodyPr>
          <a:lstStyle/>
          <a:p>
            <a:r>
              <a:rPr lang="pl-PL" sz="1800">
                <a:solidFill>
                  <a:srgbClr val="FFFFFF"/>
                </a:solidFill>
              </a:rPr>
              <a:t>W celu promocji dobrych praktyk implementacji, poniżej pierwsze stworzymy klasę abstrakcyjną AbstractDao, jako superklasę wszystkich innych DAO</a:t>
            </a:r>
          </a:p>
          <a:p>
            <a:r>
              <a:rPr lang="pl-PL" sz="1800">
                <a:solidFill>
                  <a:srgbClr val="FFFFFF"/>
                </a:solidFill>
              </a:rPr>
              <a:t>Inną zaletą stworzenia abstrakcyjnej klasy DAO, jest to że niektóre z metod zwracają Entity lub listę Entity. Dzięki temu wiemy jaki ma być typ zwracanego obiektu.</a:t>
            </a:r>
          </a:p>
          <a:p>
            <a:endParaRPr lang="pl-PL" sz="1800">
              <a:solidFill>
                <a:srgbClr val="FFFFFF"/>
              </a:solidFill>
            </a:endParaRPr>
          </a:p>
          <a:p>
            <a:endParaRPr lang="pl-PL" sz="1800">
              <a:solidFill>
                <a:srgbClr val="FFFFFF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891D3CF-2CEA-4654-92E6-7EA6C3D08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0033" y="640080"/>
            <a:ext cx="3555872" cy="5577840"/>
          </a:xfrm>
          <a:prstGeom prst="rect">
            <a:avLst/>
          </a:prstGeom>
        </p:spPr>
      </p:pic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8EB2D7-A1E8-4B32-82D6-3CC6C035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OB</a:t>
            </a:r>
          </a:p>
        </p:txBody>
      </p:sp>
    </p:spTree>
    <p:extLst>
      <p:ext uri="{BB962C8B-B14F-4D97-AF65-F5344CB8AC3E}">
        <p14:creationId xmlns:p14="http://schemas.microsoft.com/office/powerpoint/2010/main" val="279573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47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49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51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954A6577-4480-491C-936E-DB0B1616C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Implementing DAO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69FD8B9F-F4A6-4E09-8B94-302AEA8530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0047300"/>
              </p:ext>
            </p:extLst>
          </p:nvPr>
        </p:nvGraphicFramePr>
        <p:xfrm>
          <a:off x="1424904" y="2494450"/>
          <a:ext cx="4053545" cy="3563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CD59949D-E284-480B-92CC-AE1481E512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8892" y="2768223"/>
            <a:ext cx="4802404" cy="3011677"/>
          </a:xfrm>
          <a:prstGeom prst="rect">
            <a:avLst/>
          </a:prstGeom>
        </p:spPr>
      </p:pic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930D7349-C95E-4AE1-BD9C-D04C8DC90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OB</a:t>
            </a:r>
          </a:p>
        </p:txBody>
      </p:sp>
    </p:spTree>
    <p:extLst>
      <p:ext uri="{BB962C8B-B14F-4D97-AF65-F5344CB8AC3E}">
        <p14:creationId xmlns:p14="http://schemas.microsoft.com/office/powerpoint/2010/main" val="12825751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C98F2A4441FE24DA60AA72EC9737481" ma:contentTypeVersion="4" ma:contentTypeDescription="Utwórz nowy dokument." ma:contentTypeScope="" ma:versionID="7933529d33c5faa37d50a48713cf2c0f">
  <xsd:schema xmlns:xsd="http://www.w3.org/2001/XMLSchema" xmlns:xs="http://www.w3.org/2001/XMLSchema" xmlns:p="http://schemas.microsoft.com/office/2006/metadata/properties" xmlns:ns2="87fb62ee-40af-4765-9463-7665287ae15e" targetNamespace="http://schemas.microsoft.com/office/2006/metadata/properties" ma:root="true" ma:fieldsID="3d8080da14cb9546496de343ab52dfdc" ns2:_="">
    <xsd:import namespace="87fb62ee-40af-4765-9463-7665287ae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fb62ee-40af-4765-9463-7665287ae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C9C8EF-E639-4A4F-B12F-83CB73F8438A}">
  <ds:schemaRefs>
    <ds:schemaRef ds:uri="87fb62ee-40af-4765-9463-7665287ae1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70BAE9A-9C52-4D5F-BEF8-FE4D61D225EC}">
  <ds:schemaRefs>
    <ds:schemaRef ds:uri="87fb62ee-40af-4765-9463-7665287ae15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47F0FEE-825F-471F-90BA-7B19A78B1E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Panoramiczny</PresentationFormat>
  <Slides>22</Slides>
  <Notes>0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Motyw pakietu Office</vt:lpstr>
      <vt:lpstr>Integration Patterns</vt:lpstr>
      <vt:lpstr>Integration Tier</vt:lpstr>
      <vt:lpstr>Data-access object pattern</vt:lpstr>
      <vt:lpstr>Data-access object pattern</vt:lpstr>
      <vt:lpstr>Implementing the data-access object pattern</vt:lpstr>
      <vt:lpstr>Implementing the entity with JPA</vt:lpstr>
      <vt:lpstr>Implementing the entity with JPA</vt:lpstr>
      <vt:lpstr>Implementing DAO</vt:lpstr>
      <vt:lpstr>Implementing DAO</vt:lpstr>
      <vt:lpstr>Implementing DAO</vt:lpstr>
      <vt:lpstr>Explaining the concept of the domain-store pattern</vt:lpstr>
      <vt:lpstr>Implementing the domain-store pattern</vt:lpstr>
      <vt:lpstr>Implementing the domain-store pattern</vt:lpstr>
      <vt:lpstr>Implementing the domain-store pattern</vt:lpstr>
      <vt:lpstr>Implementing the domain-store pattern</vt:lpstr>
      <vt:lpstr>Explaining the concept of the service activator pattern</vt:lpstr>
      <vt:lpstr>Java Message Service (JMS) </vt:lpstr>
      <vt:lpstr>Asynchroniczne metody EJB (Enterprise JavaBean)</vt:lpstr>
      <vt:lpstr>Asynchroniczne eventy</vt:lpstr>
      <vt:lpstr>Java Message Service (JMS)</vt:lpstr>
      <vt:lpstr>Asynchroniczne metody EJB (Enterprise JavaBean)</vt:lpstr>
      <vt:lpstr>Asynchroniczne eventy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service-activator pattern</dc:title>
  <dc:creator>Karol Pacia</dc:creator>
  <cp:revision>5</cp:revision>
  <dcterms:created xsi:type="dcterms:W3CDTF">2021-11-29T18:56:55Z</dcterms:created>
  <dcterms:modified xsi:type="dcterms:W3CDTF">2022-01-14T12:40:57Z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0x0101006C98F2A4441FE24DA60AA72EC9737481</vt:lpwstr>
  </property>
</Properties>
</file>