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5" r:id="rId19"/>
    <p:sldId id="269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F85E7-BFC1-4D3B-8A4E-46F22A10E830}" v="156" dt="2021-11-14T10:17:47.443"/>
    <p1510:client id="{1ED1F6CE-1655-4230-9BA8-AB3D23662986}" v="91" dt="2021-11-14T13:39:02.367"/>
    <p1510:client id="{27A777DE-F1E7-43AE-B7C0-90770F7E6A98}" v="3" dt="2022-01-15T00:49:37.220"/>
    <p1510:client id="{3A5D6BC5-A66F-45FD-B855-7DF4A561D527}" v="7" dt="2021-11-14T11:03:12.122"/>
    <p1510:client id="{5494ECEF-0E48-43BD-85A0-48F6C17AA328}" v="94" dt="2021-12-11T23:10:53.137"/>
    <p1510:client id="{5C9E2B12-CED5-4A81-ADAE-BB9738B4EDF4}" v="584" dt="2021-11-14T23:22:32.878"/>
    <p1510:client id="{8DAF43A7-A0C7-64B4-0133-992F3FF05AC9}" v="256" dt="2021-11-14T10:39:32.374"/>
    <p1510:client id="{BAB6ECA4-A7AE-4106-AAC3-34097738D7E5}" v="2" dt="2021-11-14T13:25:05.204"/>
    <p1510:client id="{D13B03DA-CFC5-455A-821D-3D316C9DF156}" v="142" dt="2022-01-14T17:31:30.649"/>
    <p1510:client id="{F2DBB0CC-D60B-4C7B-89D9-DBE2FDF17781}" v="195" dt="2022-01-15T06:50:05.185"/>
    <p1510:client id="{F6B31A2D-21E4-4B3E-B32F-C380090B18DB}" v="422" dt="2022-01-15T06:54:31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Merchwa" userId="S::michal.merchwa@student.pk.edu.pl::18371c68-308f-4d60-b23b-0d68443bd251" providerId="AD" clId="Web-{D13B03DA-CFC5-455A-821D-3D316C9DF156}"/>
    <pc:docChg chg="modSld">
      <pc:chgData name="Michał Merchwa" userId="S::michal.merchwa@student.pk.edu.pl::18371c68-308f-4d60-b23b-0d68443bd251" providerId="AD" clId="Web-{D13B03DA-CFC5-455A-821D-3D316C9DF156}" dt="2022-01-14T17:31:30.649" v="136"/>
      <pc:docMkLst>
        <pc:docMk/>
      </pc:docMkLst>
      <pc:sldChg chg="addSp delSp modSp">
        <pc:chgData name="Michał Merchwa" userId="S::michal.merchwa@student.pk.edu.pl::18371c68-308f-4d60-b23b-0d68443bd251" providerId="AD" clId="Web-{D13B03DA-CFC5-455A-821D-3D316C9DF156}" dt="2022-01-14T17:31:30.649" v="136"/>
        <pc:sldMkLst>
          <pc:docMk/>
          <pc:sldMk cId="3163291759" sldId="263"/>
        </pc:sldMkLst>
        <pc:spChg chg="mod">
          <ac:chgData name="Michał Merchwa" userId="S::michal.merchwa@student.pk.edu.pl::18371c68-308f-4d60-b23b-0d68443bd251" providerId="AD" clId="Web-{D13B03DA-CFC5-455A-821D-3D316C9DF156}" dt="2022-01-14T17:27:08.737" v="11" actId="20577"/>
          <ac:spMkLst>
            <pc:docMk/>
            <pc:sldMk cId="3163291759" sldId="263"/>
            <ac:spMk id="3" creationId="{EB8CA15E-4E3A-4ADC-BAD3-29B36ED36C6D}"/>
          </ac:spMkLst>
        </pc:spChg>
        <pc:spChg chg="add del mod">
          <ac:chgData name="Michał Merchwa" userId="S::michal.merchwa@student.pk.edu.pl::18371c68-308f-4d60-b23b-0d68443bd251" providerId="AD" clId="Web-{D13B03DA-CFC5-455A-821D-3D316C9DF156}" dt="2022-01-14T17:31:30.649" v="136"/>
          <ac:spMkLst>
            <pc:docMk/>
            <pc:sldMk cId="3163291759" sldId="263"/>
            <ac:spMk id="6" creationId="{6D0B2BA0-0DE1-4CD8-8C8B-94F33C3993A9}"/>
          </ac:spMkLst>
        </pc:spChg>
        <pc:picChg chg="add mod">
          <ac:chgData name="Michał Merchwa" userId="S::michal.merchwa@student.pk.edu.pl::18371c68-308f-4d60-b23b-0d68443bd251" providerId="AD" clId="Web-{D13B03DA-CFC5-455A-821D-3D316C9DF156}" dt="2022-01-14T17:28:05.144" v="25" actId="1076"/>
          <ac:picMkLst>
            <pc:docMk/>
            <pc:sldMk cId="3163291759" sldId="263"/>
            <ac:picMk id="4" creationId="{B77BB4EF-31F2-4EA3-8BC7-8EFC596BC95B}"/>
          </ac:picMkLst>
        </pc:picChg>
        <pc:picChg chg="add mod">
          <ac:chgData name="Michał Merchwa" userId="S::michal.merchwa@student.pk.edu.pl::18371c68-308f-4d60-b23b-0d68443bd251" providerId="AD" clId="Web-{D13B03DA-CFC5-455A-821D-3D316C9DF156}" dt="2022-01-14T17:28:10.723" v="26" actId="14100"/>
          <ac:picMkLst>
            <pc:docMk/>
            <pc:sldMk cId="3163291759" sldId="263"/>
            <ac:picMk id="5" creationId="{BF67B5CD-13F3-4616-89F5-CDF99D4E531D}"/>
          </ac:picMkLst>
        </pc:picChg>
      </pc:sldChg>
      <pc:sldChg chg="addSp delSp modSp">
        <pc:chgData name="Michał Merchwa" userId="S::michal.merchwa@student.pk.edu.pl::18371c68-308f-4d60-b23b-0d68443bd251" providerId="AD" clId="Web-{D13B03DA-CFC5-455A-821D-3D316C9DF156}" dt="2022-01-14T17:29:07.833" v="38" actId="14100"/>
        <pc:sldMkLst>
          <pc:docMk/>
          <pc:sldMk cId="2381300497" sldId="264"/>
        </pc:sldMkLst>
        <pc:spChg chg="mod">
          <ac:chgData name="Michał Merchwa" userId="S::michal.merchwa@student.pk.edu.pl::18371c68-308f-4d60-b23b-0d68443bd251" providerId="AD" clId="Web-{D13B03DA-CFC5-455A-821D-3D316C9DF156}" dt="2022-01-14T17:28:39.504" v="32" actId="20577"/>
          <ac:spMkLst>
            <pc:docMk/>
            <pc:sldMk cId="2381300497" sldId="264"/>
            <ac:spMk id="2" creationId="{EA0F555A-DF20-4781-B0C1-EE28465B253E}"/>
          </ac:spMkLst>
        </pc:spChg>
        <pc:spChg chg="del">
          <ac:chgData name="Michał Merchwa" userId="S::michal.merchwa@student.pk.edu.pl::18371c68-308f-4d60-b23b-0d68443bd251" providerId="AD" clId="Web-{D13B03DA-CFC5-455A-821D-3D316C9DF156}" dt="2022-01-14T17:28:41.005" v="33"/>
          <ac:spMkLst>
            <pc:docMk/>
            <pc:sldMk cId="2381300497" sldId="264"/>
            <ac:spMk id="3" creationId="{1E199A39-2D53-4E3E-A84A-96384932CDFF}"/>
          </ac:spMkLst>
        </pc:spChg>
        <pc:picChg chg="add mod ord">
          <ac:chgData name="Michał Merchwa" userId="S::michal.merchwa@student.pk.edu.pl::18371c68-308f-4d60-b23b-0d68443bd251" providerId="AD" clId="Web-{D13B03DA-CFC5-455A-821D-3D316C9DF156}" dt="2022-01-14T17:28:43.598" v="34" actId="1076"/>
          <ac:picMkLst>
            <pc:docMk/>
            <pc:sldMk cId="2381300497" sldId="264"/>
            <ac:picMk id="4" creationId="{BE5722C5-8B2D-47B5-9343-ECE076DC8A06}"/>
          </ac:picMkLst>
        </pc:picChg>
        <pc:picChg chg="add mod">
          <ac:chgData name="Michał Merchwa" userId="S::michal.merchwa@student.pk.edu.pl::18371c68-308f-4d60-b23b-0d68443bd251" providerId="AD" clId="Web-{D13B03DA-CFC5-455A-821D-3D316C9DF156}" dt="2022-01-14T17:29:07.833" v="38" actId="14100"/>
          <ac:picMkLst>
            <pc:docMk/>
            <pc:sldMk cId="2381300497" sldId="264"/>
            <ac:picMk id="5" creationId="{193E3870-FC1F-4C1E-A236-E547B5D0049E}"/>
          </ac:picMkLst>
        </pc:picChg>
      </pc:sldChg>
      <pc:sldChg chg="modSp">
        <pc:chgData name="Michał Merchwa" userId="S::michal.merchwa@student.pk.edu.pl::18371c68-308f-4d60-b23b-0d68443bd251" providerId="AD" clId="Web-{D13B03DA-CFC5-455A-821D-3D316C9DF156}" dt="2022-01-14T17:30:37.335" v="135" actId="20577"/>
        <pc:sldMkLst>
          <pc:docMk/>
          <pc:sldMk cId="3927038310" sldId="265"/>
        </pc:sldMkLst>
        <pc:spChg chg="mod">
          <ac:chgData name="Michał Merchwa" userId="S::michal.merchwa@student.pk.edu.pl::18371c68-308f-4d60-b23b-0d68443bd251" providerId="AD" clId="Web-{D13B03DA-CFC5-455A-821D-3D316C9DF156}" dt="2022-01-14T17:29:33.318" v="47" actId="20577"/>
          <ac:spMkLst>
            <pc:docMk/>
            <pc:sldMk cId="3927038310" sldId="265"/>
            <ac:spMk id="2" creationId="{36566807-09E6-48FA-89A8-5325AA492F10}"/>
          </ac:spMkLst>
        </pc:spChg>
        <pc:spChg chg="mod">
          <ac:chgData name="Michał Merchwa" userId="S::michal.merchwa@student.pk.edu.pl::18371c68-308f-4d60-b23b-0d68443bd251" providerId="AD" clId="Web-{D13B03DA-CFC5-455A-821D-3D316C9DF156}" dt="2022-01-14T17:30:37.335" v="135" actId="20577"/>
          <ac:spMkLst>
            <pc:docMk/>
            <pc:sldMk cId="3927038310" sldId="265"/>
            <ac:spMk id="3" creationId="{C46C750C-03F6-4D89-B26D-EAB9A42E058B}"/>
          </ac:spMkLst>
        </pc:spChg>
      </pc:sldChg>
    </pc:docChg>
  </pc:docChgLst>
  <pc:docChgLst>
    <pc:chgData name="Michał Merchwa" userId="S::michal.merchwa@student.pk.edu.pl::18371c68-308f-4d60-b23b-0d68443bd251" providerId="AD" clId="Web-{1A5F85E7-BFC1-4D3B-8A4E-46F22A10E830}"/>
    <pc:docChg chg="addSld modSld addMainMaster delMainMaster">
      <pc:chgData name="Michał Merchwa" userId="S::michal.merchwa@student.pk.edu.pl::18371c68-308f-4d60-b23b-0d68443bd251" providerId="AD" clId="Web-{1A5F85E7-BFC1-4D3B-8A4E-46F22A10E830}" dt="2021-11-14T10:17:47.412" v="153" actId="20577"/>
      <pc:docMkLst>
        <pc:docMk/>
      </pc:docMkLst>
      <pc:sldChg chg="addSp delSp modSp mod setBg modClrScheme setClrOvrMap chgLayout">
        <pc:chgData name="Michał Merchwa" userId="S::michal.merchwa@student.pk.edu.pl::18371c68-308f-4d60-b23b-0d68443bd251" providerId="AD" clId="Web-{1A5F85E7-BFC1-4D3B-8A4E-46F22A10E830}" dt="2021-11-14T10:15:37.219" v="58" actId="20577"/>
        <pc:sldMkLst>
          <pc:docMk/>
          <pc:sldMk cId="650317164" sldId="256"/>
        </pc:sldMkLst>
        <pc:spChg chg="mod">
          <ac:chgData name="Michał Merchwa" userId="S::michal.merchwa@student.pk.edu.pl::18371c68-308f-4d60-b23b-0d68443bd251" providerId="AD" clId="Web-{1A5F85E7-BFC1-4D3B-8A4E-46F22A10E830}" dt="2021-11-14T10:14:41.859" v="19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ichał Merchwa" userId="S::michal.merchwa@student.pk.edu.pl::18371c68-308f-4d60-b23b-0d68443bd251" providerId="AD" clId="Web-{1A5F85E7-BFC1-4D3B-8A4E-46F22A10E830}" dt="2021-11-14T10:15:37.219" v="58" actId="2057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ichał Merchwa" userId="S::michal.merchwa@student.pk.edu.pl::18371c68-308f-4d60-b23b-0d68443bd251" providerId="AD" clId="Web-{1A5F85E7-BFC1-4D3B-8A4E-46F22A10E830}" dt="2021-11-14T10:14:41.859" v="19"/>
          <ac:spMkLst>
            <pc:docMk/>
            <pc:sldMk cId="650317164" sldId="256"/>
            <ac:spMk id="9" creationId="{26B4480E-B7FF-4481-890E-043A69AE6FE2}"/>
          </ac:spMkLst>
        </pc:spChg>
        <pc:spChg chg="add del">
          <ac:chgData name="Michał Merchwa" userId="S::michal.merchwa@student.pk.edu.pl::18371c68-308f-4d60-b23b-0d68443bd251" providerId="AD" clId="Web-{1A5F85E7-BFC1-4D3B-8A4E-46F22A10E830}" dt="2021-11-14T10:14:41.859" v="19"/>
          <ac:spMkLst>
            <pc:docMk/>
            <pc:sldMk cId="650317164" sldId="256"/>
            <ac:spMk id="11" creationId="{64C13BAB-7C00-4D21-A857-E3D41C0A2A66}"/>
          </ac:spMkLst>
        </pc:spChg>
        <pc:spChg chg="add del">
          <ac:chgData name="Michał Merchwa" userId="S::michal.merchwa@student.pk.edu.pl::18371c68-308f-4d60-b23b-0d68443bd251" providerId="AD" clId="Web-{1A5F85E7-BFC1-4D3B-8A4E-46F22A10E830}" dt="2021-11-14T10:14:41.859" v="19"/>
          <ac:spMkLst>
            <pc:docMk/>
            <pc:sldMk cId="650317164" sldId="256"/>
            <ac:spMk id="13" creationId="{1F1FF39A-AC3C-4066-9D4C-519AA22812EA}"/>
          </ac:spMkLst>
        </pc:spChg>
        <pc:spChg chg="add">
          <ac:chgData name="Michał Merchwa" userId="S::michal.merchwa@student.pk.edu.pl::18371c68-308f-4d60-b23b-0d68443bd251" providerId="AD" clId="Web-{1A5F85E7-BFC1-4D3B-8A4E-46F22A10E830}" dt="2021-11-14T10:14:41.859" v="19"/>
          <ac:spMkLst>
            <pc:docMk/>
            <pc:sldMk cId="650317164" sldId="256"/>
            <ac:spMk id="18" creationId="{F1174801-1395-44C5-9B00-CCAC45C056E7}"/>
          </ac:spMkLst>
        </pc:spChg>
        <pc:spChg chg="add">
          <ac:chgData name="Michał Merchwa" userId="S::michal.merchwa@student.pk.edu.pl::18371c68-308f-4d60-b23b-0d68443bd251" providerId="AD" clId="Web-{1A5F85E7-BFC1-4D3B-8A4E-46F22A10E830}" dt="2021-11-14T10:14:41.859" v="19"/>
          <ac:spMkLst>
            <pc:docMk/>
            <pc:sldMk cId="650317164" sldId="256"/>
            <ac:spMk id="20" creationId="{996DFAFB-BCE1-4BEC-82FB-D574234DEF0A}"/>
          </ac:spMkLst>
        </pc:spChg>
        <pc:spChg chg="add">
          <ac:chgData name="Michał Merchwa" userId="S::michal.merchwa@student.pk.edu.pl::18371c68-308f-4d60-b23b-0d68443bd251" providerId="AD" clId="Web-{1A5F85E7-BFC1-4D3B-8A4E-46F22A10E830}" dt="2021-11-14T10:14:41.859" v="19"/>
          <ac:spMkLst>
            <pc:docMk/>
            <pc:sldMk cId="650317164" sldId="256"/>
            <ac:spMk id="22" creationId="{60E728E6-A07E-4A6C-AB92-D56E1402F61A}"/>
          </ac:spMkLst>
        </pc:spChg>
        <pc:grpChg chg="add">
          <ac:chgData name="Michał Merchwa" userId="S::michal.merchwa@student.pk.edu.pl::18371c68-308f-4d60-b23b-0d68443bd251" providerId="AD" clId="Web-{1A5F85E7-BFC1-4D3B-8A4E-46F22A10E830}" dt="2021-11-14T10:14:41.859" v="19"/>
          <ac:grpSpMkLst>
            <pc:docMk/>
            <pc:sldMk cId="650317164" sldId="256"/>
            <ac:grpSpMk id="24" creationId="{18579DB9-24B0-487B-81E3-8D02AD5F8C81}"/>
          </ac:grpSpMkLst>
        </pc:grpChg>
        <pc:grpChg chg="add">
          <ac:chgData name="Michał Merchwa" userId="S::michal.merchwa@student.pk.edu.pl::18371c68-308f-4d60-b23b-0d68443bd251" providerId="AD" clId="Web-{1A5F85E7-BFC1-4D3B-8A4E-46F22A10E830}" dt="2021-11-14T10:14:41.859" v="19"/>
          <ac:grpSpMkLst>
            <pc:docMk/>
            <pc:sldMk cId="650317164" sldId="256"/>
            <ac:grpSpMk id="33" creationId="{5C0E6139-8A19-4905-87E2-E547D7B7F1AF}"/>
          </ac:grpSpMkLst>
        </pc:grpChg>
        <pc:grpChg chg="add">
          <ac:chgData name="Michał Merchwa" userId="S::michal.merchwa@student.pk.edu.pl::18371c68-308f-4d60-b23b-0d68443bd251" providerId="AD" clId="Web-{1A5F85E7-BFC1-4D3B-8A4E-46F22A10E830}" dt="2021-11-14T10:14:41.859" v="19"/>
          <ac:grpSpMkLst>
            <pc:docMk/>
            <pc:sldMk cId="650317164" sldId="256"/>
            <ac:grpSpMk id="37" creationId="{8F281804-17FE-49B9-9065-1A44CD473CAE}"/>
          </ac:grpSpMkLst>
        </pc:grpChg>
        <pc:picChg chg="add mod">
          <ac:chgData name="Michał Merchwa" userId="S::michal.merchwa@student.pk.edu.pl::18371c68-308f-4d60-b23b-0d68443bd251" providerId="AD" clId="Web-{1A5F85E7-BFC1-4D3B-8A4E-46F22A10E830}" dt="2021-11-14T10:14:41.859" v="19"/>
          <ac:picMkLst>
            <pc:docMk/>
            <pc:sldMk cId="650317164" sldId="256"/>
            <ac:picMk id="4" creationId="{29968532-3CC6-4DE2-B49E-9824FB4BD148}"/>
          </ac:picMkLst>
        </pc:picChg>
      </pc:sldChg>
      <pc:sldChg chg="modSp new">
        <pc:chgData name="Michał Merchwa" userId="S::michal.merchwa@student.pk.edu.pl::18371c68-308f-4d60-b23b-0d68443bd251" providerId="AD" clId="Web-{1A5F85E7-BFC1-4D3B-8A4E-46F22A10E830}" dt="2021-11-14T10:16:09.017" v="69" actId="20577"/>
        <pc:sldMkLst>
          <pc:docMk/>
          <pc:sldMk cId="2686679160" sldId="257"/>
        </pc:sldMkLst>
        <pc:spChg chg="mod">
          <ac:chgData name="Michał Merchwa" userId="S::michal.merchwa@student.pk.edu.pl::18371c68-308f-4d60-b23b-0d68443bd251" providerId="AD" clId="Web-{1A5F85E7-BFC1-4D3B-8A4E-46F22A10E830}" dt="2021-11-14T10:16:09.017" v="69" actId="20577"/>
          <ac:spMkLst>
            <pc:docMk/>
            <pc:sldMk cId="2686679160" sldId="257"/>
            <ac:spMk id="2" creationId="{14622130-80E1-451F-AA6C-6CE167E15035}"/>
          </ac:spMkLst>
        </pc:spChg>
      </pc:sldChg>
      <pc:sldChg chg="new">
        <pc:chgData name="Michał Merchwa" userId="S::michal.merchwa@student.pk.edu.pl::18371c68-308f-4d60-b23b-0d68443bd251" providerId="AD" clId="Web-{1A5F85E7-BFC1-4D3B-8A4E-46F22A10E830}" dt="2021-11-14T10:16:09.345" v="70"/>
        <pc:sldMkLst>
          <pc:docMk/>
          <pc:sldMk cId="3472632674" sldId="258"/>
        </pc:sldMkLst>
      </pc:sldChg>
      <pc:sldChg chg="new">
        <pc:chgData name="Michał Merchwa" userId="S::michal.merchwa@student.pk.edu.pl::18371c68-308f-4d60-b23b-0d68443bd251" providerId="AD" clId="Web-{1A5F85E7-BFC1-4D3B-8A4E-46F22A10E830}" dt="2021-11-14T10:16:09.907" v="71"/>
        <pc:sldMkLst>
          <pc:docMk/>
          <pc:sldMk cId="30078224" sldId="259"/>
        </pc:sldMkLst>
      </pc:sldChg>
      <pc:sldChg chg="modSp new">
        <pc:chgData name="Michał Merchwa" userId="S::michal.merchwa@student.pk.edu.pl::18371c68-308f-4d60-b23b-0d68443bd251" providerId="AD" clId="Web-{1A5F85E7-BFC1-4D3B-8A4E-46F22A10E830}" dt="2021-11-14T10:16:29.361" v="91" actId="20577"/>
        <pc:sldMkLst>
          <pc:docMk/>
          <pc:sldMk cId="2387159687" sldId="260"/>
        </pc:sldMkLst>
        <pc:spChg chg="mod">
          <ac:chgData name="Michał Merchwa" userId="S::michal.merchwa@student.pk.edu.pl::18371c68-308f-4d60-b23b-0d68443bd251" providerId="AD" clId="Web-{1A5F85E7-BFC1-4D3B-8A4E-46F22A10E830}" dt="2021-11-14T10:16:29.361" v="91" actId="20577"/>
          <ac:spMkLst>
            <pc:docMk/>
            <pc:sldMk cId="2387159687" sldId="260"/>
            <ac:spMk id="2" creationId="{9D734F5A-0722-43C2-9FA9-62DAEC9C8B88}"/>
          </ac:spMkLst>
        </pc:spChg>
      </pc:sldChg>
      <pc:sldChg chg="new">
        <pc:chgData name="Michał Merchwa" userId="S::michal.merchwa@student.pk.edu.pl::18371c68-308f-4d60-b23b-0d68443bd251" providerId="AD" clId="Web-{1A5F85E7-BFC1-4D3B-8A4E-46F22A10E830}" dt="2021-11-14T10:16:29.595" v="92"/>
        <pc:sldMkLst>
          <pc:docMk/>
          <pc:sldMk cId="1560074943" sldId="261"/>
        </pc:sldMkLst>
      </pc:sldChg>
      <pc:sldChg chg="new">
        <pc:chgData name="Michał Merchwa" userId="S::michal.merchwa@student.pk.edu.pl::18371c68-308f-4d60-b23b-0d68443bd251" providerId="AD" clId="Web-{1A5F85E7-BFC1-4D3B-8A4E-46F22A10E830}" dt="2021-11-14T10:16:30.173" v="93"/>
        <pc:sldMkLst>
          <pc:docMk/>
          <pc:sldMk cId="1246484226" sldId="262"/>
        </pc:sldMkLst>
      </pc:sldChg>
      <pc:sldChg chg="modSp new">
        <pc:chgData name="Michał Merchwa" userId="S::michal.merchwa@student.pk.edu.pl::18371c68-308f-4d60-b23b-0d68443bd251" providerId="AD" clId="Web-{1A5F85E7-BFC1-4D3B-8A4E-46F22A10E830}" dt="2021-11-14T10:16:52.939" v="118" actId="20577"/>
        <pc:sldMkLst>
          <pc:docMk/>
          <pc:sldMk cId="3163291759" sldId="263"/>
        </pc:sldMkLst>
        <pc:spChg chg="mod">
          <ac:chgData name="Michał Merchwa" userId="S::michal.merchwa@student.pk.edu.pl::18371c68-308f-4d60-b23b-0d68443bd251" providerId="AD" clId="Web-{1A5F85E7-BFC1-4D3B-8A4E-46F22A10E830}" dt="2021-11-14T10:16:52.939" v="118" actId="20577"/>
          <ac:spMkLst>
            <pc:docMk/>
            <pc:sldMk cId="3163291759" sldId="263"/>
            <ac:spMk id="2" creationId="{A7749EF6-F6BF-452A-8BA0-B91831537278}"/>
          </ac:spMkLst>
        </pc:spChg>
      </pc:sldChg>
      <pc:sldChg chg="new">
        <pc:chgData name="Michał Merchwa" userId="S::michal.merchwa@student.pk.edu.pl::18371c68-308f-4d60-b23b-0d68443bd251" providerId="AD" clId="Web-{1A5F85E7-BFC1-4D3B-8A4E-46F22A10E830}" dt="2021-11-14T10:16:54.705" v="119"/>
        <pc:sldMkLst>
          <pc:docMk/>
          <pc:sldMk cId="2381300497" sldId="264"/>
        </pc:sldMkLst>
      </pc:sldChg>
      <pc:sldChg chg="new">
        <pc:chgData name="Michał Merchwa" userId="S::michal.merchwa@student.pk.edu.pl::18371c68-308f-4d60-b23b-0d68443bd251" providerId="AD" clId="Web-{1A5F85E7-BFC1-4D3B-8A4E-46F22A10E830}" dt="2021-11-14T10:16:55.283" v="120"/>
        <pc:sldMkLst>
          <pc:docMk/>
          <pc:sldMk cId="3927038310" sldId="265"/>
        </pc:sldMkLst>
      </pc:sldChg>
      <pc:sldChg chg="modSp new">
        <pc:chgData name="Michał Merchwa" userId="S::michal.merchwa@student.pk.edu.pl::18371c68-308f-4d60-b23b-0d68443bd251" providerId="AD" clId="Web-{1A5F85E7-BFC1-4D3B-8A4E-46F22A10E830}" dt="2021-11-14T10:17:24.083" v="134" actId="20577"/>
        <pc:sldMkLst>
          <pc:docMk/>
          <pc:sldMk cId="2555778611" sldId="266"/>
        </pc:sldMkLst>
        <pc:spChg chg="mod">
          <ac:chgData name="Michał Merchwa" userId="S::michal.merchwa@student.pk.edu.pl::18371c68-308f-4d60-b23b-0d68443bd251" providerId="AD" clId="Web-{1A5F85E7-BFC1-4D3B-8A4E-46F22A10E830}" dt="2021-11-14T10:17:24.083" v="134" actId="20577"/>
          <ac:spMkLst>
            <pc:docMk/>
            <pc:sldMk cId="2555778611" sldId="266"/>
            <ac:spMk id="2" creationId="{40473BE6-50FE-4270-94E3-717C6AF1E70A}"/>
          </ac:spMkLst>
        </pc:spChg>
      </pc:sldChg>
      <pc:sldChg chg="new">
        <pc:chgData name="Michał Merchwa" userId="S::michal.merchwa@student.pk.edu.pl::18371c68-308f-4d60-b23b-0d68443bd251" providerId="AD" clId="Web-{1A5F85E7-BFC1-4D3B-8A4E-46F22A10E830}" dt="2021-11-14T10:17:24.333" v="135"/>
        <pc:sldMkLst>
          <pc:docMk/>
          <pc:sldMk cId="2994380555" sldId="267"/>
        </pc:sldMkLst>
      </pc:sldChg>
      <pc:sldChg chg="new">
        <pc:chgData name="Michał Merchwa" userId="S::michal.merchwa@student.pk.edu.pl::18371c68-308f-4d60-b23b-0d68443bd251" providerId="AD" clId="Web-{1A5F85E7-BFC1-4D3B-8A4E-46F22A10E830}" dt="2021-11-14T10:17:25.271" v="136"/>
        <pc:sldMkLst>
          <pc:docMk/>
          <pc:sldMk cId="3551654589" sldId="268"/>
        </pc:sldMkLst>
      </pc:sldChg>
      <pc:sldChg chg="modSp new">
        <pc:chgData name="Michał Merchwa" userId="S::michal.merchwa@student.pk.edu.pl::18371c68-308f-4d60-b23b-0d68443bd251" providerId="AD" clId="Web-{1A5F85E7-BFC1-4D3B-8A4E-46F22A10E830}" dt="2021-11-14T10:17:47.412" v="153" actId="20577"/>
        <pc:sldMkLst>
          <pc:docMk/>
          <pc:sldMk cId="2865267026" sldId="269"/>
        </pc:sldMkLst>
        <pc:spChg chg="mod">
          <ac:chgData name="Michał Merchwa" userId="S::michal.merchwa@student.pk.edu.pl::18371c68-308f-4d60-b23b-0d68443bd251" providerId="AD" clId="Web-{1A5F85E7-BFC1-4D3B-8A4E-46F22A10E830}" dt="2021-11-14T10:17:47.412" v="153" actId="20577"/>
          <ac:spMkLst>
            <pc:docMk/>
            <pc:sldMk cId="2865267026" sldId="269"/>
            <ac:spMk id="2" creationId="{F6E6252B-04E7-4D73-B8BC-EB2D753E37F4}"/>
          </ac:spMkLst>
        </pc:spChg>
      </pc:sldChg>
      <pc:sldMasterChg chg="del delSldLayout">
        <pc:chgData name="Michał Merchwa" userId="S::michal.merchwa@student.pk.edu.pl::18371c68-308f-4d60-b23b-0d68443bd251" providerId="AD" clId="Web-{1A5F85E7-BFC1-4D3B-8A4E-46F22A10E830}" dt="2021-11-14T10:13:27.357" v="0"/>
        <pc:sldMasterMkLst>
          <pc:docMk/>
          <pc:sldMasterMk cId="3926633689" sldId="2147483648"/>
        </pc:sldMasterMkLst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ichał Merchwa" userId="S::michal.merchwa@student.pk.edu.pl::18371c68-308f-4d60-b23b-0d68443bd251" providerId="AD" clId="Web-{1A5F85E7-BFC1-4D3B-8A4E-46F22A10E830}" dt="2021-11-14T10:13:27.357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Michał Merchwa" userId="S::michal.merchwa@student.pk.edu.pl::18371c68-308f-4d60-b23b-0d68443bd251" providerId="AD" clId="Web-{1A5F85E7-BFC1-4D3B-8A4E-46F22A10E830}" dt="2021-11-14T10:14:41.859" v="19"/>
        <pc:sldMasterMkLst>
          <pc:docMk/>
          <pc:sldMasterMk cId="80359319" sldId="2147483725"/>
        </pc:sldMasterMkLst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3326859517" sldId="2147483714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660144492" sldId="2147483715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2448186859" sldId="2147483716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288596383" sldId="2147483717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2851809846" sldId="2147483718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1437413267" sldId="2147483719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2505682923" sldId="2147483720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1132421157" sldId="2147483721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2384784696" sldId="2147483722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740142923" sldId="2147483723"/>
          </pc:sldLayoutMkLst>
        </pc:sldLayoutChg>
        <pc:sldLayoutChg chg="add del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80359319" sldId="2147483725"/>
            <pc:sldLayoutMk cId="2748610320" sldId="2147483724"/>
          </pc:sldLayoutMkLst>
        </pc:sldLayoutChg>
      </pc:sldMasterChg>
      <pc:sldMasterChg chg="add addSldLayout">
        <pc:chgData name="Michał Merchwa" userId="S::michal.merchwa@student.pk.edu.pl::18371c68-308f-4d60-b23b-0d68443bd251" providerId="AD" clId="Web-{1A5F85E7-BFC1-4D3B-8A4E-46F22A10E830}" dt="2021-11-14T10:14:41.859" v="19"/>
        <pc:sldMasterMkLst>
          <pc:docMk/>
          <pc:sldMasterMk cId="2260245317" sldId="2147483788"/>
        </pc:sldMasterMkLst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917110095" sldId="2147483777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3635058868" sldId="2147483778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2683825852" sldId="2147483779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1388504189" sldId="2147483780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2073344647" sldId="2147483781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3008466763" sldId="2147483782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586562645" sldId="2147483783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3524422820" sldId="2147483784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2092352728" sldId="2147483785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1165910670" sldId="2147483786"/>
          </pc:sldLayoutMkLst>
        </pc:sldLayoutChg>
        <pc:sldLayoutChg chg="add">
          <pc:chgData name="Michał Merchwa" userId="S::michal.merchwa@student.pk.edu.pl::18371c68-308f-4d60-b23b-0d68443bd251" providerId="AD" clId="Web-{1A5F85E7-BFC1-4D3B-8A4E-46F22A10E830}" dt="2021-11-14T10:14:41.859" v="19"/>
          <pc:sldLayoutMkLst>
            <pc:docMk/>
            <pc:sldMasterMk cId="2260245317" sldId="2147483788"/>
            <pc:sldLayoutMk cId="3536738104" sldId="2147483787"/>
          </pc:sldLayoutMkLst>
        </pc:sldLayoutChg>
      </pc:sldMasterChg>
    </pc:docChg>
  </pc:docChgLst>
  <pc:docChgLst>
    <pc:chgData name="Daniel Kołtun" userId="S::daniel.koltun@student.pk.edu.pl::58909a11-3003-41b0-b8de-0543a6f35901" providerId="AD" clId="Web-{1ED1F6CE-1655-4230-9BA8-AB3D23662986}"/>
    <pc:docChg chg="addSld modSld">
      <pc:chgData name="Daniel Kołtun" userId="S::daniel.koltun@student.pk.edu.pl::58909a11-3003-41b0-b8de-0543a6f35901" providerId="AD" clId="Web-{1ED1F6CE-1655-4230-9BA8-AB3D23662986}" dt="2021-11-14T13:38:59.335" v="114" actId="20577"/>
      <pc:docMkLst>
        <pc:docMk/>
      </pc:docMkLst>
      <pc:sldChg chg="modSp">
        <pc:chgData name="Daniel Kołtun" userId="S::daniel.koltun@student.pk.edu.pl::58909a11-3003-41b0-b8de-0543a6f35901" providerId="AD" clId="Web-{1ED1F6CE-1655-4230-9BA8-AB3D23662986}" dt="2021-11-14T13:38:59.335" v="114" actId="20577"/>
        <pc:sldMkLst>
          <pc:docMk/>
          <pc:sldMk cId="2555778611" sldId="266"/>
        </pc:sldMkLst>
        <pc:spChg chg="mod">
          <ac:chgData name="Daniel Kołtun" userId="S::daniel.koltun@student.pk.edu.pl::58909a11-3003-41b0-b8de-0543a6f35901" providerId="AD" clId="Web-{1ED1F6CE-1655-4230-9BA8-AB3D23662986}" dt="2021-11-14T13:38:59.335" v="114" actId="20577"/>
          <ac:spMkLst>
            <pc:docMk/>
            <pc:sldMk cId="2555778611" sldId="266"/>
            <ac:spMk id="2" creationId="{40473BE6-50FE-4270-94E3-717C6AF1E70A}"/>
          </ac:spMkLst>
        </pc:spChg>
        <pc:graphicFrameChg chg="modGraphic">
          <ac:chgData name="Daniel Kołtun" userId="S::daniel.koltun@student.pk.edu.pl::58909a11-3003-41b0-b8de-0543a6f35901" providerId="AD" clId="Web-{1ED1F6CE-1655-4230-9BA8-AB3D23662986}" dt="2021-11-14T13:33:30.201" v="76"/>
          <ac:graphicFrameMkLst>
            <pc:docMk/>
            <pc:sldMk cId="2555778611" sldId="266"/>
            <ac:graphicFrameMk id="5" creationId="{0163EA92-B3C1-4BDD-B535-D91BE7366BDE}"/>
          </ac:graphicFrameMkLst>
        </pc:graphicFrameChg>
      </pc:sldChg>
      <pc:sldChg chg="addSp delSp modSp">
        <pc:chgData name="Daniel Kołtun" userId="S::daniel.koltun@student.pk.edu.pl::58909a11-3003-41b0-b8de-0543a6f35901" providerId="AD" clId="Web-{1ED1F6CE-1655-4230-9BA8-AB3D23662986}" dt="2021-11-14T13:38:47.100" v="110" actId="20577"/>
        <pc:sldMkLst>
          <pc:docMk/>
          <pc:sldMk cId="2994380555" sldId="267"/>
        </pc:sldMkLst>
        <pc:spChg chg="mod">
          <ac:chgData name="Daniel Kołtun" userId="S::daniel.koltun@student.pk.edu.pl::58909a11-3003-41b0-b8de-0543a6f35901" providerId="AD" clId="Web-{1ED1F6CE-1655-4230-9BA8-AB3D23662986}" dt="2021-11-14T13:38:47.100" v="110" actId="20577"/>
          <ac:spMkLst>
            <pc:docMk/>
            <pc:sldMk cId="2994380555" sldId="267"/>
            <ac:spMk id="2" creationId="{1EDC3B17-8C2D-44A5-A0F2-963E45C9AD9C}"/>
          </ac:spMkLst>
        </pc:spChg>
        <pc:spChg chg="del">
          <ac:chgData name="Daniel Kołtun" userId="S::daniel.koltun@student.pk.edu.pl::58909a11-3003-41b0-b8de-0543a6f35901" providerId="AD" clId="Web-{1ED1F6CE-1655-4230-9BA8-AB3D23662986}" dt="2021-11-14T13:27:15.940" v="19"/>
          <ac:spMkLst>
            <pc:docMk/>
            <pc:sldMk cId="2994380555" sldId="267"/>
            <ac:spMk id="3" creationId="{B90E5307-DA1E-4107-972D-25AEDE7DADEE}"/>
          </ac:spMkLst>
        </pc:spChg>
        <pc:spChg chg="add del mod">
          <ac:chgData name="Daniel Kołtun" userId="S::daniel.koltun@student.pk.edu.pl::58909a11-3003-41b0-b8de-0543a6f35901" providerId="AD" clId="Web-{1ED1F6CE-1655-4230-9BA8-AB3D23662986}" dt="2021-11-14T13:27:45.597" v="43"/>
          <ac:spMkLst>
            <pc:docMk/>
            <pc:sldMk cId="2994380555" sldId="267"/>
            <ac:spMk id="6" creationId="{2847B60D-363B-4F78-B7C8-445B057BF1E4}"/>
          </ac:spMkLst>
        </pc:spChg>
        <pc:spChg chg="add del mod ord">
          <ac:chgData name="Daniel Kołtun" userId="S::daniel.koltun@student.pk.edu.pl::58909a11-3003-41b0-b8de-0543a6f35901" providerId="AD" clId="Web-{1ED1F6CE-1655-4230-9BA8-AB3D23662986}" dt="2021-11-14T13:38:14.943" v="104"/>
          <ac:spMkLst>
            <pc:docMk/>
            <pc:sldMk cId="2994380555" sldId="267"/>
            <ac:spMk id="33" creationId="{6366CBFE-17D4-4B08-AB9D-361144ECFE85}"/>
          </ac:spMkLst>
        </pc:spChg>
        <pc:graphicFrameChg chg="add del modGraphic">
          <ac:chgData name="Daniel Kołtun" userId="S::daniel.koltun@student.pk.edu.pl::58909a11-3003-41b0-b8de-0543a6f35901" providerId="AD" clId="Web-{1ED1F6CE-1655-4230-9BA8-AB3D23662986}" dt="2021-11-14T13:34:25.343" v="86"/>
          <ac:graphicFrameMkLst>
            <pc:docMk/>
            <pc:sldMk cId="2994380555" sldId="267"/>
            <ac:graphicFrameMk id="9" creationId="{1C97B8A9-7089-4E48-8EC9-3AEBAE4B6A73}"/>
          </ac:graphicFrameMkLst>
        </pc:graphicFrameChg>
        <pc:picChg chg="add del mod ord">
          <ac:chgData name="Daniel Kołtun" userId="S::daniel.koltun@student.pk.edu.pl::58909a11-3003-41b0-b8de-0543a6f35901" providerId="AD" clId="Web-{1ED1F6CE-1655-4230-9BA8-AB3D23662986}" dt="2021-11-14T13:27:44.863" v="42"/>
          <ac:picMkLst>
            <pc:docMk/>
            <pc:sldMk cId="2994380555" sldId="267"/>
            <ac:picMk id="4" creationId="{2DEB5783-F47A-4FF4-A499-395C7BE3523E}"/>
          </ac:picMkLst>
        </pc:picChg>
        <pc:picChg chg="add mod ord modCrop">
          <ac:chgData name="Daniel Kołtun" userId="S::daniel.koltun@student.pk.edu.pl::58909a11-3003-41b0-b8de-0543a6f35901" providerId="AD" clId="Web-{1ED1F6CE-1655-4230-9BA8-AB3D23662986}" dt="2021-11-14T13:38:43.897" v="109" actId="1076"/>
          <ac:picMkLst>
            <pc:docMk/>
            <pc:sldMk cId="2994380555" sldId="267"/>
            <ac:picMk id="7" creationId="{266CA64B-EFC0-4A99-8B8E-10E9480B775A}"/>
          </ac:picMkLst>
        </pc:picChg>
      </pc:sldChg>
      <pc:sldChg chg="addSp delSp modSp">
        <pc:chgData name="Daniel Kołtun" userId="S::daniel.koltun@student.pk.edu.pl::58909a11-3003-41b0-b8de-0543a6f35901" providerId="AD" clId="Web-{1ED1F6CE-1655-4230-9BA8-AB3D23662986}" dt="2021-11-14T13:28:17.301" v="62" actId="1076"/>
        <pc:sldMkLst>
          <pc:docMk/>
          <pc:sldMk cId="3551654589" sldId="268"/>
        </pc:sldMkLst>
        <pc:spChg chg="mod">
          <ac:chgData name="Daniel Kołtun" userId="S::daniel.koltun@student.pk.edu.pl::58909a11-3003-41b0-b8de-0543a6f35901" providerId="AD" clId="Web-{1ED1F6CE-1655-4230-9BA8-AB3D23662986}" dt="2021-11-14T13:28:10.926" v="57" actId="20577"/>
          <ac:spMkLst>
            <pc:docMk/>
            <pc:sldMk cId="3551654589" sldId="268"/>
            <ac:spMk id="2" creationId="{0F1126D5-2764-4C41-81FA-F1103551803B}"/>
          </ac:spMkLst>
        </pc:spChg>
        <pc:spChg chg="del">
          <ac:chgData name="Daniel Kołtun" userId="S::daniel.koltun@student.pk.edu.pl::58909a11-3003-41b0-b8de-0543a6f35901" providerId="AD" clId="Web-{1ED1F6CE-1655-4230-9BA8-AB3D23662986}" dt="2021-11-14T13:28:12.082" v="58"/>
          <ac:spMkLst>
            <pc:docMk/>
            <pc:sldMk cId="3551654589" sldId="268"/>
            <ac:spMk id="3" creationId="{82C9C9AC-00E5-4B5A-971C-B85A2E1B570C}"/>
          </ac:spMkLst>
        </pc:spChg>
        <pc:picChg chg="add mod ord">
          <ac:chgData name="Daniel Kołtun" userId="S::daniel.koltun@student.pk.edu.pl::58909a11-3003-41b0-b8de-0543a6f35901" providerId="AD" clId="Web-{1ED1F6CE-1655-4230-9BA8-AB3D23662986}" dt="2021-11-14T13:28:17.301" v="62" actId="1076"/>
          <ac:picMkLst>
            <pc:docMk/>
            <pc:sldMk cId="3551654589" sldId="268"/>
            <ac:picMk id="4" creationId="{D1A09918-C73B-4A3E-AEAD-9D45C5492FC3}"/>
          </ac:picMkLst>
        </pc:picChg>
      </pc:sldChg>
      <pc:sldChg chg="addSp delSp modSp new">
        <pc:chgData name="Daniel Kołtun" userId="S::daniel.koltun@student.pk.edu.pl::58909a11-3003-41b0-b8de-0543a6f35901" providerId="AD" clId="Web-{1ED1F6CE-1655-4230-9BA8-AB3D23662986}" dt="2021-11-14T13:29:03.521" v="74" actId="1076"/>
        <pc:sldMkLst>
          <pc:docMk/>
          <pc:sldMk cId="201649856" sldId="270"/>
        </pc:sldMkLst>
        <pc:spChg chg="mod">
          <ac:chgData name="Daniel Kołtun" userId="S::daniel.koltun@student.pk.edu.pl::58909a11-3003-41b0-b8de-0543a6f35901" providerId="AD" clId="Web-{1ED1F6CE-1655-4230-9BA8-AB3D23662986}" dt="2021-11-14T13:28:57.865" v="71" actId="20577"/>
          <ac:spMkLst>
            <pc:docMk/>
            <pc:sldMk cId="201649856" sldId="270"/>
            <ac:spMk id="2" creationId="{F7D25A97-D664-4D80-83D1-A03E2EBA98D0}"/>
          </ac:spMkLst>
        </pc:spChg>
        <pc:spChg chg="del">
          <ac:chgData name="Daniel Kołtun" userId="S::daniel.koltun@student.pk.edu.pl::58909a11-3003-41b0-b8de-0543a6f35901" providerId="AD" clId="Web-{1ED1F6CE-1655-4230-9BA8-AB3D23662986}" dt="2021-11-14T13:28:58.568" v="72"/>
          <ac:spMkLst>
            <pc:docMk/>
            <pc:sldMk cId="201649856" sldId="270"/>
            <ac:spMk id="3" creationId="{33725A93-EAAA-4063-ABCA-5209598923A3}"/>
          </ac:spMkLst>
        </pc:spChg>
        <pc:picChg chg="add mod ord">
          <ac:chgData name="Daniel Kołtun" userId="S::daniel.koltun@student.pk.edu.pl::58909a11-3003-41b0-b8de-0543a6f35901" providerId="AD" clId="Web-{1ED1F6CE-1655-4230-9BA8-AB3D23662986}" dt="2021-11-14T13:29:03.521" v="74" actId="1076"/>
          <ac:picMkLst>
            <pc:docMk/>
            <pc:sldMk cId="201649856" sldId="270"/>
            <ac:picMk id="4" creationId="{A58E231C-EE83-42FD-AA3F-7591C9CF82EC}"/>
          </ac:picMkLst>
        </pc:picChg>
      </pc:sldChg>
    </pc:docChg>
  </pc:docChgLst>
  <pc:docChgLst>
    <pc:chgData name="Szymon Chytaj" userId="S::szymon.chytaj@student.pk.edu.pl::c01f9cab-e95f-41a4-b820-349c17afdfd5" providerId="AD" clId="Web-{5494ECEF-0E48-43BD-85A0-48F6C17AA328}"/>
    <pc:docChg chg="modSld">
      <pc:chgData name="Szymon Chytaj" userId="S::szymon.chytaj@student.pk.edu.pl::c01f9cab-e95f-41a4-b820-349c17afdfd5" providerId="AD" clId="Web-{5494ECEF-0E48-43BD-85A0-48F6C17AA328}" dt="2021-12-11T23:10:53.137" v="90"/>
      <pc:docMkLst>
        <pc:docMk/>
      </pc:docMkLst>
      <pc:sldChg chg="modSp">
        <pc:chgData name="Szymon Chytaj" userId="S::szymon.chytaj@student.pk.edu.pl::c01f9cab-e95f-41a4-b820-349c17afdfd5" providerId="AD" clId="Web-{5494ECEF-0E48-43BD-85A0-48F6C17AA328}" dt="2021-12-11T23:09:54.087" v="78" actId="20577"/>
        <pc:sldMkLst>
          <pc:docMk/>
          <pc:sldMk cId="3472632674" sldId="258"/>
        </pc:sldMkLst>
        <pc:spChg chg="mod">
          <ac:chgData name="Szymon Chytaj" userId="S::szymon.chytaj@student.pk.edu.pl::c01f9cab-e95f-41a4-b820-349c17afdfd5" providerId="AD" clId="Web-{5494ECEF-0E48-43BD-85A0-48F6C17AA328}" dt="2021-12-11T23:09:38.367" v="53" actId="20577"/>
          <ac:spMkLst>
            <pc:docMk/>
            <pc:sldMk cId="3472632674" sldId="258"/>
            <ac:spMk id="2" creationId="{12192BD9-952A-486A-8B9F-769691673AA9}"/>
          </ac:spMkLst>
        </pc:spChg>
        <pc:spChg chg="mod">
          <ac:chgData name="Szymon Chytaj" userId="S::szymon.chytaj@student.pk.edu.pl::c01f9cab-e95f-41a4-b820-349c17afdfd5" providerId="AD" clId="Web-{5494ECEF-0E48-43BD-85A0-48F6C17AA328}" dt="2021-12-11T23:09:54.087" v="78" actId="20577"/>
          <ac:spMkLst>
            <pc:docMk/>
            <pc:sldMk cId="3472632674" sldId="258"/>
            <ac:spMk id="3" creationId="{05B26637-695C-42B0-AFD4-CDB67C598103}"/>
          </ac:spMkLst>
        </pc:spChg>
      </pc:sldChg>
      <pc:sldChg chg="delSp modSp">
        <pc:chgData name="Szymon Chytaj" userId="S::szymon.chytaj@student.pk.edu.pl::c01f9cab-e95f-41a4-b820-349c17afdfd5" providerId="AD" clId="Web-{5494ECEF-0E48-43BD-85A0-48F6C17AA328}" dt="2021-12-11T23:10:53.137" v="90"/>
        <pc:sldMkLst>
          <pc:docMk/>
          <pc:sldMk cId="30078224" sldId="259"/>
        </pc:sldMkLst>
        <pc:spChg chg="mod">
          <ac:chgData name="Szymon Chytaj" userId="S::szymon.chytaj@student.pk.edu.pl::c01f9cab-e95f-41a4-b820-349c17afdfd5" providerId="AD" clId="Web-{5494ECEF-0E48-43BD-85A0-48F6C17AA328}" dt="2021-12-11T23:10:42.199" v="89" actId="20577"/>
          <ac:spMkLst>
            <pc:docMk/>
            <pc:sldMk cId="30078224" sldId="259"/>
            <ac:spMk id="2" creationId="{5DD93E75-A8BE-4FE8-B824-A5124D39028D}"/>
          </ac:spMkLst>
        </pc:spChg>
        <pc:spChg chg="del">
          <ac:chgData name="Szymon Chytaj" userId="S::szymon.chytaj@student.pk.edu.pl::c01f9cab-e95f-41a4-b820-349c17afdfd5" providerId="AD" clId="Web-{5494ECEF-0E48-43BD-85A0-48F6C17AA328}" dt="2021-12-11T23:10:53.137" v="90"/>
          <ac:spMkLst>
            <pc:docMk/>
            <pc:sldMk cId="30078224" sldId="259"/>
            <ac:spMk id="3" creationId="{AE44565F-704D-4453-9B29-C2816B1AD4AE}"/>
          </ac:spMkLst>
        </pc:spChg>
      </pc:sldChg>
    </pc:docChg>
  </pc:docChgLst>
  <pc:docChgLst>
    <pc:chgData name="Igor Dzierwa" userId="S::igor.dzierwa@student.pk.edu.pl::6d76a590-7b35-478c-8727-efe01d5c5770" providerId="AD" clId="Web-{5C9E2B12-CED5-4A81-ADAE-BB9738B4EDF4}"/>
    <pc:docChg chg="addSld modSld">
      <pc:chgData name="Igor Dzierwa" userId="S::igor.dzierwa@student.pk.edu.pl::6d76a590-7b35-478c-8727-efe01d5c5770" providerId="AD" clId="Web-{5C9E2B12-CED5-4A81-ADAE-BB9738B4EDF4}" dt="2021-11-14T23:22:32.878" v="568" actId="1076"/>
      <pc:docMkLst>
        <pc:docMk/>
      </pc:docMkLst>
      <pc:sldChg chg="addSp modSp">
        <pc:chgData name="Igor Dzierwa" userId="S::igor.dzierwa@student.pk.edu.pl::6d76a590-7b35-478c-8727-efe01d5c5770" providerId="AD" clId="Web-{5C9E2B12-CED5-4A81-ADAE-BB9738B4EDF4}" dt="2021-11-14T23:22:06.127" v="564" actId="1076"/>
        <pc:sldMkLst>
          <pc:docMk/>
          <pc:sldMk cId="2865267026" sldId="269"/>
        </pc:sldMkLst>
        <pc:spChg chg="mod">
          <ac:chgData name="Igor Dzierwa" userId="S::igor.dzierwa@student.pk.edu.pl::6d76a590-7b35-478c-8727-efe01d5c5770" providerId="AD" clId="Web-{5C9E2B12-CED5-4A81-ADAE-BB9738B4EDF4}" dt="2021-11-14T23:21:58.096" v="562" actId="1076"/>
          <ac:spMkLst>
            <pc:docMk/>
            <pc:sldMk cId="2865267026" sldId="269"/>
            <ac:spMk id="2" creationId="{F6E6252B-04E7-4D73-B8BC-EB2D753E37F4}"/>
          </ac:spMkLst>
        </pc:spChg>
        <pc:spChg chg="mod">
          <ac:chgData name="Igor Dzierwa" userId="S::igor.dzierwa@student.pk.edu.pl::6d76a590-7b35-478c-8727-efe01d5c5770" providerId="AD" clId="Web-{5C9E2B12-CED5-4A81-ADAE-BB9738B4EDF4}" dt="2021-11-14T22:26:39.021" v="62" actId="20577"/>
          <ac:spMkLst>
            <pc:docMk/>
            <pc:sldMk cId="2865267026" sldId="269"/>
            <ac:spMk id="3" creationId="{E93E6409-2062-46DE-B7B3-37EF0A581C36}"/>
          </ac:spMkLst>
        </pc:spChg>
        <pc:picChg chg="add mod">
          <ac:chgData name="Igor Dzierwa" userId="S::igor.dzierwa@student.pk.edu.pl::6d76a590-7b35-478c-8727-efe01d5c5770" providerId="AD" clId="Web-{5C9E2B12-CED5-4A81-ADAE-BB9738B4EDF4}" dt="2021-11-14T23:22:06.127" v="564" actId="1076"/>
          <ac:picMkLst>
            <pc:docMk/>
            <pc:sldMk cId="2865267026" sldId="269"/>
            <ac:picMk id="4" creationId="{8DFDB657-A374-4A16-A359-E40EDDCDD9B1}"/>
          </ac:picMkLst>
        </pc:picChg>
      </pc:sldChg>
      <pc:sldChg chg="addSp modSp new">
        <pc:chgData name="Igor Dzierwa" userId="S::igor.dzierwa@student.pk.edu.pl::6d76a590-7b35-478c-8727-efe01d5c5770" providerId="AD" clId="Web-{5C9E2B12-CED5-4A81-ADAE-BB9738B4EDF4}" dt="2021-11-14T23:20:50.235" v="550" actId="1076"/>
        <pc:sldMkLst>
          <pc:docMk/>
          <pc:sldMk cId="829720790" sldId="271"/>
        </pc:sldMkLst>
        <pc:spChg chg="mod">
          <ac:chgData name="Igor Dzierwa" userId="S::igor.dzierwa@student.pk.edu.pl::6d76a590-7b35-478c-8727-efe01d5c5770" providerId="AD" clId="Web-{5C9E2B12-CED5-4A81-ADAE-BB9738B4EDF4}" dt="2021-11-14T23:20:34.313" v="545" actId="1076"/>
          <ac:spMkLst>
            <pc:docMk/>
            <pc:sldMk cId="829720790" sldId="271"/>
            <ac:spMk id="2" creationId="{B011C482-BB95-46DD-B035-6A46B8C07D1A}"/>
          </ac:spMkLst>
        </pc:spChg>
        <pc:spChg chg="mod">
          <ac:chgData name="Igor Dzierwa" userId="S::igor.dzierwa@student.pk.edu.pl::6d76a590-7b35-478c-8727-efe01d5c5770" providerId="AD" clId="Web-{5C9E2B12-CED5-4A81-ADAE-BB9738B4EDF4}" dt="2021-11-14T23:20:38.157" v="546" actId="1076"/>
          <ac:spMkLst>
            <pc:docMk/>
            <pc:sldMk cId="829720790" sldId="271"/>
            <ac:spMk id="3" creationId="{32638104-1BB8-433D-B5D3-2AB055688E3E}"/>
          </ac:spMkLst>
        </pc:spChg>
        <pc:picChg chg="add mod">
          <ac:chgData name="Igor Dzierwa" userId="S::igor.dzierwa@student.pk.edu.pl::6d76a590-7b35-478c-8727-efe01d5c5770" providerId="AD" clId="Web-{5C9E2B12-CED5-4A81-ADAE-BB9738B4EDF4}" dt="2021-11-14T23:20:50.235" v="550" actId="1076"/>
          <ac:picMkLst>
            <pc:docMk/>
            <pc:sldMk cId="829720790" sldId="271"/>
            <ac:picMk id="4" creationId="{3CCA1CC4-92F2-4472-9A99-A88C681A59D7}"/>
          </ac:picMkLst>
        </pc:picChg>
      </pc:sldChg>
      <pc:sldChg chg="addSp delSp modSp new">
        <pc:chgData name="Igor Dzierwa" userId="S::igor.dzierwa@student.pk.edu.pl::6d76a590-7b35-478c-8727-efe01d5c5770" providerId="AD" clId="Web-{5C9E2B12-CED5-4A81-ADAE-BB9738B4EDF4}" dt="2021-11-14T23:21:41.267" v="559" actId="1076"/>
        <pc:sldMkLst>
          <pc:docMk/>
          <pc:sldMk cId="3177875483" sldId="272"/>
        </pc:sldMkLst>
        <pc:spChg chg="add del mod">
          <ac:chgData name="Igor Dzierwa" userId="S::igor.dzierwa@student.pk.edu.pl::6d76a590-7b35-478c-8727-efe01d5c5770" providerId="AD" clId="Web-{5C9E2B12-CED5-4A81-ADAE-BB9738B4EDF4}" dt="2021-11-14T23:21:41.267" v="559" actId="1076"/>
          <ac:spMkLst>
            <pc:docMk/>
            <pc:sldMk cId="3177875483" sldId="272"/>
            <ac:spMk id="2" creationId="{83222C14-13E9-4DC5-B4E9-F7E578EE41B1}"/>
          </ac:spMkLst>
        </pc:spChg>
        <pc:spChg chg="del mod">
          <ac:chgData name="Igor Dzierwa" userId="S::igor.dzierwa@student.pk.edu.pl::6d76a590-7b35-478c-8727-efe01d5c5770" providerId="AD" clId="Web-{5C9E2B12-CED5-4A81-ADAE-BB9738B4EDF4}" dt="2021-11-14T22:42:51.342" v="182"/>
          <ac:spMkLst>
            <pc:docMk/>
            <pc:sldMk cId="3177875483" sldId="272"/>
            <ac:spMk id="3" creationId="{4404384B-D3EC-4C03-A18E-84F9D41AA873}"/>
          </ac:spMkLst>
        </pc:spChg>
        <pc:spChg chg="add del mod">
          <ac:chgData name="Igor Dzierwa" userId="S::igor.dzierwa@student.pk.edu.pl::6d76a590-7b35-478c-8727-efe01d5c5770" providerId="AD" clId="Web-{5C9E2B12-CED5-4A81-ADAE-BB9738B4EDF4}" dt="2021-11-14T22:41:40.934" v="154"/>
          <ac:spMkLst>
            <pc:docMk/>
            <pc:sldMk cId="3177875483" sldId="272"/>
            <ac:spMk id="4" creationId="{74A35B63-2BFA-44C7-9D14-3232860E35B8}"/>
          </ac:spMkLst>
        </pc:spChg>
        <pc:spChg chg="add del mod">
          <ac:chgData name="Igor Dzierwa" userId="S::igor.dzierwa@student.pk.edu.pl::6d76a590-7b35-478c-8727-efe01d5c5770" providerId="AD" clId="Web-{5C9E2B12-CED5-4A81-ADAE-BB9738B4EDF4}" dt="2021-11-14T22:41:37.575" v="152"/>
          <ac:spMkLst>
            <pc:docMk/>
            <pc:sldMk cId="3177875483" sldId="272"/>
            <ac:spMk id="5" creationId="{BAB1FF36-4675-41E8-9B38-86FD54FBE45C}"/>
          </ac:spMkLst>
        </pc:spChg>
        <pc:spChg chg="add del mod">
          <ac:chgData name="Igor Dzierwa" userId="S::igor.dzierwa@student.pk.edu.pl::6d76a590-7b35-478c-8727-efe01d5c5770" providerId="AD" clId="Web-{5C9E2B12-CED5-4A81-ADAE-BB9738B4EDF4}" dt="2021-11-14T22:42:59.561" v="186"/>
          <ac:spMkLst>
            <pc:docMk/>
            <pc:sldMk cId="3177875483" sldId="272"/>
            <ac:spMk id="7" creationId="{7AE183F9-11E1-49EE-AD7F-8434568FDBB8}"/>
          </ac:spMkLst>
        </pc:spChg>
        <pc:spChg chg="add mod">
          <ac:chgData name="Igor Dzierwa" userId="S::igor.dzierwa@student.pk.edu.pl::6d76a590-7b35-478c-8727-efe01d5c5770" providerId="AD" clId="Web-{5C9E2B12-CED5-4A81-ADAE-BB9738B4EDF4}" dt="2021-11-14T23:00:40.730" v="261" actId="1076"/>
          <ac:spMkLst>
            <pc:docMk/>
            <pc:sldMk cId="3177875483" sldId="272"/>
            <ac:spMk id="9" creationId="{AFA9B21C-B4D5-4C47-B60E-7C31638C8E6F}"/>
          </ac:spMkLst>
        </pc:spChg>
        <pc:spChg chg="add del mod">
          <ac:chgData name="Igor Dzierwa" userId="S::igor.dzierwa@student.pk.edu.pl::6d76a590-7b35-478c-8727-efe01d5c5770" providerId="AD" clId="Web-{5C9E2B12-CED5-4A81-ADAE-BB9738B4EDF4}" dt="2021-11-14T22:42:54.342" v="185"/>
          <ac:spMkLst>
            <pc:docMk/>
            <pc:sldMk cId="3177875483" sldId="272"/>
            <ac:spMk id="11" creationId="{0EDFC303-57D4-4574-AB0F-DE5A72FFCD34}"/>
          </ac:spMkLst>
        </pc:spChg>
      </pc:sldChg>
      <pc:sldChg chg="modSp new">
        <pc:chgData name="Igor Dzierwa" userId="S::igor.dzierwa@student.pk.edu.pl::6d76a590-7b35-478c-8727-efe01d5c5770" providerId="AD" clId="Web-{5C9E2B12-CED5-4A81-ADAE-BB9738B4EDF4}" dt="2021-11-14T23:21:23.001" v="555" actId="14100"/>
        <pc:sldMkLst>
          <pc:docMk/>
          <pc:sldMk cId="3660684745" sldId="273"/>
        </pc:sldMkLst>
        <pc:spChg chg="mod">
          <ac:chgData name="Igor Dzierwa" userId="S::igor.dzierwa@student.pk.edu.pl::6d76a590-7b35-478c-8727-efe01d5c5770" providerId="AD" clId="Web-{5C9E2B12-CED5-4A81-ADAE-BB9738B4EDF4}" dt="2021-11-14T23:21:17.095" v="553" actId="1076"/>
          <ac:spMkLst>
            <pc:docMk/>
            <pc:sldMk cId="3660684745" sldId="273"/>
            <ac:spMk id="2" creationId="{E3441E85-88A6-489E-92FD-A55359E41129}"/>
          </ac:spMkLst>
        </pc:spChg>
        <pc:spChg chg="mod">
          <ac:chgData name="Igor Dzierwa" userId="S::igor.dzierwa@student.pk.edu.pl::6d76a590-7b35-478c-8727-efe01d5c5770" providerId="AD" clId="Web-{5C9E2B12-CED5-4A81-ADAE-BB9738B4EDF4}" dt="2021-11-14T23:21:23.001" v="555" actId="14100"/>
          <ac:spMkLst>
            <pc:docMk/>
            <pc:sldMk cId="3660684745" sldId="273"/>
            <ac:spMk id="3" creationId="{AEA60D3B-647D-460F-A60D-AA4539958D68}"/>
          </ac:spMkLst>
        </pc:spChg>
      </pc:sldChg>
      <pc:sldChg chg="addSp delSp modSp new">
        <pc:chgData name="Igor Dzierwa" userId="S::igor.dzierwa@student.pk.edu.pl::6d76a590-7b35-478c-8727-efe01d5c5770" providerId="AD" clId="Web-{5C9E2B12-CED5-4A81-ADAE-BB9738B4EDF4}" dt="2021-11-14T23:22:32.878" v="568" actId="1076"/>
        <pc:sldMkLst>
          <pc:docMk/>
          <pc:sldMk cId="3268940810" sldId="274"/>
        </pc:sldMkLst>
        <pc:spChg chg="mod">
          <ac:chgData name="Igor Dzierwa" userId="S::igor.dzierwa@student.pk.edu.pl::6d76a590-7b35-478c-8727-efe01d5c5770" providerId="AD" clId="Web-{5C9E2B12-CED5-4A81-ADAE-BB9738B4EDF4}" dt="2021-11-14T23:22:32.878" v="568" actId="1076"/>
          <ac:spMkLst>
            <pc:docMk/>
            <pc:sldMk cId="3268940810" sldId="274"/>
            <ac:spMk id="2" creationId="{48356579-C2A6-42AF-B19E-F910C2B75EB5}"/>
          </ac:spMkLst>
        </pc:spChg>
        <pc:spChg chg="mod">
          <ac:chgData name="Igor Dzierwa" userId="S::igor.dzierwa@student.pk.edu.pl::6d76a590-7b35-478c-8727-efe01d5c5770" providerId="AD" clId="Web-{5C9E2B12-CED5-4A81-ADAE-BB9738B4EDF4}" dt="2021-11-14T23:18:40.357" v="529" actId="20577"/>
          <ac:spMkLst>
            <pc:docMk/>
            <pc:sldMk cId="3268940810" sldId="274"/>
            <ac:spMk id="3" creationId="{0BEDBF3D-C8C3-4D20-B39F-B8EEF69540B9}"/>
          </ac:spMkLst>
        </pc:spChg>
        <pc:spChg chg="add mod">
          <ac:chgData name="Igor Dzierwa" userId="S::igor.dzierwa@student.pk.edu.pl::6d76a590-7b35-478c-8727-efe01d5c5770" providerId="AD" clId="Web-{5C9E2B12-CED5-4A81-ADAE-BB9738B4EDF4}" dt="2021-11-14T23:18:37.123" v="527" actId="20577"/>
          <ac:spMkLst>
            <pc:docMk/>
            <pc:sldMk cId="3268940810" sldId="274"/>
            <ac:spMk id="5" creationId="{D3706EC9-B6B3-4A94-B18D-123E327CD2B5}"/>
          </ac:spMkLst>
        </pc:spChg>
        <pc:spChg chg="add del">
          <ac:chgData name="Igor Dzierwa" userId="S::igor.dzierwa@student.pk.edu.pl::6d76a590-7b35-478c-8727-efe01d5c5770" providerId="AD" clId="Web-{5C9E2B12-CED5-4A81-ADAE-BB9738B4EDF4}" dt="2021-11-14T23:06:14.929" v="364"/>
          <ac:spMkLst>
            <pc:docMk/>
            <pc:sldMk cId="3268940810" sldId="274"/>
            <ac:spMk id="6" creationId="{51A54AB7-D2ED-42C0-90A3-17440C35F848}"/>
          </ac:spMkLst>
        </pc:spChg>
        <pc:spChg chg="add mod">
          <ac:chgData name="Igor Dzierwa" userId="S::igor.dzierwa@student.pk.edu.pl::6d76a590-7b35-478c-8727-efe01d5c5770" providerId="AD" clId="Web-{5C9E2B12-CED5-4A81-ADAE-BB9738B4EDF4}" dt="2021-11-14T23:18:50.029" v="532" actId="14100"/>
          <ac:spMkLst>
            <pc:docMk/>
            <pc:sldMk cId="3268940810" sldId="274"/>
            <ac:spMk id="17" creationId="{2F675E98-E1FD-420E-8411-F3F7916FE957}"/>
          </ac:spMkLst>
        </pc:spChg>
        <pc:picChg chg="add mod">
          <ac:chgData name="Igor Dzierwa" userId="S::igor.dzierwa@student.pk.edu.pl::6d76a590-7b35-478c-8727-efe01d5c5770" providerId="AD" clId="Web-{5C9E2B12-CED5-4A81-ADAE-BB9738B4EDF4}" dt="2021-11-14T23:11:59.702" v="458" actId="1076"/>
          <ac:picMkLst>
            <pc:docMk/>
            <pc:sldMk cId="3268940810" sldId="274"/>
            <ac:picMk id="7" creationId="{5E98C9A7-0DDF-4211-ACF9-E4473BF52DD3}"/>
          </ac:picMkLst>
        </pc:picChg>
        <pc:picChg chg="add mod">
          <ac:chgData name="Igor Dzierwa" userId="S::igor.dzierwa@student.pk.edu.pl::6d76a590-7b35-478c-8727-efe01d5c5770" providerId="AD" clId="Web-{5C9E2B12-CED5-4A81-ADAE-BB9738B4EDF4}" dt="2021-11-14T23:12:09.280" v="463" actId="14100"/>
          <ac:picMkLst>
            <pc:docMk/>
            <pc:sldMk cId="3268940810" sldId="274"/>
            <ac:picMk id="8" creationId="{891A2CC3-B289-41CF-A550-CB5ED06D2D3F}"/>
          </ac:picMkLst>
        </pc:picChg>
        <pc:picChg chg="add mod">
          <ac:chgData name="Igor Dzierwa" userId="S::igor.dzierwa@student.pk.edu.pl::6d76a590-7b35-478c-8727-efe01d5c5770" providerId="AD" clId="Web-{5C9E2B12-CED5-4A81-ADAE-BB9738B4EDF4}" dt="2021-11-14T23:12:26.280" v="468" actId="14100"/>
          <ac:picMkLst>
            <pc:docMk/>
            <pc:sldMk cId="3268940810" sldId="274"/>
            <ac:picMk id="9" creationId="{8AF99926-B610-44CA-AB2F-D77A959C91E0}"/>
          </ac:picMkLst>
        </pc:picChg>
        <pc:picChg chg="add mod">
          <ac:chgData name="Igor Dzierwa" userId="S::igor.dzierwa@student.pk.edu.pl::6d76a590-7b35-478c-8727-efe01d5c5770" providerId="AD" clId="Web-{5C9E2B12-CED5-4A81-ADAE-BB9738B4EDF4}" dt="2021-11-14T23:14:25.895" v="491" actId="14100"/>
          <ac:picMkLst>
            <pc:docMk/>
            <pc:sldMk cId="3268940810" sldId="274"/>
            <ac:picMk id="10" creationId="{435C26B0-9CB8-4387-BD15-4761FCBA69EA}"/>
          </ac:picMkLst>
        </pc:picChg>
        <pc:picChg chg="add mod">
          <ac:chgData name="Igor Dzierwa" userId="S::igor.dzierwa@student.pk.edu.pl::6d76a590-7b35-478c-8727-efe01d5c5770" providerId="AD" clId="Web-{5C9E2B12-CED5-4A81-ADAE-BB9738B4EDF4}" dt="2021-11-14T23:14:08.957" v="488" actId="1076"/>
          <ac:picMkLst>
            <pc:docMk/>
            <pc:sldMk cId="3268940810" sldId="274"/>
            <ac:picMk id="11" creationId="{3EFD8593-9303-4EBE-BD06-6A8BC7A44C81}"/>
          </ac:picMkLst>
        </pc:picChg>
        <pc:cxnChg chg="add mod">
          <ac:chgData name="Igor Dzierwa" userId="S::igor.dzierwa@student.pk.edu.pl::6d76a590-7b35-478c-8727-efe01d5c5770" providerId="AD" clId="Web-{5C9E2B12-CED5-4A81-ADAE-BB9738B4EDF4}" dt="2021-11-14T23:20:02.171" v="536"/>
          <ac:cxnSpMkLst>
            <pc:docMk/>
            <pc:sldMk cId="3268940810" sldId="274"/>
            <ac:cxnSpMk id="12" creationId="{B383FF35-95E3-47ED-9249-602C59709D58}"/>
          </ac:cxnSpMkLst>
        </pc:cxnChg>
        <pc:cxnChg chg="add mod">
          <ac:chgData name="Igor Dzierwa" userId="S::igor.dzierwa@student.pk.edu.pl::6d76a590-7b35-478c-8727-efe01d5c5770" providerId="AD" clId="Web-{5C9E2B12-CED5-4A81-ADAE-BB9738B4EDF4}" dt="2021-11-14T23:20:11.640" v="538"/>
          <ac:cxnSpMkLst>
            <pc:docMk/>
            <pc:sldMk cId="3268940810" sldId="274"/>
            <ac:cxnSpMk id="13" creationId="{32CFCCE4-9D3D-46A1-B4AA-6F3F80C6F65F}"/>
          </ac:cxnSpMkLst>
        </pc:cxnChg>
        <pc:cxnChg chg="add del mod">
          <ac:chgData name="Igor Dzierwa" userId="S::igor.dzierwa@student.pk.edu.pl::6d76a590-7b35-478c-8727-efe01d5c5770" providerId="AD" clId="Web-{5C9E2B12-CED5-4A81-ADAE-BB9738B4EDF4}" dt="2021-11-14T23:17:02.148" v="505"/>
          <ac:cxnSpMkLst>
            <pc:docMk/>
            <pc:sldMk cId="3268940810" sldId="274"/>
            <ac:cxnSpMk id="14" creationId="{8D15933B-D60B-4B94-8100-55929980A090}"/>
          </ac:cxnSpMkLst>
        </pc:cxnChg>
        <pc:cxnChg chg="add del mod">
          <ac:chgData name="Igor Dzierwa" userId="S::igor.dzierwa@student.pk.edu.pl::6d76a590-7b35-478c-8727-efe01d5c5770" providerId="AD" clId="Web-{5C9E2B12-CED5-4A81-ADAE-BB9738B4EDF4}" dt="2021-11-14T23:17:09.258" v="507"/>
          <ac:cxnSpMkLst>
            <pc:docMk/>
            <pc:sldMk cId="3268940810" sldId="274"/>
            <ac:cxnSpMk id="15" creationId="{52FC4F04-A8B5-45AE-B58B-6C4DB08BE1C5}"/>
          </ac:cxnSpMkLst>
        </pc:cxnChg>
        <pc:cxnChg chg="add del mod">
          <ac:chgData name="Igor Dzierwa" userId="S::igor.dzierwa@student.pk.edu.pl::6d76a590-7b35-478c-8727-efe01d5c5770" providerId="AD" clId="Web-{5C9E2B12-CED5-4A81-ADAE-BB9738B4EDF4}" dt="2021-11-14T23:17:16.492" v="509"/>
          <ac:cxnSpMkLst>
            <pc:docMk/>
            <pc:sldMk cId="3268940810" sldId="274"/>
            <ac:cxnSpMk id="16" creationId="{8F22E10A-FE79-4D6E-A52F-4BDCD3A56E24}"/>
          </ac:cxnSpMkLst>
        </pc:cxnChg>
      </pc:sldChg>
    </pc:docChg>
  </pc:docChgLst>
  <pc:docChgLst>
    <pc:chgData name="Igor Dzierwa" userId="S::igor.dzierwa@student.pk.edu.pl::6d76a590-7b35-478c-8727-efe01d5c5770" providerId="AD" clId="Web-{27A777DE-F1E7-43AE-B7C0-90770F7E6A98}"/>
    <pc:docChg chg="modSld">
      <pc:chgData name="Igor Dzierwa" userId="S::igor.dzierwa@student.pk.edu.pl::6d76a590-7b35-478c-8727-efe01d5c5770" providerId="AD" clId="Web-{27A777DE-F1E7-43AE-B7C0-90770F7E6A98}" dt="2022-01-15T00:49:37.220" v="2" actId="20577"/>
      <pc:docMkLst>
        <pc:docMk/>
      </pc:docMkLst>
      <pc:sldChg chg="modSp">
        <pc:chgData name="Igor Dzierwa" userId="S::igor.dzierwa@student.pk.edu.pl::6d76a590-7b35-478c-8727-efe01d5c5770" providerId="AD" clId="Web-{27A777DE-F1E7-43AE-B7C0-90770F7E6A98}" dt="2022-01-15T00:49:37.220" v="2" actId="20577"/>
        <pc:sldMkLst>
          <pc:docMk/>
          <pc:sldMk cId="3177875483" sldId="272"/>
        </pc:sldMkLst>
        <pc:spChg chg="mod">
          <ac:chgData name="Igor Dzierwa" userId="S::igor.dzierwa@student.pk.edu.pl::6d76a590-7b35-478c-8727-efe01d5c5770" providerId="AD" clId="Web-{27A777DE-F1E7-43AE-B7C0-90770F7E6A98}" dt="2022-01-15T00:49:37.220" v="2" actId="20577"/>
          <ac:spMkLst>
            <pc:docMk/>
            <pc:sldMk cId="3177875483" sldId="272"/>
            <ac:spMk id="2" creationId="{83222C14-13E9-4DC5-B4E9-F7E578EE41B1}"/>
          </ac:spMkLst>
        </pc:spChg>
      </pc:sldChg>
    </pc:docChg>
  </pc:docChgLst>
  <pc:docChgLst>
    <pc:chgData name="Przemysław Jaroszkiewicz" userId="S::p.jaroszkiewicz@student.pk.edu.pl::27024741-3952-4f79-8ff7-d3056c6e1d98" providerId="AD" clId="Web-{8DAF43A7-A0C7-64B4-0133-992F3FF05AC9}"/>
    <pc:docChg chg="modSld">
      <pc:chgData name="Przemysław Jaroszkiewicz" userId="S::p.jaroszkiewicz@student.pk.edu.pl::27024741-3952-4f79-8ff7-d3056c6e1d98" providerId="AD" clId="Web-{8DAF43A7-A0C7-64B4-0133-992F3FF05AC9}" dt="2021-11-14T10:39:32.374" v="258"/>
      <pc:docMkLst>
        <pc:docMk/>
      </pc:docMkLst>
      <pc:sldChg chg="addSp delSp modSp mod setBg">
        <pc:chgData name="Przemysław Jaroszkiewicz" userId="S::p.jaroszkiewicz@student.pk.edu.pl::27024741-3952-4f79-8ff7-d3056c6e1d98" providerId="AD" clId="Web-{8DAF43A7-A0C7-64B4-0133-992F3FF05AC9}" dt="2021-11-14T10:39:08.780" v="255"/>
        <pc:sldMkLst>
          <pc:docMk/>
          <pc:sldMk cId="2387159687" sldId="260"/>
        </pc:sldMkLst>
        <pc:spChg chg="mod">
          <ac:chgData name="Przemysław Jaroszkiewicz" userId="S::p.jaroszkiewicz@student.pk.edu.pl::27024741-3952-4f79-8ff7-d3056c6e1d98" providerId="AD" clId="Web-{8DAF43A7-A0C7-64B4-0133-992F3FF05AC9}" dt="2021-11-14T10:39:08.780" v="255"/>
          <ac:spMkLst>
            <pc:docMk/>
            <pc:sldMk cId="2387159687" sldId="260"/>
            <ac:spMk id="2" creationId="{9D734F5A-0722-43C2-9FA9-62DAEC9C8B88}"/>
          </ac:spMkLst>
        </pc:spChg>
        <pc:spChg chg="del mod">
          <ac:chgData name="Przemysław Jaroszkiewicz" userId="S::p.jaroszkiewicz@student.pk.edu.pl::27024741-3952-4f79-8ff7-d3056c6e1d98" providerId="AD" clId="Web-{8DAF43A7-A0C7-64B4-0133-992F3FF05AC9}" dt="2021-11-14T10:39:08.780" v="255"/>
          <ac:spMkLst>
            <pc:docMk/>
            <pc:sldMk cId="2387159687" sldId="260"/>
            <ac:spMk id="3" creationId="{EE3E9866-B14A-418B-B209-818CE1EC9E14}"/>
          </ac:spMkLst>
        </pc:spChg>
        <pc:spChg chg="add">
          <ac:chgData name="Przemysław Jaroszkiewicz" userId="S::p.jaroszkiewicz@student.pk.edu.pl::27024741-3952-4f79-8ff7-d3056c6e1d98" providerId="AD" clId="Web-{8DAF43A7-A0C7-64B4-0133-992F3FF05AC9}" dt="2021-11-14T10:39:08.780" v="255"/>
          <ac:spMkLst>
            <pc:docMk/>
            <pc:sldMk cId="2387159687" sldId="260"/>
            <ac:spMk id="9" creationId="{8651CFA9-6065-4243-AC48-858E359780B1}"/>
          </ac:spMkLst>
        </pc:spChg>
        <pc:spChg chg="add">
          <ac:chgData name="Przemysław Jaroszkiewicz" userId="S::p.jaroszkiewicz@student.pk.edu.pl::27024741-3952-4f79-8ff7-d3056c6e1d98" providerId="AD" clId="Web-{8DAF43A7-A0C7-64B4-0133-992F3FF05AC9}" dt="2021-11-14T10:39:08.780" v="255"/>
          <ac:spMkLst>
            <pc:docMk/>
            <pc:sldMk cId="2387159687" sldId="260"/>
            <ac:spMk id="11" creationId="{37962AE0-6A1C-4B76-9D52-10E5E6D7D3BB}"/>
          </ac:spMkLst>
        </pc:spChg>
        <pc:grpChg chg="add">
          <ac:chgData name="Przemysław Jaroszkiewicz" userId="S::p.jaroszkiewicz@student.pk.edu.pl::27024741-3952-4f79-8ff7-d3056c6e1d98" providerId="AD" clId="Web-{8DAF43A7-A0C7-64B4-0133-992F3FF05AC9}" dt="2021-11-14T10:39:08.780" v="255"/>
          <ac:grpSpMkLst>
            <pc:docMk/>
            <pc:sldMk cId="2387159687" sldId="260"/>
            <ac:grpSpMk id="13" creationId="{ED60728C-88AF-4686-B927-4D16FCA61202}"/>
          </ac:grpSpMkLst>
        </pc:grpChg>
        <pc:grpChg chg="add">
          <ac:chgData name="Przemysław Jaroszkiewicz" userId="S::p.jaroszkiewicz@student.pk.edu.pl::27024741-3952-4f79-8ff7-d3056c6e1d98" providerId="AD" clId="Web-{8DAF43A7-A0C7-64B4-0133-992F3FF05AC9}" dt="2021-11-14T10:39:08.780" v="255"/>
          <ac:grpSpMkLst>
            <pc:docMk/>
            <pc:sldMk cId="2387159687" sldId="260"/>
            <ac:grpSpMk id="23" creationId="{E29543BC-4F82-4E07-AB0A-5F4630678500}"/>
          </ac:grpSpMkLst>
        </pc:grpChg>
        <pc:graphicFrameChg chg="add">
          <ac:chgData name="Przemysław Jaroszkiewicz" userId="S::p.jaroszkiewicz@student.pk.edu.pl::27024741-3952-4f79-8ff7-d3056c6e1d98" providerId="AD" clId="Web-{8DAF43A7-A0C7-64B4-0133-992F3FF05AC9}" dt="2021-11-14T10:39:08.780" v="255"/>
          <ac:graphicFrameMkLst>
            <pc:docMk/>
            <pc:sldMk cId="2387159687" sldId="260"/>
            <ac:graphicFrameMk id="5" creationId="{C1FC5B67-94C7-4297-A4B9-F80A4D9A1630}"/>
          </ac:graphicFrameMkLst>
        </pc:graphicFrameChg>
      </pc:sldChg>
      <pc:sldChg chg="addSp delSp modSp mod setBg">
        <pc:chgData name="Przemysław Jaroszkiewicz" userId="S::p.jaroszkiewicz@student.pk.edu.pl::27024741-3952-4f79-8ff7-d3056c6e1d98" providerId="AD" clId="Web-{8DAF43A7-A0C7-64B4-0133-992F3FF05AC9}" dt="2021-11-14T10:39:15.686" v="256"/>
        <pc:sldMkLst>
          <pc:docMk/>
          <pc:sldMk cId="1560074943" sldId="261"/>
        </pc:sldMkLst>
        <pc:spChg chg="mod">
          <ac:chgData name="Przemysław Jaroszkiewicz" userId="S::p.jaroszkiewicz@student.pk.edu.pl::27024741-3952-4f79-8ff7-d3056c6e1d98" providerId="AD" clId="Web-{8DAF43A7-A0C7-64B4-0133-992F3FF05AC9}" dt="2021-11-14T10:39:15.686" v="256"/>
          <ac:spMkLst>
            <pc:docMk/>
            <pc:sldMk cId="1560074943" sldId="261"/>
            <ac:spMk id="2" creationId="{C01EFEED-58B6-48A2-9F71-5D7587351F1C}"/>
          </ac:spMkLst>
        </pc:spChg>
        <pc:spChg chg="del mod">
          <ac:chgData name="Przemysław Jaroszkiewicz" userId="S::p.jaroszkiewicz@student.pk.edu.pl::27024741-3952-4f79-8ff7-d3056c6e1d98" providerId="AD" clId="Web-{8DAF43A7-A0C7-64B4-0133-992F3FF05AC9}" dt="2021-11-14T10:39:15.686" v="256"/>
          <ac:spMkLst>
            <pc:docMk/>
            <pc:sldMk cId="1560074943" sldId="261"/>
            <ac:spMk id="3" creationId="{07F68884-E9B8-438C-8CF1-6EE193C94312}"/>
          </ac:spMkLst>
        </pc:spChg>
        <pc:spChg chg="add">
          <ac:chgData name="Przemysław Jaroszkiewicz" userId="S::p.jaroszkiewicz@student.pk.edu.pl::27024741-3952-4f79-8ff7-d3056c6e1d98" providerId="AD" clId="Web-{8DAF43A7-A0C7-64B4-0133-992F3FF05AC9}" dt="2021-11-14T10:39:15.686" v="256"/>
          <ac:spMkLst>
            <pc:docMk/>
            <pc:sldMk cId="1560074943" sldId="261"/>
            <ac:spMk id="9" creationId="{8651CFA9-6065-4243-AC48-858E359780B1}"/>
          </ac:spMkLst>
        </pc:spChg>
        <pc:spChg chg="add">
          <ac:chgData name="Przemysław Jaroszkiewicz" userId="S::p.jaroszkiewicz@student.pk.edu.pl::27024741-3952-4f79-8ff7-d3056c6e1d98" providerId="AD" clId="Web-{8DAF43A7-A0C7-64B4-0133-992F3FF05AC9}" dt="2021-11-14T10:39:15.686" v="256"/>
          <ac:spMkLst>
            <pc:docMk/>
            <pc:sldMk cId="1560074943" sldId="261"/>
            <ac:spMk id="11" creationId="{37962AE0-6A1C-4B76-9D52-10E5E6D7D3BB}"/>
          </ac:spMkLst>
        </pc:spChg>
        <pc:grpChg chg="add">
          <ac:chgData name="Przemysław Jaroszkiewicz" userId="S::p.jaroszkiewicz@student.pk.edu.pl::27024741-3952-4f79-8ff7-d3056c6e1d98" providerId="AD" clId="Web-{8DAF43A7-A0C7-64B4-0133-992F3FF05AC9}" dt="2021-11-14T10:39:15.686" v="256"/>
          <ac:grpSpMkLst>
            <pc:docMk/>
            <pc:sldMk cId="1560074943" sldId="261"/>
            <ac:grpSpMk id="13" creationId="{ED60728C-88AF-4686-B927-4D16FCA61202}"/>
          </ac:grpSpMkLst>
        </pc:grpChg>
        <pc:grpChg chg="add">
          <ac:chgData name="Przemysław Jaroszkiewicz" userId="S::p.jaroszkiewicz@student.pk.edu.pl::27024741-3952-4f79-8ff7-d3056c6e1d98" providerId="AD" clId="Web-{8DAF43A7-A0C7-64B4-0133-992F3FF05AC9}" dt="2021-11-14T10:39:15.686" v="256"/>
          <ac:grpSpMkLst>
            <pc:docMk/>
            <pc:sldMk cId="1560074943" sldId="261"/>
            <ac:grpSpMk id="23" creationId="{E29543BC-4F82-4E07-AB0A-5F4630678500}"/>
          </ac:grpSpMkLst>
        </pc:grpChg>
        <pc:graphicFrameChg chg="add">
          <ac:chgData name="Przemysław Jaroszkiewicz" userId="S::p.jaroszkiewicz@student.pk.edu.pl::27024741-3952-4f79-8ff7-d3056c6e1d98" providerId="AD" clId="Web-{8DAF43A7-A0C7-64B4-0133-992F3FF05AC9}" dt="2021-11-14T10:39:15.686" v="256"/>
          <ac:graphicFrameMkLst>
            <pc:docMk/>
            <pc:sldMk cId="1560074943" sldId="261"/>
            <ac:graphicFrameMk id="5" creationId="{43451612-FCED-4BCC-99B8-0C76A2571E5D}"/>
          </ac:graphicFrameMkLst>
        </pc:graphicFrameChg>
      </pc:sldChg>
      <pc:sldChg chg="addSp delSp modSp mod setBg">
        <pc:chgData name="Przemysław Jaroszkiewicz" userId="S::p.jaroszkiewicz@student.pk.edu.pl::27024741-3952-4f79-8ff7-d3056c6e1d98" providerId="AD" clId="Web-{8DAF43A7-A0C7-64B4-0133-992F3FF05AC9}" dt="2021-11-14T10:39:32.374" v="258"/>
        <pc:sldMkLst>
          <pc:docMk/>
          <pc:sldMk cId="1246484226" sldId="262"/>
        </pc:sldMkLst>
        <pc:spChg chg="mod">
          <ac:chgData name="Przemysław Jaroszkiewicz" userId="S::p.jaroszkiewicz@student.pk.edu.pl::27024741-3952-4f79-8ff7-d3056c6e1d98" providerId="AD" clId="Web-{8DAF43A7-A0C7-64B4-0133-992F3FF05AC9}" dt="2021-11-14T10:39:32.374" v="258"/>
          <ac:spMkLst>
            <pc:docMk/>
            <pc:sldMk cId="1246484226" sldId="262"/>
            <ac:spMk id="2" creationId="{6FA39784-F6A8-4AB3-A6F4-8110522751F2}"/>
          </ac:spMkLst>
        </pc:spChg>
        <pc:spChg chg="del">
          <ac:chgData name="Przemysław Jaroszkiewicz" userId="S::p.jaroszkiewicz@student.pk.edu.pl::27024741-3952-4f79-8ff7-d3056c6e1d98" providerId="AD" clId="Web-{8DAF43A7-A0C7-64B4-0133-992F3FF05AC9}" dt="2021-11-14T10:34:10.571" v="250"/>
          <ac:spMkLst>
            <pc:docMk/>
            <pc:sldMk cId="1246484226" sldId="262"/>
            <ac:spMk id="3" creationId="{E075AE0B-2149-40B1-98D8-4570D5C6489E}"/>
          </ac:spMkLst>
        </pc:spChg>
        <pc:spChg chg="add del">
          <ac:chgData name="Przemysław Jaroszkiewicz" userId="S::p.jaroszkiewicz@student.pk.edu.pl::27024741-3952-4f79-8ff7-d3056c6e1d98" providerId="AD" clId="Web-{8DAF43A7-A0C7-64B4-0133-992F3FF05AC9}" dt="2021-11-14T10:39:32.374" v="258"/>
          <ac:spMkLst>
            <pc:docMk/>
            <pc:sldMk cId="1246484226" sldId="262"/>
            <ac:spMk id="9" creationId="{247A131F-D5DE-41A5-B4CF-4F345319B40B}"/>
          </ac:spMkLst>
        </pc:spChg>
        <pc:spChg chg="add del">
          <ac:chgData name="Przemysław Jaroszkiewicz" userId="S::p.jaroszkiewicz@student.pk.edu.pl::27024741-3952-4f79-8ff7-d3056c6e1d98" providerId="AD" clId="Web-{8DAF43A7-A0C7-64B4-0133-992F3FF05AC9}" dt="2021-11-14T10:39:32.374" v="258"/>
          <ac:spMkLst>
            <pc:docMk/>
            <pc:sldMk cId="1246484226" sldId="262"/>
            <ac:spMk id="11" creationId="{3AF4666D-BD98-40A5-A75F-478B982010B2}"/>
          </ac:spMkLst>
        </pc:spChg>
        <pc:spChg chg="add del">
          <ac:chgData name="Przemysław Jaroszkiewicz" userId="S::p.jaroszkiewicz@student.pk.edu.pl::27024741-3952-4f79-8ff7-d3056c6e1d98" providerId="AD" clId="Web-{8DAF43A7-A0C7-64B4-0133-992F3FF05AC9}" dt="2021-11-14T10:39:32.374" v="258"/>
          <ac:spMkLst>
            <pc:docMk/>
            <pc:sldMk cId="1246484226" sldId="262"/>
            <ac:spMk id="13" creationId="{68680585-71F9-4721-A998-4974171D2EB4}"/>
          </ac:spMkLst>
        </pc:spChg>
        <pc:spChg chg="add del">
          <ac:chgData name="Przemysław Jaroszkiewicz" userId="S::p.jaroszkiewicz@student.pk.edu.pl::27024741-3952-4f79-8ff7-d3056c6e1d98" providerId="AD" clId="Web-{8DAF43A7-A0C7-64B4-0133-992F3FF05AC9}" dt="2021-11-14T10:39:32.374" v="258"/>
          <ac:spMkLst>
            <pc:docMk/>
            <pc:sldMk cId="1246484226" sldId="262"/>
            <ac:spMk id="15" creationId="{12BC95C2-2EEC-4F59-ABA8-660B0D059CCF}"/>
          </ac:spMkLst>
        </pc:spChg>
        <pc:spChg chg="add del">
          <ac:chgData name="Przemysław Jaroszkiewicz" userId="S::p.jaroszkiewicz@student.pk.edu.pl::27024741-3952-4f79-8ff7-d3056c6e1d98" providerId="AD" clId="Web-{8DAF43A7-A0C7-64B4-0133-992F3FF05AC9}" dt="2021-11-14T10:39:32.374" v="258"/>
          <ac:spMkLst>
            <pc:docMk/>
            <pc:sldMk cId="1246484226" sldId="262"/>
            <ac:spMk id="35" creationId="{F1174801-1395-44C5-9B00-CCAC45C056E7}"/>
          </ac:spMkLst>
        </pc:spChg>
        <pc:spChg chg="add del">
          <ac:chgData name="Przemysław Jaroszkiewicz" userId="S::p.jaroszkiewicz@student.pk.edu.pl::27024741-3952-4f79-8ff7-d3056c6e1d98" providerId="AD" clId="Web-{8DAF43A7-A0C7-64B4-0133-992F3FF05AC9}" dt="2021-11-14T10:39:32.374" v="258"/>
          <ac:spMkLst>
            <pc:docMk/>
            <pc:sldMk cId="1246484226" sldId="262"/>
            <ac:spMk id="37" creationId="{996DFAFB-BCE1-4BEC-82FB-D574234DEF0A}"/>
          </ac:spMkLst>
        </pc:spChg>
        <pc:grpChg chg="add del">
          <ac:chgData name="Przemysław Jaroszkiewicz" userId="S::p.jaroszkiewicz@student.pk.edu.pl::27024741-3952-4f79-8ff7-d3056c6e1d98" providerId="AD" clId="Web-{8DAF43A7-A0C7-64B4-0133-992F3FF05AC9}" dt="2021-11-14T10:39:32.374" v="258"/>
          <ac:grpSpMkLst>
            <pc:docMk/>
            <pc:sldMk cId="1246484226" sldId="262"/>
            <ac:grpSpMk id="17" creationId="{03E9870D-4BBA-43AF-8D44-BBADF020CFF6}"/>
          </ac:grpSpMkLst>
        </pc:grpChg>
        <pc:grpChg chg="add del">
          <ac:chgData name="Przemysław Jaroszkiewicz" userId="S::p.jaroszkiewicz@student.pk.edu.pl::27024741-3952-4f79-8ff7-d3056c6e1d98" providerId="AD" clId="Web-{8DAF43A7-A0C7-64B4-0133-992F3FF05AC9}" dt="2021-11-14T10:39:32.374" v="258"/>
          <ac:grpSpMkLst>
            <pc:docMk/>
            <pc:sldMk cId="1246484226" sldId="262"/>
            <ac:grpSpMk id="26" creationId="{C3279E8D-2BAA-4CB1-834B-09FADD54DE56}"/>
          </ac:grpSpMkLst>
        </pc:grpChg>
        <pc:grpChg chg="add del">
          <ac:chgData name="Przemysław Jaroszkiewicz" userId="S::p.jaroszkiewicz@student.pk.edu.pl::27024741-3952-4f79-8ff7-d3056c6e1d98" providerId="AD" clId="Web-{8DAF43A7-A0C7-64B4-0133-992F3FF05AC9}" dt="2021-11-14T10:39:32.374" v="258"/>
          <ac:grpSpMkLst>
            <pc:docMk/>
            <pc:sldMk cId="1246484226" sldId="262"/>
            <ac:grpSpMk id="39" creationId="{4210BA9D-B4AC-4A1D-B63B-44F10A9A7D49}"/>
          </ac:grpSpMkLst>
        </pc:grpChg>
        <pc:grpChg chg="add del">
          <ac:chgData name="Przemysław Jaroszkiewicz" userId="S::p.jaroszkiewicz@student.pk.edu.pl::27024741-3952-4f79-8ff7-d3056c6e1d98" providerId="AD" clId="Web-{8DAF43A7-A0C7-64B4-0133-992F3FF05AC9}" dt="2021-11-14T10:39:32.374" v="258"/>
          <ac:grpSpMkLst>
            <pc:docMk/>
            <pc:sldMk cId="1246484226" sldId="262"/>
            <ac:grpSpMk id="49" creationId="{80F56037-8334-4400-9C7A-A3BEFA96A8A6}"/>
          </ac:grpSpMkLst>
        </pc:grpChg>
        <pc:grpChg chg="add del">
          <ac:chgData name="Przemysław Jaroszkiewicz" userId="S::p.jaroszkiewicz@student.pk.edu.pl::27024741-3952-4f79-8ff7-d3056c6e1d98" providerId="AD" clId="Web-{8DAF43A7-A0C7-64B4-0133-992F3FF05AC9}" dt="2021-11-14T10:39:32.374" v="258"/>
          <ac:grpSpMkLst>
            <pc:docMk/>
            <pc:sldMk cId="1246484226" sldId="262"/>
            <ac:grpSpMk id="53" creationId="{6B310A71-665E-47AB-9D80-2D90F7D92163}"/>
          </ac:grpSpMkLst>
        </pc:grpChg>
        <pc:picChg chg="add mod ord">
          <ac:chgData name="Przemysław Jaroszkiewicz" userId="S::p.jaroszkiewicz@student.pk.edu.pl::27024741-3952-4f79-8ff7-d3056c6e1d98" providerId="AD" clId="Web-{8DAF43A7-A0C7-64B4-0133-992F3FF05AC9}" dt="2021-11-14T10:39:32.374" v="258"/>
          <ac:picMkLst>
            <pc:docMk/>
            <pc:sldMk cId="1246484226" sldId="262"/>
            <ac:picMk id="4" creationId="{EECCFBD0-C8ED-4C97-A011-455E1BA286B2}"/>
          </ac:picMkLst>
        </pc:picChg>
      </pc:sldChg>
    </pc:docChg>
  </pc:docChgLst>
  <pc:docChgLst>
    <pc:chgData name="Daniel Kołtun" userId="S::daniel.koltun@student.pk.edu.pl::58909a11-3003-41b0-b8de-0543a6f35901" providerId="AD" clId="Web-{F6B31A2D-21E4-4B3E-B32F-C380090B18DB}"/>
    <pc:docChg chg="modSld">
      <pc:chgData name="Daniel Kołtun" userId="S::daniel.koltun@student.pk.edu.pl::58909a11-3003-41b0-b8de-0543a6f35901" providerId="AD" clId="Web-{F6B31A2D-21E4-4B3E-B32F-C380090B18DB}" dt="2022-01-15T06:54:29.634" v="216" actId="20577"/>
      <pc:docMkLst>
        <pc:docMk/>
      </pc:docMkLst>
      <pc:sldChg chg="addSp modSp">
        <pc:chgData name="Daniel Kołtun" userId="S::daniel.koltun@student.pk.edu.pl::58909a11-3003-41b0-b8de-0543a6f35901" providerId="AD" clId="Web-{F6B31A2D-21E4-4B3E-B32F-C380090B18DB}" dt="2022-01-15T06:53:56.258" v="156" actId="20577"/>
        <pc:sldMkLst>
          <pc:docMk/>
          <pc:sldMk cId="201649856" sldId="270"/>
        </pc:sldMkLst>
        <pc:spChg chg="add mod">
          <ac:chgData name="Daniel Kołtun" userId="S::daniel.koltun@student.pk.edu.pl::58909a11-3003-41b0-b8de-0543a6f35901" providerId="AD" clId="Web-{F6B31A2D-21E4-4B3E-B32F-C380090B18DB}" dt="2022-01-15T06:53:56.258" v="156" actId="20577"/>
          <ac:spMkLst>
            <pc:docMk/>
            <pc:sldMk cId="201649856" sldId="270"/>
            <ac:spMk id="3" creationId="{6595A4F6-41E4-4424-B68E-409C8566E91D}"/>
          </ac:spMkLst>
        </pc:spChg>
      </pc:sldChg>
      <pc:sldChg chg="addSp modSp">
        <pc:chgData name="Daniel Kołtun" userId="S::daniel.koltun@student.pk.edu.pl::58909a11-3003-41b0-b8de-0543a6f35901" providerId="AD" clId="Web-{F6B31A2D-21E4-4B3E-B32F-C380090B18DB}" dt="2022-01-15T06:54:29.634" v="216" actId="20577"/>
        <pc:sldMkLst>
          <pc:docMk/>
          <pc:sldMk cId="3438154297" sldId="275"/>
        </pc:sldMkLst>
        <pc:spChg chg="add mod">
          <ac:chgData name="Daniel Kołtun" userId="S::daniel.koltun@student.pk.edu.pl::58909a11-3003-41b0-b8de-0543a6f35901" providerId="AD" clId="Web-{F6B31A2D-21E4-4B3E-B32F-C380090B18DB}" dt="2022-01-15T06:54:29.634" v="216" actId="20577"/>
          <ac:spMkLst>
            <pc:docMk/>
            <pc:sldMk cId="3438154297" sldId="275"/>
            <ac:spMk id="3" creationId="{A390EBCF-0665-4F99-8D14-679B24CE5903}"/>
          </ac:spMkLst>
        </pc:spChg>
      </pc:sldChg>
    </pc:docChg>
  </pc:docChgLst>
  <pc:docChgLst>
    <pc:chgData name="Szymon Chytaj" userId="S::szymon.chytaj@student.pk.edu.pl::c01f9cab-e95f-41a4-b820-349c17afdfd5" providerId="AD" clId="Web-{3A5D6BC5-A66F-45FD-B855-7DF4A561D527}"/>
    <pc:docChg chg="modSld">
      <pc:chgData name="Szymon Chytaj" userId="S::szymon.chytaj@student.pk.edu.pl::c01f9cab-e95f-41a4-b820-349c17afdfd5" providerId="AD" clId="Web-{3A5D6BC5-A66F-45FD-B855-7DF4A561D527}" dt="2021-11-14T11:03:12.122" v="6" actId="20577"/>
      <pc:docMkLst>
        <pc:docMk/>
      </pc:docMkLst>
      <pc:sldChg chg="modSp">
        <pc:chgData name="Szymon Chytaj" userId="S::szymon.chytaj@student.pk.edu.pl::c01f9cab-e95f-41a4-b820-349c17afdfd5" providerId="AD" clId="Web-{3A5D6BC5-A66F-45FD-B855-7DF4A561D527}" dt="2021-11-14T11:03:12.122" v="6" actId="20577"/>
        <pc:sldMkLst>
          <pc:docMk/>
          <pc:sldMk cId="2686679160" sldId="257"/>
        </pc:sldMkLst>
        <pc:spChg chg="mod">
          <ac:chgData name="Szymon Chytaj" userId="S::szymon.chytaj@student.pk.edu.pl::c01f9cab-e95f-41a4-b820-349c17afdfd5" providerId="AD" clId="Web-{3A5D6BC5-A66F-45FD-B855-7DF4A561D527}" dt="2021-11-14T11:03:12.122" v="6" actId="20577"/>
          <ac:spMkLst>
            <pc:docMk/>
            <pc:sldMk cId="2686679160" sldId="257"/>
            <ac:spMk id="3" creationId="{A782406D-1143-47A3-8CED-C61A5D85112E}"/>
          </ac:spMkLst>
        </pc:spChg>
      </pc:sldChg>
    </pc:docChg>
  </pc:docChgLst>
  <pc:docChgLst>
    <pc:chgData name="Daniel Kołtun" userId="S::daniel.koltun@student.pk.edu.pl::58909a11-3003-41b0-b8de-0543a6f35901" providerId="AD" clId="Web-{BAB6ECA4-A7AE-4106-AAC3-34097738D7E5}"/>
    <pc:docChg chg="modSld">
      <pc:chgData name="Daniel Kołtun" userId="S::daniel.koltun@student.pk.edu.pl::58909a11-3003-41b0-b8de-0543a6f35901" providerId="AD" clId="Web-{BAB6ECA4-A7AE-4106-AAC3-34097738D7E5}" dt="2021-11-14T13:25:39.627" v="54" actId="20577"/>
      <pc:docMkLst>
        <pc:docMk/>
      </pc:docMkLst>
      <pc:sldChg chg="modSp">
        <pc:chgData name="Daniel Kołtun" userId="S::daniel.koltun@student.pk.edu.pl::58909a11-3003-41b0-b8de-0543a6f35901" providerId="AD" clId="Web-{BAB6ECA4-A7AE-4106-AAC3-34097738D7E5}" dt="2021-11-14T13:24:51.595" v="1" actId="1076"/>
        <pc:sldMkLst>
          <pc:docMk/>
          <pc:sldMk cId="1560074943" sldId="261"/>
        </pc:sldMkLst>
        <pc:graphicFrameChg chg="mod">
          <ac:chgData name="Daniel Kołtun" userId="S::daniel.koltun@student.pk.edu.pl::58909a11-3003-41b0-b8de-0543a6f35901" providerId="AD" clId="Web-{BAB6ECA4-A7AE-4106-AAC3-34097738D7E5}" dt="2021-11-14T13:24:51.595" v="1" actId="1076"/>
          <ac:graphicFrameMkLst>
            <pc:docMk/>
            <pc:sldMk cId="1560074943" sldId="261"/>
            <ac:graphicFrameMk id="5" creationId="{43451612-FCED-4BCC-99B8-0C76A2571E5D}"/>
          </ac:graphicFrameMkLst>
        </pc:graphicFrameChg>
      </pc:sldChg>
      <pc:sldChg chg="addSp delSp modSp">
        <pc:chgData name="Daniel Kołtun" userId="S::daniel.koltun@student.pk.edu.pl::58909a11-3003-41b0-b8de-0543a6f35901" providerId="AD" clId="Web-{BAB6ECA4-A7AE-4106-AAC3-34097738D7E5}" dt="2021-11-14T13:25:39.627" v="54" actId="20577"/>
        <pc:sldMkLst>
          <pc:docMk/>
          <pc:sldMk cId="2555778611" sldId="266"/>
        </pc:sldMkLst>
        <pc:spChg chg="del">
          <ac:chgData name="Daniel Kołtun" userId="S::daniel.koltun@student.pk.edu.pl::58909a11-3003-41b0-b8de-0543a6f35901" providerId="AD" clId="Web-{BAB6ECA4-A7AE-4106-AAC3-34097738D7E5}" dt="2021-11-14T13:25:05.204" v="3"/>
          <ac:spMkLst>
            <pc:docMk/>
            <pc:sldMk cId="2555778611" sldId="266"/>
            <ac:spMk id="3" creationId="{DF7695A9-E6A8-4F9F-8034-B4E37802EC53}"/>
          </ac:spMkLst>
        </pc:spChg>
        <pc:graphicFrameChg chg="add modGraphic">
          <ac:chgData name="Daniel Kołtun" userId="S::daniel.koltun@student.pk.edu.pl::58909a11-3003-41b0-b8de-0543a6f35901" providerId="AD" clId="Web-{BAB6ECA4-A7AE-4106-AAC3-34097738D7E5}" dt="2021-11-14T13:25:39.627" v="54" actId="20577"/>
          <ac:graphicFrameMkLst>
            <pc:docMk/>
            <pc:sldMk cId="2555778611" sldId="266"/>
            <ac:graphicFrameMk id="5" creationId="{0163EA92-B3C1-4BDD-B535-D91BE7366BDE}"/>
          </ac:graphicFrameMkLst>
        </pc:graphicFrameChg>
      </pc:sldChg>
    </pc:docChg>
  </pc:docChgLst>
  <pc:docChgLst>
    <pc:chgData name="Daniel Kołtun" userId="S::daniel.koltun@student.pk.edu.pl::58909a11-3003-41b0-b8de-0543a6f35901" providerId="AD" clId="Web-{F2DBB0CC-D60B-4C7B-89D9-DBE2FDF17781}"/>
    <pc:docChg chg="addSld modSld">
      <pc:chgData name="Daniel Kołtun" userId="S::daniel.koltun@student.pk.edu.pl::58909a11-3003-41b0-b8de-0543a6f35901" providerId="AD" clId="Web-{F2DBB0CC-D60B-4C7B-89D9-DBE2FDF17781}" dt="2022-01-15T06:50:05.185" v="107" actId="1076"/>
      <pc:docMkLst>
        <pc:docMk/>
      </pc:docMkLst>
      <pc:sldChg chg="addSp modSp">
        <pc:chgData name="Daniel Kołtun" userId="S::daniel.koltun@student.pk.edu.pl::58909a11-3003-41b0-b8de-0543a6f35901" providerId="AD" clId="Web-{F2DBB0CC-D60B-4C7B-89D9-DBE2FDF17781}" dt="2022-01-15T06:45:07.941" v="97" actId="20577"/>
        <pc:sldMkLst>
          <pc:docMk/>
          <pc:sldMk cId="2994380555" sldId="267"/>
        </pc:sldMkLst>
        <pc:spChg chg="add mod">
          <ac:chgData name="Daniel Kołtun" userId="S::daniel.koltun@student.pk.edu.pl::58909a11-3003-41b0-b8de-0543a6f35901" providerId="AD" clId="Web-{F2DBB0CC-D60B-4C7B-89D9-DBE2FDF17781}" dt="2022-01-15T06:45:07.941" v="97" actId="20577"/>
          <ac:spMkLst>
            <pc:docMk/>
            <pc:sldMk cId="2994380555" sldId="267"/>
            <ac:spMk id="3" creationId="{7F9C6D80-1D32-4112-95E2-FAFF4AA27446}"/>
          </ac:spMkLst>
        </pc:spChg>
        <pc:picChg chg="mod">
          <ac:chgData name="Daniel Kołtun" userId="S::daniel.koltun@student.pk.edu.pl::58909a11-3003-41b0-b8de-0543a6f35901" providerId="AD" clId="Web-{F2DBB0CC-D60B-4C7B-89D9-DBE2FDF17781}" dt="2022-01-15T06:40:53.685" v="2" actId="1076"/>
          <ac:picMkLst>
            <pc:docMk/>
            <pc:sldMk cId="2994380555" sldId="267"/>
            <ac:picMk id="7" creationId="{266CA64B-EFC0-4A99-8B8E-10E9480B775A}"/>
          </ac:picMkLst>
        </pc:picChg>
      </pc:sldChg>
      <pc:sldChg chg="addSp modSp">
        <pc:chgData name="Daniel Kołtun" userId="S::daniel.koltun@student.pk.edu.pl::58909a11-3003-41b0-b8de-0543a6f35901" providerId="AD" clId="Web-{F2DBB0CC-D60B-4C7B-89D9-DBE2FDF17781}" dt="2022-01-15T06:43:43.408" v="89" actId="20577"/>
        <pc:sldMkLst>
          <pc:docMk/>
          <pc:sldMk cId="3551654589" sldId="268"/>
        </pc:sldMkLst>
        <pc:spChg chg="add mod">
          <ac:chgData name="Daniel Kołtun" userId="S::daniel.koltun@student.pk.edu.pl::58909a11-3003-41b0-b8de-0543a6f35901" providerId="AD" clId="Web-{F2DBB0CC-D60B-4C7B-89D9-DBE2FDF17781}" dt="2022-01-15T06:43:43.408" v="89" actId="20577"/>
          <ac:spMkLst>
            <pc:docMk/>
            <pc:sldMk cId="3551654589" sldId="268"/>
            <ac:spMk id="3" creationId="{B0AADC7B-E022-4832-879D-DF80DD407216}"/>
          </ac:spMkLst>
        </pc:spChg>
      </pc:sldChg>
      <pc:sldChg chg="modSp">
        <pc:chgData name="Daniel Kołtun" userId="S::daniel.koltun@student.pk.edu.pl::58909a11-3003-41b0-b8de-0543a6f35901" providerId="AD" clId="Web-{F2DBB0CC-D60B-4C7B-89D9-DBE2FDF17781}" dt="2022-01-15T06:48:52.400" v="99" actId="14100"/>
        <pc:sldMkLst>
          <pc:docMk/>
          <pc:sldMk cId="201649856" sldId="270"/>
        </pc:sldMkLst>
        <pc:picChg chg="mod">
          <ac:chgData name="Daniel Kołtun" userId="S::daniel.koltun@student.pk.edu.pl::58909a11-3003-41b0-b8de-0543a6f35901" providerId="AD" clId="Web-{F2DBB0CC-D60B-4C7B-89D9-DBE2FDF17781}" dt="2022-01-15T06:48:52.400" v="99" actId="14100"/>
          <ac:picMkLst>
            <pc:docMk/>
            <pc:sldMk cId="201649856" sldId="270"/>
            <ac:picMk id="4" creationId="{A58E231C-EE83-42FD-AA3F-7591C9CF82EC}"/>
          </ac:picMkLst>
        </pc:picChg>
      </pc:sldChg>
      <pc:sldChg chg="addSp delSp modSp new">
        <pc:chgData name="Daniel Kołtun" userId="S::daniel.koltun@student.pk.edu.pl::58909a11-3003-41b0-b8de-0543a6f35901" providerId="AD" clId="Web-{F2DBB0CC-D60B-4C7B-89D9-DBE2FDF17781}" dt="2022-01-15T06:50:05.185" v="107" actId="1076"/>
        <pc:sldMkLst>
          <pc:docMk/>
          <pc:sldMk cId="3438154297" sldId="275"/>
        </pc:sldMkLst>
        <pc:spChg chg="mod">
          <ac:chgData name="Daniel Kołtun" userId="S::daniel.koltun@student.pk.edu.pl::58909a11-3003-41b0-b8de-0543a6f35901" providerId="AD" clId="Web-{F2DBB0CC-D60B-4C7B-89D9-DBE2FDF17781}" dt="2022-01-15T06:49:45.653" v="105" actId="1076"/>
          <ac:spMkLst>
            <pc:docMk/>
            <pc:sldMk cId="3438154297" sldId="275"/>
            <ac:spMk id="2" creationId="{74E5678F-3B04-44FA-874A-AE194F0670F9}"/>
          </ac:spMkLst>
        </pc:spChg>
        <pc:spChg chg="del">
          <ac:chgData name="Daniel Kołtun" userId="S::daniel.koltun@student.pk.edu.pl::58909a11-3003-41b0-b8de-0543a6f35901" providerId="AD" clId="Web-{F2DBB0CC-D60B-4C7B-89D9-DBE2FDF17781}" dt="2022-01-15T06:50:01.919" v="106"/>
          <ac:spMkLst>
            <pc:docMk/>
            <pc:sldMk cId="3438154297" sldId="275"/>
            <ac:spMk id="3" creationId="{67DCE85C-D2B1-44DD-8A38-42AFA0C913AC}"/>
          </ac:spMkLst>
        </pc:spChg>
        <pc:picChg chg="add mod ord">
          <ac:chgData name="Daniel Kołtun" userId="S::daniel.koltun@student.pk.edu.pl::58909a11-3003-41b0-b8de-0543a6f35901" providerId="AD" clId="Web-{F2DBB0CC-D60B-4C7B-89D9-DBE2FDF17781}" dt="2022-01-15T06:50:05.185" v="107" actId="1076"/>
          <ac:picMkLst>
            <pc:docMk/>
            <pc:sldMk cId="3438154297" sldId="275"/>
            <ac:picMk id="4" creationId="{C2644B37-E92D-44C3-ADCE-D89A4C71FF5E}"/>
          </ac:picMkLst>
        </pc:picChg>
      </pc:sldChg>
    </pc:docChg>
  </pc:docChgLst>
  <pc:docChgLst>
    <pc:chgData name="Daniel Kołtun" userId="S::daniel.koltun@student.pk.edu.pl::58909a11-3003-41b0-b8de-0543a6f35901" providerId="AD" clId="Web-{2BCDD82F-933F-4576-BB02-25C081AB567B}"/>
    <pc:docChg chg="modSld">
      <pc:chgData name="Daniel Kołtun" userId="S::daniel.koltun@student.pk.edu.pl::58909a11-3003-41b0-b8de-0543a6f35901" providerId="AD" clId="Web-{2BCDD82F-933F-4576-BB02-25C081AB567B}" dt="2021-11-14T13:26:21.981" v="24" actId="20577"/>
      <pc:docMkLst>
        <pc:docMk/>
      </pc:docMkLst>
      <pc:sldChg chg="modSp">
        <pc:chgData name="Daniel Kołtun" userId="S::daniel.koltun@student.pk.edu.pl::58909a11-3003-41b0-b8de-0543a6f35901" providerId="AD" clId="Web-{2BCDD82F-933F-4576-BB02-25C081AB567B}" dt="2021-11-14T13:26:21.981" v="24" actId="20577"/>
        <pc:sldMkLst>
          <pc:docMk/>
          <pc:sldMk cId="1560074943" sldId="261"/>
        </pc:sldMkLst>
        <pc:graphicFrameChg chg="modGraphic">
          <ac:chgData name="Daniel Kołtun" userId="S::daniel.koltun@student.pk.edu.pl::58909a11-3003-41b0-b8de-0543a6f35901" providerId="AD" clId="Web-{2BCDD82F-933F-4576-BB02-25C081AB567B}" dt="2021-11-14T13:26:21.981" v="24" actId="20577"/>
          <ac:graphicFrameMkLst>
            <pc:docMk/>
            <pc:sldMk cId="1560074943" sldId="261"/>
            <ac:graphicFrameMk id="5" creationId="{43451612-FCED-4BCC-99B8-0C76A2571E5D}"/>
          </ac:graphicFrameMkLst>
        </pc:graphicFrameChg>
      </pc:sldChg>
    </pc:docChg>
  </pc:docChgLst>
  <pc:docChgLst>
    <pc:chgData name="Przemysław Jaroszkiewicz" userId="S::p.jaroszkiewicz@student.pk.edu.pl::27024741-3952-4f79-8ff7-d3056c6e1d98" providerId="AD" clId="Web-{E1CF5160-2F7A-4119-BAFA-238C0E6BA824}"/>
    <pc:docChg chg="modSld">
      <pc:chgData name="Przemysław Jaroszkiewicz" userId="S::p.jaroszkiewicz@student.pk.edu.pl::27024741-3952-4f79-8ff7-d3056c6e1d98" providerId="AD" clId="Web-{E1CF5160-2F7A-4119-BAFA-238C0E6BA824}" dt="2022-01-14T15:55:10.398" v="4" actId="20577"/>
      <pc:docMkLst>
        <pc:docMk/>
      </pc:docMkLst>
      <pc:sldChg chg="modSp">
        <pc:chgData name="Przemysław Jaroszkiewicz" userId="S::p.jaroszkiewicz@student.pk.edu.pl::27024741-3952-4f79-8ff7-d3056c6e1d98" providerId="AD" clId="Web-{E1CF5160-2F7A-4119-BAFA-238C0E6BA824}" dt="2022-01-14T15:55:10.398" v="4" actId="20577"/>
        <pc:sldMkLst>
          <pc:docMk/>
          <pc:sldMk cId="1560074943" sldId="261"/>
        </pc:sldMkLst>
        <pc:graphicFrameChg chg="modGraphic">
          <ac:chgData name="Przemysław Jaroszkiewicz" userId="S::p.jaroszkiewicz@student.pk.edu.pl::27024741-3952-4f79-8ff7-d3056c6e1d98" providerId="AD" clId="Web-{E1CF5160-2F7A-4119-BAFA-238C0E6BA824}" dt="2022-01-14T15:55:10.398" v="4" actId="20577"/>
          <ac:graphicFrameMkLst>
            <pc:docMk/>
            <pc:sldMk cId="1560074943" sldId="261"/>
            <ac:graphicFrameMk id="5" creationId="{43451612-FCED-4BCC-99B8-0C76A2571E5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99A52-DB8E-4177-973F-66286408202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C5F0DC-5677-422D-9F8C-F28A6BCAD031}">
      <dgm:prSet/>
      <dgm:spPr/>
      <dgm:t>
        <a:bodyPr/>
        <a:lstStyle/>
        <a:p>
          <a:r>
            <a:rPr lang="pl-PL"/>
            <a:t>Filtry przechwytujące (pre-processing/post-processing)</a:t>
          </a:r>
          <a:endParaRPr lang="en-US"/>
        </a:p>
      </dgm:t>
    </dgm:pt>
    <dgm:pt modelId="{1F3D12EF-B42C-49CF-AE78-06676D5FCE9C}" type="parTrans" cxnId="{82288EF6-57F6-4264-996B-A93C7F0A6547}">
      <dgm:prSet/>
      <dgm:spPr/>
      <dgm:t>
        <a:bodyPr/>
        <a:lstStyle/>
        <a:p>
          <a:endParaRPr lang="en-US"/>
        </a:p>
      </dgm:t>
    </dgm:pt>
    <dgm:pt modelId="{A328EB68-6C01-4FDF-BC3C-722DEA5926EB}" type="sibTrans" cxnId="{82288EF6-57F6-4264-996B-A93C7F0A6547}">
      <dgm:prSet/>
      <dgm:spPr/>
      <dgm:t>
        <a:bodyPr/>
        <a:lstStyle/>
        <a:p>
          <a:endParaRPr lang="en-US"/>
        </a:p>
      </dgm:t>
    </dgm:pt>
    <dgm:pt modelId="{2C009AC4-235D-4D84-93D0-6DF8DA0637F8}">
      <dgm:prSet/>
      <dgm:spPr/>
      <dgm:t>
        <a:bodyPr/>
        <a:lstStyle/>
        <a:p>
          <a:r>
            <a:rPr lang="pl-PL"/>
            <a:t>Separacja logiki procesowania głównego zapytania od logiki procesującej zadania poboczne</a:t>
          </a:r>
          <a:endParaRPr lang="en-US"/>
        </a:p>
      </dgm:t>
    </dgm:pt>
    <dgm:pt modelId="{6FF7BCBF-257A-4051-8060-9D1DE7B1FC1D}" type="parTrans" cxnId="{192BAE20-8C7A-4888-B5A8-28F5340B5C72}">
      <dgm:prSet/>
      <dgm:spPr/>
      <dgm:t>
        <a:bodyPr/>
        <a:lstStyle/>
        <a:p>
          <a:endParaRPr lang="en-US"/>
        </a:p>
      </dgm:t>
    </dgm:pt>
    <dgm:pt modelId="{8EB47516-5B0C-4615-BB9F-46ABADD1731E}" type="sibTrans" cxnId="{192BAE20-8C7A-4888-B5A8-28F5340B5C72}">
      <dgm:prSet/>
      <dgm:spPr/>
      <dgm:t>
        <a:bodyPr/>
        <a:lstStyle/>
        <a:p>
          <a:endParaRPr lang="en-US"/>
        </a:p>
      </dgm:t>
    </dgm:pt>
    <dgm:pt modelId="{45B0A42E-AD75-4762-9793-F6ACA78DE4EC}" type="pres">
      <dgm:prSet presAssocID="{EE899A52-DB8E-4177-973F-6628640820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67FB0D-CA5E-4BC5-BD54-B533BB5E0625}" type="pres">
      <dgm:prSet presAssocID="{95C5F0DC-5677-422D-9F8C-F28A6BCAD031}" presName="hierRoot1" presStyleCnt="0"/>
      <dgm:spPr/>
    </dgm:pt>
    <dgm:pt modelId="{13A75C2B-8051-40E4-B951-4FECAE999F7F}" type="pres">
      <dgm:prSet presAssocID="{95C5F0DC-5677-422D-9F8C-F28A6BCAD031}" presName="composite" presStyleCnt="0"/>
      <dgm:spPr/>
    </dgm:pt>
    <dgm:pt modelId="{8E669DEF-6AC4-46A8-B07A-32C8F374F8BC}" type="pres">
      <dgm:prSet presAssocID="{95C5F0DC-5677-422D-9F8C-F28A6BCAD031}" presName="background" presStyleLbl="node0" presStyleIdx="0" presStyleCnt="2"/>
      <dgm:spPr/>
    </dgm:pt>
    <dgm:pt modelId="{A6FB2FC0-942B-428A-A189-AABE4C1F6D53}" type="pres">
      <dgm:prSet presAssocID="{95C5F0DC-5677-422D-9F8C-F28A6BCAD031}" presName="text" presStyleLbl="fgAcc0" presStyleIdx="0" presStyleCnt="2">
        <dgm:presLayoutVars>
          <dgm:chPref val="3"/>
        </dgm:presLayoutVars>
      </dgm:prSet>
      <dgm:spPr/>
    </dgm:pt>
    <dgm:pt modelId="{486414AC-A52D-423E-99E2-76A23F261FC4}" type="pres">
      <dgm:prSet presAssocID="{95C5F0DC-5677-422D-9F8C-F28A6BCAD031}" presName="hierChild2" presStyleCnt="0"/>
      <dgm:spPr/>
    </dgm:pt>
    <dgm:pt modelId="{80E3E87F-BECC-424A-A70B-CE1EE733A51E}" type="pres">
      <dgm:prSet presAssocID="{2C009AC4-235D-4D84-93D0-6DF8DA0637F8}" presName="hierRoot1" presStyleCnt="0"/>
      <dgm:spPr/>
    </dgm:pt>
    <dgm:pt modelId="{A3C276AF-63C5-4407-A8E2-47DA00032369}" type="pres">
      <dgm:prSet presAssocID="{2C009AC4-235D-4D84-93D0-6DF8DA0637F8}" presName="composite" presStyleCnt="0"/>
      <dgm:spPr/>
    </dgm:pt>
    <dgm:pt modelId="{5A52329E-E743-48A9-9DDF-45B830F34D98}" type="pres">
      <dgm:prSet presAssocID="{2C009AC4-235D-4D84-93D0-6DF8DA0637F8}" presName="background" presStyleLbl="node0" presStyleIdx="1" presStyleCnt="2"/>
      <dgm:spPr/>
    </dgm:pt>
    <dgm:pt modelId="{587BDC18-5A73-41CC-900F-BFADFD95B1D8}" type="pres">
      <dgm:prSet presAssocID="{2C009AC4-235D-4D84-93D0-6DF8DA0637F8}" presName="text" presStyleLbl="fgAcc0" presStyleIdx="1" presStyleCnt="2">
        <dgm:presLayoutVars>
          <dgm:chPref val="3"/>
        </dgm:presLayoutVars>
      </dgm:prSet>
      <dgm:spPr/>
    </dgm:pt>
    <dgm:pt modelId="{E1389324-2E6F-4D71-A202-EA5CF21EC0AA}" type="pres">
      <dgm:prSet presAssocID="{2C009AC4-235D-4D84-93D0-6DF8DA0637F8}" presName="hierChild2" presStyleCnt="0"/>
      <dgm:spPr/>
    </dgm:pt>
  </dgm:ptLst>
  <dgm:cxnLst>
    <dgm:cxn modelId="{192BAE20-8C7A-4888-B5A8-28F5340B5C72}" srcId="{EE899A52-DB8E-4177-973F-66286408202F}" destId="{2C009AC4-235D-4D84-93D0-6DF8DA0637F8}" srcOrd="1" destOrd="0" parTransId="{6FF7BCBF-257A-4051-8060-9D1DE7B1FC1D}" sibTransId="{8EB47516-5B0C-4615-BB9F-46ABADD1731E}"/>
    <dgm:cxn modelId="{0FAE992A-A12B-4917-9240-B5CFFE87146A}" type="presOf" srcId="{2C009AC4-235D-4D84-93D0-6DF8DA0637F8}" destId="{587BDC18-5A73-41CC-900F-BFADFD95B1D8}" srcOrd="0" destOrd="0" presId="urn:microsoft.com/office/officeart/2005/8/layout/hierarchy1"/>
    <dgm:cxn modelId="{CE5C9170-7512-4EA4-BD79-A281125ED78A}" type="presOf" srcId="{95C5F0DC-5677-422D-9F8C-F28A6BCAD031}" destId="{A6FB2FC0-942B-428A-A189-AABE4C1F6D53}" srcOrd="0" destOrd="0" presId="urn:microsoft.com/office/officeart/2005/8/layout/hierarchy1"/>
    <dgm:cxn modelId="{7FD84BDB-06BD-4879-9583-73B255887BE3}" type="presOf" srcId="{EE899A52-DB8E-4177-973F-66286408202F}" destId="{45B0A42E-AD75-4762-9793-F6ACA78DE4EC}" srcOrd="0" destOrd="0" presId="urn:microsoft.com/office/officeart/2005/8/layout/hierarchy1"/>
    <dgm:cxn modelId="{82288EF6-57F6-4264-996B-A93C7F0A6547}" srcId="{EE899A52-DB8E-4177-973F-66286408202F}" destId="{95C5F0DC-5677-422D-9F8C-F28A6BCAD031}" srcOrd="0" destOrd="0" parTransId="{1F3D12EF-B42C-49CF-AE78-06676D5FCE9C}" sibTransId="{A328EB68-6C01-4FDF-BC3C-722DEA5926EB}"/>
    <dgm:cxn modelId="{1411C97F-B626-4658-847D-B6C590A541A1}" type="presParOf" srcId="{45B0A42E-AD75-4762-9793-F6ACA78DE4EC}" destId="{5467FB0D-CA5E-4BC5-BD54-B533BB5E0625}" srcOrd="0" destOrd="0" presId="urn:microsoft.com/office/officeart/2005/8/layout/hierarchy1"/>
    <dgm:cxn modelId="{88D5ACEA-EB01-439D-ADCF-068AC419A166}" type="presParOf" srcId="{5467FB0D-CA5E-4BC5-BD54-B533BB5E0625}" destId="{13A75C2B-8051-40E4-B951-4FECAE999F7F}" srcOrd="0" destOrd="0" presId="urn:microsoft.com/office/officeart/2005/8/layout/hierarchy1"/>
    <dgm:cxn modelId="{257C9394-E487-4939-BD76-B32D37F4D990}" type="presParOf" srcId="{13A75C2B-8051-40E4-B951-4FECAE999F7F}" destId="{8E669DEF-6AC4-46A8-B07A-32C8F374F8BC}" srcOrd="0" destOrd="0" presId="urn:microsoft.com/office/officeart/2005/8/layout/hierarchy1"/>
    <dgm:cxn modelId="{B1E01A55-42CA-46C0-9FDF-26E92E522184}" type="presParOf" srcId="{13A75C2B-8051-40E4-B951-4FECAE999F7F}" destId="{A6FB2FC0-942B-428A-A189-AABE4C1F6D53}" srcOrd="1" destOrd="0" presId="urn:microsoft.com/office/officeart/2005/8/layout/hierarchy1"/>
    <dgm:cxn modelId="{94F52078-9C0E-475C-9189-F27555F35BA8}" type="presParOf" srcId="{5467FB0D-CA5E-4BC5-BD54-B533BB5E0625}" destId="{486414AC-A52D-423E-99E2-76A23F261FC4}" srcOrd="1" destOrd="0" presId="urn:microsoft.com/office/officeart/2005/8/layout/hierarchy1"/>
    <dgm:cxn modelId="{B8C4AAF6-6C84-43E2-9B54-BA85CE5747C0}" type="presParOf" srcId="{45B0A42E-AD75-4762-9793-F6ACA78DE4EC}" destId="{80E3E87F-BECC-424A-A70B-CE1EE733A51E}" srcOrd="1" destOrd="0" presId="urn:microsoft.com/office/officeart/2005/8/layout/hierarchy1"/>
    <dgm:cxn modelId="{414F8E48-AED6-4D28-BF1D-5D5D36DB5A3C}" type="presParOf" srcId="{80E3E87F-BECC-424A-A70B-CE1EE733A51E}" destId="{A3C276AF-63C5-4407-A8E2-47DA00032369}" srcOrd="0" destOrd="0" presId="urn:microsoft.com/office/officeart/2005/8/layout/hierarchy1"/>
    <dgm:cxn modelId="{EDBA7318-A386-4A50-9811-15278B67CCF0}" type="presParOf" srcId="{A3C276AF-63C5-4407-A8E2-47DA00032369}" destId="{5A52329E-E743-48A9-9DDF-45B830F34D98}" srcOrd="0" destOrd="0" presId="urn:microsoft.com/office/officeart/2005/8/layout/hierarchy1"/>
    <dgm:cxn modelId="{A4CCED40-21E8-48D2-9A28-55F35A8C1AB1}" type="presParOf" srcId="{A3C276AF-63C5-4407-A8E2-47DA00032369}" destId="{587BDC18-5A73-41CC-900F-BFADFD95B1D8}" srcOrd="1" destOrd="0" presId="urn:microsoft.com/office/officeart/2005/8/layout/hierarchy1"/>
    <dgm:cxn modelId="{D70AE008-4E3C-40DC-9650-AF9340153C81}" type="presParOf" srcId="{80E3E87F-BECC-424A-A70B-CE1EE733A51E}" destId="{E1389324-2E6F-4D71-A202-EA5CF21EC0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CA10B-EC08-4FFF-BF12-87423D2556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150512-04D7-42AC-9520-F172BE337DDD}">
      <dgm:prSet/>
      <dgm:spPr/>
      <dgm:t>
        <a:bodyPr/>
        <a:lstStyle/>
        <a:p>
          <a:r>
            <a:rPr lang="pl-PL"/>
            <a:t>Walidacja uwierzytelniania</a:t>
          </a:r>
          <a:endParaRPr lang="en-US"/>
        </a:p>
      </dgm:t>
    </dgm:pt>
    <dgm:pt modelId="{26C503F8-79D7-41DF-A29E-B67937CF4352}" type="parTrans" cxnId="{B4D4D0AA-80F6-4B8F-AB66-070A931AE303}">
      <dgm:prSet/>
      <dgm:spPr/>
      <dgm:t>
        <a:bodyPr/>
        <a:lstStyle/>
        <a:p>
          <a:endParaRPr lang="en-US"/>
        </a:p>
      </dgm:t>
    </dgm:pt>
    <dgm:pt modelId="{3C2A1AE4-979D-4F7D-AC26-3A2867CD5836}" type="sibTrans" cxnId="{B4D4D0AA-80F6-4B8F-AB66-070A931AE303}">
      <dgm:prSet/>
      <dgm:spPr/>
      <dgm:t>
        <a:bodyPr/>
        <a:lstStyle/>
        <a:p>
          <a:endParaRPr lang="en-US"/>
        </a:p>
      </dgm:t>
    </dgm:pt>
    <dgm:pt modelId="{667F320D-9AE8-44EE-BA47-202F8BD14619}">
      <dgm:prSet/>
      <dgm:spPr/>
      <dgm:t>
        <a:bodyPr/>
        <a:lstStyle/>
        <a:p>
          <a:r>
            <a:rPr lang="pl-PL"/>
            <a:t>Generacja logów</a:t>
          </a:r>
          <a:endParaRPr lang="en-US"/>
        </a:p>
      </dgm:t>
    </dgm:pt>
    <dgm:pt modelId="{2E09051B-1C99-4213-824D-FBA4EB55D14E}" type="parTrans" cxnId="{A3E78628-2847-46F7-8638-093EAF22D506}">
      <dgm:prSet/>
      <dgm:spPr/>
      <dgm:t>
        <a:bodyPr/>
        <a:lstStyle/>
        <a:p>
          <a:endParaRPr lang="en-US"/>
        </a:p>
      </dgm:t>
    </dgm:pt>
    <dgm:pt modelId="{58849D1A-68ED-4BEE-8577-C557126FC93C}" type="sibTrans" cxnId="{A3E78628-2847-46F7-8638-093EAF22D506}">
      <dgm:prSet/>
      <dgm:spPr/>
      <dgm:t>
        <a:bodyPr/>
        <a:lstStyle/>
        <a:p>
          <a:endParaRPr lang="en-US"/>
        </a:p>
      </dgm:t>
    </dgm:pt>
    <dgm:pt modelId="{008922B3-4D6F-4024-812B-BD22A341B561}">
      <dgm:prSet/>
      <dgm:spPr/>
      <dgm:t>
        <a:bodyPr/>
        <a:lstStyle/>
        <a:p>
          <a:r>
            <a:rPr lang="pl-PL"/>
            <a:t>Weryfikacja przeglądarki klienta</a:t>
          </a:r>
          <a:endParaRPr lang="en-US"/>
        </a:p>
      </dgm:t>
    </dgm:pt>
    <dgm:pt modelId="{8A4B7332-00A0-40D2-AF14-264694B2393D}" type="parTrans" cxnId="{F5C776E3-F245-4598-9B3B-516BB1D22DAE}">
      <dgm:prSet/>
      <dgm:spPr/>
      <dgm:t>
        <a:bodyPr/>
        <a:lstStyle/>
        <a:p>
          <a:endParaRPr lang="en-US"/>
        </a:p>
      </dgm:t>
    </dgm:pt>
    <dgm:pt modelId="{D3E882B2-78B2-4FFB-9837-4DA92E17639C}" type="sibTrans" cxnId="{F5C776E3-F245-4598-9B3B-516BB1D22DAE}">
      <dgm:prSet/>
      <dgm:spPr/>
      <dgm:t>
        <a:bodyPr/>
        <a:lstStyle/>
        <a:p>
          <a:endParaRPr lang="en-US"/>
        </a:p>
      </dgm:t>
    </dgm:pt>
    <dgm:pt modelId="{BB943F99-48CF-44D8-82CB-F777A78FFE6E}">
      <dgm:prSet/>
      <dgm:spPr/>
      <dgm:t>
        <a:bodyPr/>
        <a:lstStyle/>
        <a:p>
          <a:r>
            <a:rPr lang="pl-PL"/>
            <a:t>Tworzenie lub zmienianie wartości ciasteczka.</a:t>
          </a:r>
          <a:endParaRPr lang="en-US"/>
        </a:p>
      </dgm:t>
    </dgm:pt>
    <dgm:pt modelId="{E6D9D4E4-F7B0-423B-96F1-A74E92ADFCE6}" type="parTrans" cxnId="{3942DCA5-7642-4FCA-837B-CC43F16EF622}">
      <dgm:prSet/>
      <dgm:spPr/>
      <dgm:t>
        <a:bodyPr/>
        <a:lstStyle/>
        <a:p>
          <a:endParaRPr lang="en-US"/>
        </a:p>
      </dgm:t>
    </dgm:pt>
    <dgm:pt modelId="{60FF2B94-D07F-4D5A-AFED-F6039DE93A1B}" type="sibTrans" cxnId="{3942DCA5-7642-4FCA-837B-CC43F16EF622}">
      <dgm:prSet/>
      <dgm:spPr/>
      <dgm:t>
        <a:bodyPr/>
        <a:lstStyle/>
        <a:p>
          <a:endParaRPr lang="en-US"/>
        </a:p>
      </dgm:t>
    </dgm:pt>
    <dgm:pt modelId="{128A0DDB-5701-4995-AAF3-F5B88079894F}">
      <dgm:prSet phldr="0"/>
      <dgm:spPr/>
      <dgm:t>
        <a:bodyPr/>
        <a:lstStyle/>
        <a:p>
          <a:pPr rtl="0"/>
          <a:r>
            <a:rPr lang="pl-PL"/>
            <a:t>Kalkulacja czasu oczekiwania na odpowiedź</a:t>
          </a:r>
          <a:endParaRPr lang="en-US" err="1">
            <a:latin typeface="Sagona Book"/>
          </a:endParaRPr>
        </a:p>
      </dgm:t>
    </dgm:pt>
    <dgm:pt modelId="{D7B26BC4-DBEF-44E2-A285-61ED752A0839}" type="parTrans" cxnId="{21C0C919-FD16-44AA-8AD5-FF028FA139DF}">
      <dgm:prSet/>
      <dgm:spPr/>
    </dgm:pt>
    <dgm:pt modelId="{2F3ED563-1FDD-43BA-B988-7DCF6704E8DA}" type="sibTrans" cxnId="{21C0C919-FD16-44AA-8AD5-FF028FA139DF}">
      <dgm:prSet/>
      <dgm:spPr/>
    </dgm:pt>
    <dgm:pt modelId="{B588FBD1-A492-4602-B402-451B9D66CB7F}" type="pres">
      <dgm:prSet presAssocID="{43DCA10B-EC08-4FFF-BF12-87423D2556CD}" presName="linear" presStyleCnt="0">
        <dgm:presLayoutVars>
          <dgm:animLvl val="lvl"/>
          <dgm:resizeHandles val="exact"/>
        </dgm:presLayoutVars>
      </dgm:prSet>
      <dgm:spPr/>
    </dgm:pt>
    <dgm:pt modelId="{BDA05F93-6285-4DA4-BA85-52C36BF6BB95}" type="pres">
      <dgm:prSet presAssocID="{88150512-04D7-42AC-9520-F172BE337DD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8BFB52-967E-42E9-A686-138EB44B2713}" type="pres">
      <dgm:prSet presAssocID="{3C2A1AE4-979D-4F7D-AC26-3A2867CD5836}" presName="spacer" presStyleCnt="0"/>
      <dgm:spPr/>
    </dgm:pt>
    <dgm:pt modelId="{40663FE5-44D2-43AF-BCAE-BADE4B9D6FAA}" type="pres">
      <dgm:prSet presAssocID="{667F320D-9AE8-44EE-BA47-202F8BD1461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A2DECB-A3E3-4046-AA5A-8391420BF5F6}" type="pres">
      <dgm:prSet presAssocID="{58849D1A-68ED-4BEE-8577-C557126FC93C}" presName="spacer" presStyleCnt="0"/>
      <dgm:spPr/>
    </dgm:pt>
    <dgm:pt modelId="{5AA9189B-7E5B-47DF-8024-B3F45449E566}" type="pres">
      <dgm:prSet presAssocID="{008922B3-4D6F-4024-812B-BD22A341B5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2CC54F4-2B15-4C17-B29A-946581CE3951}" type="pres">
      <dgm:prSet presAssocID="{D3E882B2-78B2-4FFB-9837-4DA92E17639C}" presName="spacer" presStyleCnt="0"/>
      <dgm:spPr/>
    </dgm:pt>
    <dgm:pt modelId="{10806060-657A-4593-8661-16A4BF98EDB5}" type="pres">
      <dgm:prSet presAssocID="{128A0DDB-5701-4995-AAF3-F5B8807989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9DAF9E-3EB0-43B7-BF65-8B0300EFA982}" type="pres">
      <dgm:prSet presAssocID="{2F3ED563-1FDD-43BA-B988-7DCF6704E8DA}" presName="spacer" presStyleCnt="0"/>
      <dgm:spPr/>
    </dgm:pt>
    <dgm:pt modelId="{EE4B87E8-130C-49A6-8F12-970506BA97FB}" type="pres">
      <dgm:prSet presAssocID="{BB943F99-48CF-44D8-82CB-F777A78FFE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1C0C919-FD16-44AA-8AD5-FF028FA139DF}" srcId="{43DCA10B-EC08-4FFF-BF12-87423D2556CD}" destId="{128A0DDB-5701-4995-AAF3-F5B88079894F}" srcOrd="3" destOrd="0" parTransId="{D7B26BC4-DBEF-44E2-A285-61ED752A0839}" sibTransId="{2F3ED563-1FDD-43BA-B988-7DCF6704E8DA}"/>
    <dgm:cxn modelId="{A3E78628-2847-46F7-8638-093EAF22D506}" srcId="{43DCA10B-EC08-4FFF-BF12-87423D2556CD}" destId="{667F320D-9AE8-44EE-BA47-202F8BD14619}" srcOrd="1" destOrd="0" parTransId="{2E09051B-1C99-4213-824D-FBA4EB55D14E}" sibTransId="{58849D1A-68ED-4BEE-8577-C557126FC93C}"/>
    <dgm:cxn modelId="{96218166-7EF6-4B6E-8787-3E883C508110}" type="presOf" srcId="{88150512-04D7-42AC-9520-F172BE337DDD}" destId="{BDA05F93-6285-4DA4-BA85-52C36BF6BB95}" srcOrd="0" destOrd="0" presId="urn:microsoft.com/office/officeart/2005/8/layout/vList2"/>
    <dgm:cxn modelId="{FB6AC86D-64CD-40F0-B503-9A4384EB2E96}" type="presOf" srcId="{BB943F99-48CF-44D8-82CB-F777A78FFE6E}" destId="{EE4B87E8-130C-49A6-8F12-970506BA97FB}" srcOrd="0" destOrd="0" presId="urn:microsoft.com/office/officeart/2005/8/layout/vList2"/>
    <dgm:cxn modelId="{17B7BB8F-48D7-49A1-A5C1-9D2A7282D872}" type="presOf" srcId="{43DCA10B-EC08-4FFF-BF12-87423D2556CD}" destId="{B588FBD1-A492-4602-B402-451B9D66CB7F}" srcOrd="0" destOrd="0" presId="urn:microsoft.com/office/officeart/2005/8/layout/vList2"/>
    <dgm:cxn modelId="{3942DCA5-7642-4FCA-837B-CC43F16EF622}" srcId="{43DCA10B-EC08-4FFF-BF12-87423D2556CD}" destId="{BB943F99-48CF-44D8-82CB-F777A78FFE6E}" srcOrd="4" destOrd="0" parTransId="{E6D9D4E4-F7B0-423B-96F1-A74E92ADFCE6}" sibTransId="{60FF2B94-D07F-4D5A-AFED-F6039DE93A1B}"/>
    <dgm:cxn modelId="{B4D4D0AA-80F6-4B8F-AB66-070A931AE303}" srcId="{43DCA10B-EC08-4FFF-BF12-87423D2556CD}" destId="{88150512-04D7-42AC-9520-F172BE337DDD}" srcOrd="0" destOrd="0" parTransId="{26C503F8-79D7-41DF-A29E-B67937CF4352}" sibTransId="{3C2A1AE4-979D-4F7D-AC26-3A2867CD5836}"/>
    <dgm:cxn modelId="{A7E5BBD1-166F-47BD-B41A-B1D8C7D7F47E}" type="presOf" srcId="{128A0DDB-5701-4995-AAF3-F5B88079894F}" destId="{10806060-657A-4593-8661-16A4BF98EDB5}" srcOrd="0" destOrd="0" presId="urn:microsoft.com/office/officeart/2005/8/layout/vList2"/>
    <dgm:cxn modelId="{F5C776E3-F245-4598-9B3B-516BB1D22DAE}" srcId="{43DCA10B-EC08-4FFF-BF12-87423D2556CD}" destId="{008922B3-4D6F-4024-812B-BD22A341B561}" srcOrd="2" destOrd="0" parTransId="{8A4B7332-00A0-40D2-AF14-264694B2393D}" sibTransId="{D3E882B2-78B2-4FFB-9837-4DA92E17639C}"/>
    <dgm:cxn modelId="{70EE63E4-1B98-4F28-BD01-C77288705F55}" type="presOf" srcId="{008922B3-4D6F-4024-812B-BD22A341B561}" destId="{5AA9189B-7E5B-47DF-8024-B3F45449E566}" srcOrd="0" destOrd="0" presId="urn:microsoft.com/office/officeart/2005/8/layout/vList2"/>
    <dgm:cxn modelId="{5FADC5E7-A325-43BC-A3E4-BD55FF8AE40E}" type="presOf" srcId="{667F320D-9AE8-44EE-BA47-202F8BD14619}" destId="{40663FE5-44D2-43AF-BCAE-BADE4B9D6FAA}" srcOrd="0" destOrd="0" presId="urn:microsoft.com/office/officeart/2005/8/layout/vList2"/>
    <dgm:cxn modelId="{B953536C-36DA-4FDC-B6FD-099E9DF9C089}" type="presParOf" srcId="{B588FBD1-A492-4602-B402-451B9D66CB7F}" destId="{BDA05F93-6285-4DA4-BA85-52C36BF6BB95}" srcOrd="0" destOrd="0" presId="urn:microsoft.com/office/officeart/2005/8/layout/vList2"/>
    <dgm:cxn modelId="{C834D236-AE92-4D44-9A45-280EC0A9E2FE}" type="presParOf" srcId="{B588FBD1-A492-4602-B402-451B9D66CB7F}" destId="{838BFB52-967E-42E9-A686-138EB44B2713}" srcOrd="1" destOrd="0" presId="urn:microsoft.com/office/officeart/2005/8/layout/vList2"/>
    <dgm:cxn modelId="{CDC39AFE-438B-4A33-9136-3BD5A7A89304}" type="presParOf" srcId="{B588FBD1-A492-4602-B402-451B9D66CB7F}" destId="{40663FE5-44D2-43AF-BCAE-BADE4B9D6FAA}" srcOrd="2" destOrd="0" presId="urn:microsoft.com/office/officeart/2005/8/layout/vList2"/>
    <dgm:cxn modelId="{EC989D9C-4400-4569-A7E7-D131A1BB0858}" type="presParOf" srcId="{B588FBD1-A492-4602-B402-451B9D66CB7F}" destId="{FFA2DECB-A3E3-4046-AA5A-8391420BF5F6}" srcOrd="3" destOrd="0" presId="urn:microsoft.com/office/officeart/2005/8/layout/vList2"/>
    <dgm:cxn modelId="{15C6EB88-9ECB-40EA-9072-2278CDE18D64}" type="presParOf" srcId="{B588FBD1-A492-4602-B402-451B9D66CB7F}" destId="{5AA9189B-7E5B-47DF-8024-B3F45449E566}" srcOrd="4" destOrd="0" presId="urn:microsoft.com/office/officeart/2005/8/layout/vList2"/>
    <dgm:cxn modelId="{CF13E6E0-8E6A-40E4-85CE-46B4BBEAEEA0}" type="presParOf" srcId="{B588FBD1-A492-4602-B402-451B9D66CB7F}" destId="{72CC54F4-2B15-4C17-B29A-946581CE3951}" srcOrd="5" destOrd="0" presId="urn:microsoft.com/office/officeart/2005/8/layout/vList2"/>
    <dgm:cxn modelId="{9DA84F6F-9B52-4ED7-88FA-CCCCAFF6CE33}" type="presParOf" srcId="{B588FBD1-A492-4602-B402-451B9D66CB7F}" destId="{10806060-657A-4593-8661-16A4BF98EDB5}" srcOrd="6" destOrd="0" presId="urn:microsoft.com/office/officeart/2005/8/layout/vList2"/>
    <dgm:cxn modelId="{9E008203-1CFB-41B0-8976-B5C82C497F1B}" type="presParOf" srcId="{B588FBD1-A492-4602-B402-451B9D66CB7F}" destId="{809DAF9E-3EB0-43B7-BF65-8B0300EFA982}" srcOrd="7" destOrd="0" presId="urn:microsoft.com/office/officeart/2005/8/layout/vList2"/>
    <dgm:cxn modelId="{1408512D-314C-4CF2-ABEB-E6F24EE059E4}" type="presParOf" srcId="{B588FBD1-A492-4602-B402-451B9D66CB7F}" destId="{EE4B87E8-130C-49A6-8F12-970506BA97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CA10B-EC08-4FFF-BF12-87423D2556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150512-04D7-42AC-9520-F172BE337DDD}">
      <dgm:prSet/>
      <dgm:spPr/>
      <dgm:t>
        <a:bodyPr/>
        <a:lstStyle/>
        <a:p>
          <a:pPr rtl="0"/>
          <a:r>
            <a:rPr lang="pl-PL">
              <a:latin typeface="Sagona Book"/>
            </a:rPr>
            <a:t>Problem złożonych aplikacji</a:t>
          </a:r>
          <a:endParaRPr lang="en-US"/>
        </a:p>
      </dgm:t>
    </dgm:pt>
    <dgm:pt modelId="{26C503F8-79D7-41DF-A29E-B67937CF4352}" type="parTrans" cxnId="{B4D4D0AA-80F6-4B8F-AB66-070A931AE303}">
      <dgm:prSet/>
      <dgm:spPr/>
      <dgm:t>
        <a:bodyPr/>
        <a:lstStyle/>
        <a:p>
          <a:endParaRPr lang="en-US"/>
        </a:p>
      </dgm:t>
    </dgm:pt>
    <dgm:pt modelId="{3C2A1AE4-979D-4F7D-AC26-3A2867CD5836}" type="sibTrans" cxnId="{B4D4D0AA-80F6-4B8F-AB66-070A931AE303}">
      <dgm:prSet/>
      <dgm:spPr/>
      <dgm:t>
        <a:bodyPr/>
        <a:lstStyle/>
        <a:p>
          <a:endParaRPr lang="en-US"/>
        </a:p>
      </dgm:t>
    </dgm:pt>
    <dgm:pt modelId="{667F320D-9AE8-44EE-BA47-202F8BD14619}">
      <dgm:prSet phldr="0"/>
      <dgm:spPr/>
      <dgm:t>
        <a:bodyPr/>
        <a:lstStyle/>
        <a:p>
          <a:pPr rtl="0"/>
          <a:r>
            <a:rPr lang="pl-PL">
              <a:latin typeface="Sagona Book"/>
            </a:rPr>
            <a:t>Manager Centralny</a:t>
          </a:r>
          <a:endParaRPr lang="pl-PL"/>
        </a:p>
      </dgm:t>
    </dgm:pt>
    <dgm:pt modelId="{2E09051B-1C99-4213-824D-FBA4EB55D14E}" type="parTrans" cxnId="{A3E78628-2847-46F7-8638-093EAF22D506}">
      <dgm:prSet/>
      <dgm:spPr/>
      <dgm:t>
        <a:bodyPr/>
        <a:lstStyle/>
        <a:p>
          <a:endParaRPr lang="en-US"/>
        </a:p>
      </dgm:t>
    </dgm:pt>
    <dgm:pt modelId="{58849D1A-68ED-4BEE-8577-C557126FC93C}" type="sibTrans" cxnId="{A3E78628-2847-46F7-8638-093EAF22D506}">
      <dgm:prSet/>
      <dgm:spPr/>
      <dgm:t>
        <a:bodyPr/>
        <a:lstStyle/>
        <a:p>
          <a:endParaRPr lang="en-US"/>
        </a:p>
      </dgm:t>
    </dgm:pt>
    <dgm:pt modelId="{008922B3-4D6F-4024-812B-BD22A341B561}">
      <dgm:prSet phldr="0"/>
      <dgm:spPr/>
      <dgm:t>
        <a:bodyPr/>
        <a:lstStyle/>
        <a:p>
          <a:pPr rtl="0"/>
          <a:r>
            <a:rPr lang="pl-PL">
              <a:latin typeface="Sagona Book"/>
            </a:rPr>
            <a:t>Wzorzec FrontController</a:t>
          </a:r>
          <a:endParaRPr lang="pl-PL"/>
        </a:p>
      </dgm:t>
    </dgm:pt>
    <dgm:pt modelId="{8A4B7332-00A0-40D2-AF14-264694B2393D}" type="parTrans" cxnId="{F5C776E3-F245-4598-9B3B-516BB1D22DAE}">
      <dgm:prSet/>
      <dgm:spPr/>
      <dgm:t>
        <a:bodyPr/>
        <a:lstStyle/>
        <a:p>
          <a:endParaRPr lang="en-US"/>
        </a:p>
      </dgm:t>
    </dgm:pt>
    <dgm:pt modelId="{D3E882B2-78B2-4FFB-9837-4DA92E17639C}" type="sibTrans" cxnId="{F5C776E3-F245-4598-9B3B-516BB1D22DAE}">
      <dgm:prSet/>
      <dgm:spPr/>
      <dgm:t>
        <a:bodyPr/>
        <a:lstStyle/>
        <a:p>
          <a:endParaRPr lang="en-US"/>
        </a:p>
      </dgm:t>
    </dgm:pt>
    <dgm:pt modelId="{B588FBD1-A492-4602-B402-451B9D66CB7F}" type="pres">
      <dgm:prSet presAssocID="{43DCA10B-EC08-4FFF-BF12-87423D2556CD}" presName="linear" presStyleCnt="0">
        <dgm:presLayoutVars>
          <dgm:animLvl val="lvl"/>
          <dgm:resizeHandles val="exact"/>
        </dgm:presLayoutVars>
      </dgm:prSet>
      <dgm:spPr/>
    </dgm:pt>
    <dgm:pt modelId="{BDA05F93-6285-4DA4-BA85-52C36BF6BB95}" type="pres">
      <dgm:prSet presAssocID="{88150512-04D7-42AC-9520-F172BE337D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8BFB52-967E-42E9-A686-138EB44B2713}" type="pres">
      <dgm:prSet presAssocID="{3C2A1AE4-979D-4F7D-AC26-3A2867CD5836}" presName="spacer" presStyleCnt="0"/>
      <dgm:spPr/>
    </dgm:pt>
    <dgm:pt modelId="{40663FE5-44D2-43AF-BCAE-BADE4B9D6FAA}" type="pres">
      <dgm:prSet presAssocID="{667F320D-9AE8-44EE-BA47-202F8BD146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A2DECB-A3E3-4046-AA5A-8391420BF5F6}" type="pres">
      <dgm:prSet presAssocID="{58849D1A-68ED-4BEE-8577-C557126FC93C}" presName="spacer" presStyleCnt="0"/>
      <dgm:spPr/>
    </dgm:pt>
    <dgm:pt modelId="{5AA9189B-7E5B-47DF-8024-B3F45449E566}" type="pres">
      <dgm:prSet presAssocID="{008922B3-4D6F-4024-812B-BD22A341B5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19B00F-37E5-4A6D-9DBF-7878EA6F56E6}" type="presOf" srcId="{88150512-04D7-42AC-9520-F172BE337DDD}" destId="{BDA05F93-6285-4DA4-BA85-52C36BF6BB95}" srcOrd="0" destOrd="0" presId="urn:microsoft.com/office/officeart/2005/8/layout/vList2"/>
    <dgm:cxn modelId="{0E2EFD12-36A4-40CA-BDA3-008ED640BBA3}" type="presOf" srcId="{667F320D-9AE8-44EE-BA47-202F8BD14619}" destId="{40663FE5-44D2-43AF-BCAE-BADE4B9D6FAA}" srcOrd="0" destOrd="0" presId="urn:microsoft.com/office/officeart/2005/8/layout/vList2"/>
    <dgm:cxn modelId="{A3E78628-2847-46F7-8638-093EAF22D506}" srcId="{43DCA10B-EC08-4FFF-BF12-87423D2556CD}" destId="{667F320D-9AE8-44EE-BA47-202F8BD14619}" srcOrd="1" destOrd="0" parTransId="{2E09051B-1C99-4213-824D-FBA4EB55D14E}" sibTransId="{58849D1A-68ED-4BEE-8577-C557126FC93C}"/>
    <dgm:cxn modelId="{F9AB9884-134F-471C-B0DA-0367FC8A4287}" type="presOf" srcId="{43DCA10B-EC08-4FFF-BF12-87423D2556CD}" destId="{B588FBD1-A492-4602-B402-451B9D66CB7F}" srcOrd="0" destOrd="0" presId="urn:microsoft.com/office/officeart/2005/8/layout/vList2"/>
    <dgm:cxn modelId="{B4D4D0AA-80F6-4B8F-AB66-070A931AE303}" srcId="{43DCA10B-EC08-4FFF-BF12-87423D2556CD}" destId="{88150512-04D7-42AC-9520-F172BE337DDD}" srcOrd="0" destOrd="0" parTransId="{26C503F8-79D7-41DF-A29E-B67937CF4352}" sibTransId="{3C2A1AE4-979D-4F7D-AC26-3A2867CD5836}"/>
    <dgm:cxn modelId="{148E36B1-72F4-47E1-910F-E972E3244F21}" type="presOf" srcId="{008922B3-4D6F-4024-812B-BD22A341B561}" destId="{5AA9189B-7E5B-47DF-8024-B3F45449E566}" srcOrd="0" destOrd="0" presId="urn:microsoft.com/office/officeart/2005/8/layout/vList2"/>
    <dgm:cxn modelId="{F5C776E3-F245-4598-9B3B-516BB1D22DAE}" srcId="{43DCA10B-EC08-4FFF-BF12-87423D2556CD}" destId="{008922B3-4D6F-4024-812B-BD22A341B561}" srcOrd="2" destOrd="0" parTransId="{8A4B7332-00A0-40D2-AF14-264694B2393D}" sibTransId="{D3E882B2-78B2-4FFB-9837-4DA92E17639C}"/>
    <dgm:cxn modelId="{98903636-5BFA-49A2-BB4B-154625AF7E8E}" type="presParOf" srcId="{B588FBD1-A492-4602-B402-451B9D66CB7F}" destId="{BDA05F93-6285-4DA4-BA85-52C36BF6BB95}" srcOrd="0" destOrd="0" presId="urn:microsoft.com/office/officeart/2005/8/layout/vList2"/>
    <dgm:cxn modelId="{DDF62EA6-0564-4F19-BF6E-CC29AA90B781}" type="presParOf" srcId="{B588FBD1-A492-4602-B402-451B9D66CB7F}" destId="{838BFB52-967E-42E9-A686-138EB44B2713}" srcOrd="1" destOrd="0" presId="urn:microsoft.com/office/officeart/2005/8/layout/vList2"/>
    <dgm:cxn modelId="{80C47241-DC09-4BBC-B9F1-C0C2992FD534}" type="presParOf" srcId="{B588FBD1-A492-4602-B402-451B9D66CB7F}" destId="{40663FE5-44D2-43AF-BCAE-BADE4B9D6FAA}" srcOrd="2" destOrd="0" presId="urn:microsoft.com/office/officeart/2005/8/layout/vList2"/>
    <dgm:cxn modelId="{9AA8DC69-BFCA-4ECA-9A89-F6616ADE6327}" type="presParOf" srcId="{B588FBD1-A492-4602-B402-451B9D66CB7F}" destId="{FFA2DECB-A3E3-4046-AA5A-8391420BF5F6}" srcOrd="3" destOrd="0" presId="urn:microsoft.com/office/officeart/2005/8/layout/vList2"/>
    <dgm:cxn modelId="{9D9990CB-D606-44B9-AEB8-E38B3099572C}" type="presParOf" srcId="{B588FBD1-A492-4602-B402-451B9D66CB7F}" destId="{5AA9189B-7E5B-47DF-8024-B3F45449E5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69DEF-6AC4-46A8-B07A-32C8F374F8BC}">
      <dsp:nvSpPr>
        <dsp:cNvPr id="0" name=""/>
        <dsp:cNvSpPr/>
      </dsp:nvSpPr>
      <dsp:spPr>
        <a:xfrm>
          <a:off x="1283" y="429079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B2FC0-942B-428A-A189-AABE4C1F6D53}">
      <dsp:nvSpPr>
        <dsp:cNvPr id="0" name=""/>
        <dsp:cNvSpPr/>
      </dsp:nvSpPr>
      <dsp:spPr>
        <a:xfrm>
          <a:off x="501904" y="904668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Filtry przechwytujące (pre-processing/post-processing)</a:t>
          </a:r>
          <a:endParaRPr lang="en-US" sz="3300" kern="1200"/>
        </a:p>
      </dsp:txBody>
      <dsp:txXfrm>
        <a:off x="585701" y="988465"/>
        <a:ext cx="4337991" cy="2693452"/>
      </dsp:txXfrm>
    </dsp:sp>
    <dsp:sp modelId="{5A52329E-E743-48A9-9DDF-45B830F34D98}">
      <dsp:nvSpPr>
        <dsp:cNvPr id="0" name=""/>
        <dsp:cNvSpPr/>
      </dsp:nvSpPr>
      <dsp:spPr>
        <a:xfrm>
          <a:off x="5508110" y="429079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BDC18-5A73-41CC-900F-BFADFD95B1D8}">
      <dsp:nvSpPr>
        <dsp:cNvPr id="0" name=""/>
        <dsp:cNvSpPr/>
      </dsp:nvSpPr>
      <dsp:spPr>
        <a:xfrm>
          <a:off x="6008730" y="904668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Separacja logiki procesowania głównego zapytania od logiki procesującej zadania poboczne</a:t>
          </a:r>
          <a:endParaRPr lang="en-US" sz="3300" kern="1200"/>
        </a:p>
      </dsp:txBody>
      <dsp:txXfrm>
        <a:off x="6092527" y="988465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05F93-6285-4DA4-BA85-52C36BF6BB95}">
      <dsp:nvSpPr>
        <dsp:cNvPr id="0" name=""/>
        <dsp:cNvSpPr/>
      </dsp:nvSpPr>
      <dsp:spPr>
        <a:xfrm>
          <a:off x="0" y="48665"/>
          <a:ext cx="10515600" cy="7480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Walidacja uwierzytelniania</a:t>
          </a:r>
          <a:endParaRPr lang="en-US" sz="3100" kern="1200"/>
        </a:p>
      </dsp:txBody>
      <dsp:txXfrm>
        <a:off x="36518" y="85183"/>
        <a:ext cx="10442564" cy="675032"/>
      </dsp:txXfrm>
    </dsp:sp>
    <dsp:sp modelId="{40663FE5-44D2-43AF-BCAE-BADE4B9D6FAA}">
      <dsp:nvSpPr>
        <dsp:cNvPr id="0" name=""/>
        <dsp:cNvSpPr/>
      </dsp:nvSpPr>
      <dsp:spPr>
        <a:xfrm>
          <a:off x="0" y="886014"/>
          <a:ext cx="10515600" cy="748068"/>
        </a:xfrm>
        <a:prstGeom prst="roundRect">
          <a:avLst/>
        </a:prstGeom>
        <a:solidFill>
          <a:schemeClr val="accent2">
            <a:hueOff val="-99986"/>
            <a:satOff val="-12096"/>
            <a:lumOff val="-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Generacja logów</a:t>
          </a:r>
          <a:endParaRPr lang="en-US" sz="3100" kern="1200"/>
        </a:p>
      </dsp:txBody>
      <dsp:txXfrm>
        <a:off x="36518" y="922532"/>
        <a:ext cx="10442564" cy="675032"/>
      </dsp:txXfrm>
    </dsp:sp>
    <dsp:sp modelId="{5AA9189B-7E5B-47DF-8024-B3F45449E566}">
      <dsp:nvSpPr>
        <dsp:cNvPr id="0" name=""/>
        <dsp:cNvSpPr/>
      </dsp:nvSpPr>
      <dsp:spPr>
        <a:xfrm>
          <a:off x="0" y="1723363"/>
          <a:ext cx="10515600" cy="748068"/>
        </a:xfrm>
        <a:prstGeom prst="roundRect">
          <a:avLst/>
        </a:prstGeom>
        <a:solidFill>
          <a:schemeClr val="accent2">
            <a:hueOff val="-199973"/>
            <a:satOff val="-24193"/>
            <a:lumOff val="-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Weryfikacja przeglądarki klienta</a:t>
          </a:r>
          <a:endParaRPr lang="en-US" sz="3100" kern="1200"/>
        </a:p>
      </dsp:txBody>
      <dsp:txXfrm>
        <a:off x="36518" y="1759881"/>
        <a:ext cx="10442564" cy="675032"/>
      </dsp:txXfrm>
    </dsp:sp>
    <dsp:sp modelId="{10806060-657A-4593-8661-16A4BF98EDB5}">
      <dsp:nvSpPr>
        <dsp:cNvPr id="0" name=""/>
        <dsp:cNvSpPr/>
      </dsp:nvSpPr>
      <dsp:spPr>
        <a:xfrm>
          <a:off x="0" y="2560711"/>
          <a:ext cx="10515600" cy="748068"/>
        </a:xfrm>
        <a:prstGeom prst="roundRect">
          <a:avLst/>
        </a:prstGeom>
        <a:solidFill>
          <a:schemeClr val="accent2">
            <a:hueOff val="-299959"/>
            <a:satOff val="-36289"/>
            <a:lumOff val="-1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Kalkulacja czasu oczekiwania na odpowiedź</a:t>
          </a:r>
          <a:endParaRPr lang="en-US" sz="3100" kern="1200" err="1">
            <a:latin typeface="Sagona Book"/>
          </a:endParaRPr>
        </a:p>
      </dsp:txBody>
      <dsp:txXfrm>
        <a:off x="36518" y="2597229"/>
        <a:ext cx="10442564" cy="675032"/>
      </dsp:txXfrm>
    </dsp:sp>
    <dsp:sp modelId="{EE4B87E8-130C-49A6-8F12-970506BA97FB}">
      <dsp:nvSpPr>
        <dsp:cNvPr id="0" name=""/>
        <dsp:cNvSpPr/>
      </dsp:nvSpPr>
      <dsp:spPr>
        <a:xfrm>
          <a:off x="0" y="3398060"/>
          <a:ext cx="10515600" cy="748068"/>
        </a:xfrm>
        <a:prstGeom prst="round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Tworzenie lub zmienianie wartości ciasteczka.</a:t>
          </a:r>
          <a:endParaRPr lang="en-US" sz="3100" kern="1200"/>
        </a:p>
      </dsp:txBody>
      <dsp:txXfrm>
        <a:off x="36518" y="3434578"/>
        <a:ext cx="10442564" cy="675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05F93-6285-4DA4-BA85-52C36BF6BB95}">
      <dsp:nvSpPr>
        <dsp:cNvPr id="0" name=""/>
        <dsp:cNvSpPr/>
      </dsp:nvSpPr>
      <dsp:spPr>
        <a:xfrm>
          <a:off x="0" y="37949"/>
          <a:ext cx="1051560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>
              <a:latin typeface="Sagona Book"/>
            </a:rPr>
            <a:t>Problem złożonych aplikacji</a:t>
          </a:r>
          <a:endParaRPr lang="en-US" sz="5300" kern="1200"/>
        </a:p>
      </dsp:txBody>
      <dsp:txXfrm>
        <a:off x="62055" y="100004"/>
        <a:ext cx="10391490" cy="1147095"/>
      </dsp:txXfrm>
    </dsp:sp>
    <dsp:sp modelId="{40663FE5-44D2-43AF-BCAE-BADE4B9D6FAA}">
      <dsp:nvSpPr>
        <dsp:cNvPr id="0" name=""/>
        <dsp:cNvSpPr/>
      </dsp:nvSpPr>
      <dsp:spPr>
        <a:xfrm>
          <a:off x="0" y="1461794"/>
          <a:ext cx="10515600" cy="1271205"/>
        </a:xfrm>
        <a:prstGeom prst="roundRect">
          <a:avLst/>
        </a:prstGeom>
        <a:solidFill>
          <a:schemeClr val="accent2">
            <a:hueOff val="-199973"/>
            <a:satOff val="-24193"/>
            <a:lumOff val="-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>
              <a:latin typeface="Sagona Book"/>
            </a:rPr>
            <a:t>Manager Centralny</a:t>
          </a:r>
          <a:endParaRPr lang="pl-PL" sz="5300" kern="1200"/>
        </a:p>
      </dsp:txBody>
      <dsp:txXfrm>
        <a:off x="62055" y="1523849"/>
        <a:ext cx="10391490" cy="1147095"/>
      </dsp:txXfrm>
    </dsp:sp>
    <dsp:sp modelId="{5AA9189B-7E5B-47DF-8024-B3F45449E566}">
      <dsp:nvSpPr>
        <dsp:cNvPr id="0" name=""/>
        <dsp:cNvSpPr/>
      </dsp:nvSpPr>
      <dsp:spPr>
        <a:xfrm>
          <a:off x="0" y="2885640"/>
          <a:ext cx="10515600" cy="1271205"/>
        </a:xfrm>
        <a:prstGeom prst="round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>
              <a:latin typeface="Sagona Book"/>
            </a:rPr>
            <a:t>Wzorzec FrontController</a:t>
          </a:r>
          <a:endParaRPr lang="pl-PL" sz="5300" kern="1200"/>
        </a:p>
      </dsp:txBody>
      <dsp:txXfrm>
        <a:off x="62055" y="2947695"/>
        <a:ext cx="1039149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1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reworks across the night sky">
            <a:extLst>
              <a:ext uri="{FF2B5EF4-FFF2-40B4-BE49-F238E27FC236}">
                <a16:creationId xmlns:a16="http://schemas.microsoft.com/office/drawing/2014/main" id="{29968532-3CC6-4DE2-B49E-9824FB4BD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305" r="-1" b="15420"/>
          <a:stretch/>
        </p:blipFill>
        <p:spPr>
          <a:xfrm>
            <a:off x="20" y="48856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400">
                <a:solidFill>
                  <a:srgbClr val="FFFFFF"/>
                </a:solidFill>
              </a:rPr>
              <a:t>Presentation Patterns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 fontScale="92500" lnSpcReduction="20000"/>
          </a:bodyPr>
          <a:lstStyle/>
          <a:p>
            <a:r>
              <a:rPr lang="pl-PL" sz="2200">
                <a:solidFill>
                  <a:srgbClr val="FFFFFF"/>
                </a:solidFill>
              </a:rPr>
              <a:t>By:</a:t>
            </a:r>
            <a:br>
              <a:rPr lang="pl-PL" sz="2200">
                <a:solidFill>
                  <a:srgbClr val="FFFFFF"/>
                </a:solidFill>
                <a:cs typeface="Arial"/>
              </a:rPr>
            </a:br>
            <a:r>
              <a:rPr lang="pl-PL" sz="2200">
                <a:solidFill>
                  <a:srgbClr val="FFFFFF"/>
                </a:solidFill>
                <a:cs typeface="Arial"/>
              </a:rPr>
              <a:t>Daniel Kołtun</a:t>
            </a:r>
            <a:br>
              <a:rPr lang="pl-PL" sz="2200">
                <a:solidFill>
                  <a:srgbClr val="FFFFFF"/>
                </a:solidFill>
                <a:cs typeface="Arial"/>
              </a:rPr>
            </a:br>
            <a:r>
              <a:rPr lang="pl-PL" sz="2200">
                <a:solidFill>
                  <a:srgbClr val="FFFFFF"/>
                </a:solidFill>
                <a:cs typeface="Arial"/>
              </a:rPr>
              <a:t>Przemysław </a:t>
            </a:r>
            <a:r>
              <a:rPr lang="pl-PL" sz="2200" err="1">
                <a:solidFill>
                  <a:srgbClr val="FFFFFF"/>
                </a:solidFill>
                <a:cs typeface="Arial"/>
              </a:rPr>
              <a:t>Jaroszkiewicz</a:t>
            </a:r>
            <a:br>
              <a:rPr lang="pl-PL" sz="2200">
                <a:solidFill>
                  <a:srgbClr val="FFFFFF"/>
                </a:solidFill>
                <a:cs typeface="Arial"/>
              </a:rPr>
            </a:br>
            <a:r>
              <a:rPr lang="pl-PL" sz="2200">
                <a:solidFill>
                  <a:srgbClr val="FFFFFF"/>
                </a:solidFill>
                <a:cs typeface="Arial"/>
              </a:rPr>
              <a:t>Igor </a:t>
            </a:r>
            <a:r>
              <a:rPr lang="pl-PL" sz="2200" err="1">
                <a:solidFill>
                  <a:srgbClr val="FFFFFF"/>
                </a:solidFill>
                <a:cs typeface="Arial"/>
              </a:rPr>
              <a:t>Dzierwa</a:t>
            </a:r>
            <a:br>
              <a:rPr lang="pl-PL" sz="2200">
                <a:solidFill>
                  <a:srgbClr val="FFFFFF"/>
                </a:solidFill>
                <a:cs typeface="Arial"/>
              </a:rPr>
            </a:br>
            <a:r>
              <a:rPr lang="pl-PL" sz="2200">
                <a:solidFill>
                  <a:srgbClr val="FFFFFF"/>
                </a:solidFill>
                <a:cs typeface="Arial"/>
              </a:rPr>
              <a:t>Szymon </a:t>
            </a:r>
            <a:r>
              <a:rPr lang="pl-PL" sz="2200" err="1">
                <a:solidFill>
                  <a:srgbClr val="FFFFFF"/>
                </a:solidFill>
                <a:cs typeface="Arial"/>
              </a:rPr>
              <a:t>Chytaj</a:t>
            </a:r>
            <a:br>
              <a:rPr lang="pl-PL" sz="2200">
                <a:solidFill>
                  <a:srgbClr val="FFFFFF"/>
                </a:solidFill>
                <a:cs typeface="Arial"/>
              </a:rPr>
            </a:br>
            <a:r>
              <a:rPr lang="pl-PL" sz="2200">
                <a:solidFill>
                  <a:srgbClr val="FFFFFF"/>
                </a:solidFill>
                <a:cs typeface="Arial"/>
              </a:rPr>
              <a:t>Michał </a:t>
            </a:r>
            <a:r>
              <a:rPr lang="pl-PL" sz="2200" err="1">
                <a:solidFill>
                  <a:srgbClr val="FFFFFF"/>
                </a:solidFill>
                <a:cs typeface="Arial"/>
              </a:rPr>
              <a:t>Merchwa</a:t>
            </a:r>
            <a:br>
              <a:rPr lang="pl-PL" sz="2200"/>
            </a:br>
            <a:endParaRPr lang="pl-PL" sz="2200">
              <a:solidFill>
                <a:srgbClr val="FFFFFF"/>
              </a:solidFill>
              <a:cs typeface="Arial"/>
            </a:endParaRPr>
          </a:p>
          <a:p>
            <a:endParaRPr lang="pl-PL"/>
          </a:p>
        </p:txBody>
      </p:sp>
      <p:grpSp>
        <p:nvGrpSpPr>
          <p:cNvPr id="24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8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66807-09E6-48FA-89A8-5325AA49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Deciding</a:t>
            </a:r>
            <a:r>
              <a:rPr lang="pl-PL"/>
              <a:t> </a:t>
            </a:r>
            <a:r>
              <a:rPr lang="pl-PL" err="1"/>
              <a:t>Filter</a:t>
            </a:r>
            <a:r>
              <a:rPr lang="pl-PL"/>
              <a:t> </a:t>
            </a:r>
            <a:r>
              <a:rPr lang="pl-PL" err="1"/>
              <a:t>Mapping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6C750C-03F6-4D89-B26D-EAB9A42E0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Arial"/>
              </a:rPr>
              <a:t>W Przypadku tego filtru w zależności od potrzeb uruchamiany jest pierwszy/drugi/inny </a:t>
            </a:r>
            <a:r>
              <a:rPr lang="pl-PL" err="1">
                <a:cs typeface="Arial"/>
              </a:rPr>
              <a:t>servlet</a:t>
            </a:r>
            <a:r>
              <a:rPr lang="pl-PL">
                <a:cs typeface="Arial"/>
              </a:rPr>
              <a:t> lub kilka w zależności od potrzeb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03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73BE6-50FE-4270-94E3-717C6AF1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Wzorzec </a:t>
            </a:r>
            <a:r>
              <a:rPr lang="pl-PL" err="1"/>
              <a:t>FrontController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163EA92-B3C1-4BDD-B535-D91BE7366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440274"/>
              </p:ext>
            </p:extLst>
          </p:nvPr>
        </p:nvGraphicFramePr>
        <p:xfrm>
          <a:off x="838200" y="1982167"/>
          <a:ext cx="10515600" cy="419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77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C3B17-8C2D-44A5-A0F2-963E45C9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>
                <a:ea typeface="+mj-lt"/>
                <a:cs typeface="+mj-lt"/>
              </a:rPr>
              <a:t>Diagram działania </a:t>
            </a:r>
            <a:r>
              <a:rPr lang="pl-PL" err="1">
                <a:ea typeface="+mj-lt"/>
                <a:cs typeface="+mj-lt"/>
              </a:rPr>
              <a:t>FrontController</a:t>
            </a:r>
            <a:endParaRPr lang="pl-PL" err="1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266CA64B-EFC0-4A99-8B8E-10E9480B7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" t="5014" r="2799" b="5292"/>
          <a:stretch/>
        </p:blipFill>
        <p:spPr>
          <a:xfrm>
            <a:off x="1780931" y="1612628"/>
            <a:ext cx="8636298" cy="3148965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F9C6D80-1D32-4112-95E2-FAFF4AA27446}"/>
              </a:ext>
            </a:extLst>
          </p:cNvPr>
          <p:cNvSpPr txBox="1"/>
          <p:nvPr/>
        </p:nvSpPr>
        <p:spPr>
          <a:xfrm>
            <a:off x="1676400" y="4896756"/>
            <a:ext cx="874848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Na diagramie widoczne jest </a:t>
            </a:r>
            <a:r>
              <a:rPr lang="pl-PL" err="1">
                <a:ea typeface="+mn-lt"/>
                <a:cs typeface="+mn-lt"/>
              </a:rPr>
              <a:t>FrontController</a:t>
            </a:r>
            <a:r>
              <a:rPr lang="pl-PL">
                <a:ea typeface="+mn-lt"/>
                <a:cs typeface="+mn-lt"/>
              </a:rPr>
              <a:t>, </a:t>
            </a:r>
            <a:r>
              <a:rPr lang="pl-PL" err="1">
                <a:ea typeface="+mn-lt"/>
                <a:cs typeface="+mn-lt"/>
              </a:rPr>
              <a:t>AbstractCommand</a:t>
            </a:r>
            <a:r>
              <a:rPr lang="pl-PL">
                <a:ea typeface="+mn-lt"/>
                <a:cs typeface="+mn-lt"/>
              </a:rPr>
              <a:t>, Command1 i Command2. Front </a:t>
            </a:r>
            <a:r>
              <a:rPr lang="pl-PL" err="1">
                <a:ea typeface="+mn-lt"/>
                <a:cs typeface="+mn-lt"/>
              </a:rPr>
              <a:t>controller</a:t>
            </a:r>
            <a:r>
              <a:rPr lang="pl-PL">
                <a:ea typeface="+mn-lt"/>
                <a:cs typeface="+mn-lt"/>
              </a:rPr>
              <a:t> przyjmuje wszystkie zapytania, sprawdza je pod względem cech wspólnych, a </a:t>
            </a:r>
            <a:r>
              <a:rPr lang="pl-PL" err="1">
                <a:ea typeface="+mn-lt"/>
                <a:cs typeface="+mn-lt"/>
              </a:rPr>
              <a:t>pozniej</a:t>
            </a:r>
            <a:r>
              <a:rPr lang="pl-PL">
                <a:ea typeface="+mn-lt"/>
                <a:cs typeface="+mn-lt"/>
              </a:rPr>
              <a:t> </a:t>
            </a:r>
            <a:r>
              <a:rPr lang="pl-PL" err="1">
                <a:ea typeface="+mn-lt"/>
                <a:cs typeface="+mn-lt"/>
              </a:rPr>
              <a:t>wysyla</a:t>
            </a:r>
            <a:r>
              <a:rPr lang="pl-PL">
                <a:ea typeface="+mn-lt"/>
                <a:cs typeface="+mn-lt"/>
              </a:rPr>
              <a:t> do odpowiedniej komendy. </a:t>
            </a:r>
            <a:r>
              <a:rPr lang="pl-PL" err="1">
                <a:ea typeface="+mn-lt"/>
                <a:cs typeface="+mn-lt"/>
              </a:rPr>
              <a:t>AbstractCommand</a:t>
            </a:r>
            <a:r>
              <a:rPr lang="pl-PL">
                <a:ea typeface="+mn-lt"/>
                <a:cs typeface="+mn-lt"/>
              </a:rPr>
              <a:t> na diagramie jest klasą </a:t>
            </a:r>
            <a:r>
              <a:rPr lang="pl-PL" err="1">
                <a:ea typeface="+mn-lt"/>
                <a:cs typeface="+mn-lt"/>
              </a:rPr>
              <a:t>abstract</a:t>
            </a:r>
            <a:r>
              <a:rPr lang="pl-PL">
                <a:ea typeface="+mn-lt"/>
                <a:cs typeface="+mn-lt"/>
              </a:rPr>
              <a:t> w której znajdują się podklasy command1 i command2.</a:t>
            </a:r>
          </a:p>
        </p:txBody>
      </p:sp>
    </p:spTree>
    <p:extLst>
      <p:ext uri="{BB962C8B-B14F-4D97-AF65-F5344CB8AC3E}">
        <p14:creationId xmlns:p14="http://schemas.microsoft.com/office/powerpoint/2010/main" val="299438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1126D5-2764-4C41-81FA-F1103551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Implementacja </a:t>
            </a:r>
            <a:r>
              <a:rPr lang="pl-PL" err="1"/>
              <a:t>FrontController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1A09918-C73B-4A3E-AEAD-9D45C5492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328" y="2669136"/>
            <a:ext cx="9479573" cy="1706928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0AADC7B-E022-4832-879D-DF80DD407216}"/>
              </a:ext>
            </a:extLst>
          </p:cNvPr>
          <p:cNvSpPr txBox="1"/>
          <p:nvPr/>
        </p:nvSpPr>
        <p:spPr>
          <a:xfrm>
            <a:off x="1349829" y="4506685"/>
            <a:ext cx="948327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W powyższym wycinku kodu, ważnym jest aby "</a:t>
            </a:r>
            <a:r>
              <a:rPr lang="pl-PL" err="1"/>
              <a:t>urlPattern</a:t>
            </a:r>
            <a:r>
              <a:rPr lang="pl-PL"/>
              <a:t>" był zdefiniowany w taki sposób, aby pokazać jakie </a:t>
            </a:r>
            <a:r>
              <a:rPr lang="pl-PL" err="1"/>
              <a:t>requesty</a:t>
            </a:r>
            <a:r>
              <a:rPr lang="pl-PL"/>
              <a:t> będą przekazywane za pomocą kontekstu do zbudowanego kontrolera.</a:t>
            </a:r>
          </a:p>
        </p:txBody>
      </p:sp>
    </p:spTree>
    <p:extLst>
      <p:ext uri="{BB962C8B-B14F-4D97-AF65-F5344CB8AC3E}">
        <p14:creationId xmlns:p14="http://schemas.microsoft.com/office/powerpoint/2010/main" val="355165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25A97-D664-4D80-83D1-A03E2EBA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Implementacja </a:t>
            </a:r>
            <a:r>
              <a:rPr lang="pl-PL" err="1"/>
              <a:t>FrontController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58E231C-EE83-42FD-AA3F-7591C9CF8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708" y="1549776"/>
            <a:ext cx="5996353" cy="3815861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595A4F6-41E4-4424-B68E-409C8566E91D}"/>
              </a:ext>
            </a:extLst>
          </p:cNvPr>
          <p:cNvSpPr txBox="1"/>
          <p:nvPr/>
        </p:nvSpPr>
        <p:spPr>
          <a:xfrm>
            <a:off x="3049587" y="5486400"/>
            <a:ext cx="6045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Wszystkie zapytania GET i POST są wysyłane do metody "</a:t>
            </a:r>
            <a:r>
              <a:rPr lang="pl-PL" err="1"/>
              <a:t>processRequest</a:t>
            </a:r>
            <a:r>
              <a:rPr lang="pl-PL"/>
              <a:t>" która implementuje logikę wysyłania zapytań do odpowiedniej komendy.</a:t>
            </a:r>
            <a:endParaRPr lang="pl-P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4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E5678F-3B04-44FA-874A-AE194F06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29" y="737054"/>
            <a:ext cx="10515600" cy="1325563"/>
          </a:xfrm>
        </p:spPr>
        <p:txBody>
          <a:bodyPr/>
          <a:lstStyle/>
          <a:p>
            <a:r>
              <a:rPr lang="pl-PL">
                <a:ea typeface="+mj-lt"/>
                <a:cs typeface="+mj-lt"/>
              </a:rPr>
              <a:t>Implementacja </a:t>
            </a:r>
            <a:r>
              <a:rPr lang="pl-PL" err="1">
                <a:ea typeface="+mj-lt"/>
                <a:cs typeface="+mj-lt"/>
              </a:rPr>
              <a:t>FrontController</a:t>
            </a:r>
          </a:p>
          <a:p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2644B37-E92D-44C3-ADCE-D89A4C71F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2026217"/>
            <a:ext cx="6048375" cy="1228725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90EBCF-0665-4F99-8D14-679B24CE5903}"/>
              </a:ext>
            </a:extLst>
          </p:cNvPr>
          <p:cNvSpPr txBox="1"/>
          <p:nvPr/>
        </p:nvSpPr>
        <p:spPr>
          <a:xfrm>
            <a:off x="3049587" y="3430588"/>
            <a:ext cx="60690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Po wywołaniu odpowiedniej komendy następuje </a:t>
            </a:r>
            <a:r>
              <a:rPr lang="pl-PL" err="1"/>
              <a:t>dispatch</a:t>
            </a:r>
            <a:r>
              <a:rPr lang="pl-PL"/>
              <a:t> strony, tak jak na powyższym przykładzie.</a:t>
            </a:r>
          </a:p>
        </p:txBody>
      </p:sp>
    </p:spTree>
    <p:extLst>
      <p:ext uri="{BB962C8B-B14F-4D97-AF65-F5344CB8AC3E}">
        <p14:creationId xmlns:p14="http://schemas.microsoft.com/office/powerpoint/2010/main" val="343815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E6252B-04E7-4D73-B8BC-EB2D753E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092" y="237365"/>
            <a:ext cx="7047816" cy="860150"/>
          </a:xfrm>
        </p:spPr>
        <p:txBody>
          <a:bodyPr/>
          <a:lstStyle/>
          <a:p>
            <a:r>
              <a:rPr lang="pl-PL" sz="3600"/>
              <a:t>Application Controller </a:t>
            </a:r>
            <a:r>
              <a:rPr lang="pl-PL" sz="3600" err="1"/>
              <a:t>Pattern</a:t>
            </a:r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3E6409-2062-46DE-B7B3-37EF0A58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823" y="1524475"/>
            <a:ext cx="10515600" cy="14767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>
                <a:cs typeface="Arial"/>
              </a:rPr>
              <a:t>Obiekt </a:t>
            </a:r>
            <a:r>
              <a:rPr lang="pl" sz="2400">
                <a:ea typeface="+mn-lt"/>
                <a:cs typeface="+mn-lt"/>
              </a:rPr>
              <a:t>odpowiedzialny za przekierowywanie żądań do odpowiednich obiektów implementujących konkretne akcje </a:t>
            </a:r>
            <a:br>
              <a:rPr lang="pl" sz="2400">
                <a:ea typeface="+mn-lt"/>
                <a:cs typeface="+mn-lt"/>
              </a:rPr>
            </a:br>
            <a:r>
              <a:rPr lang="pl" sz="2400">
                <a:ea typeface="+mn-lt"/>
                <a:cs typeface="+mn-lt"/>
              </a:rPr>
              <a:t>i widoki.</a:t>
            </a:r>
            <a:endParaRPr lang="pl" sz="2400"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DFDB657-A374-4A16-A359-E40EDDCD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25" y="3002160"/>
            <a:ext cx="7552468" cy="29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6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C482-BB95-46DD-B035-6A46B8C0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113"/>
            <a:ext cx="10515600" cy="741516"/>
          </a:xfrm>
        </p:spPr>
        <p:txBody>
          <a:bodyPr>
            <a:normAutofit/>
          </a:bodyPr>
          <a:lstStyle/>
          <a:p>
            <a:r>
              <a:rPr lang="en-GB" sz="3600" err="1"/>
              <a:t>Zastosowanie</a:t>
            </a:r>
            <a:r>
              <a:rPr lang="en-GB" sz="3600"/>
              <a:t> Application Controller Pattern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8104-1BB8-433D-B5D3-2AB05568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954"/>
            <a:ext cx="10515600" cy="15406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pl" sz="2000" b="1">
                <a:ea typeface="+mn-lt"/>
                <a:cs typeface="+mn-lt"/>
              </a:rPr>
              <a:t>Zarządzania akcjami </a:t>
            </a:r>
            <a:r>
              <a:rPr lang="pl" sz="2000">
                <a:ea typeface="+mn-lt"/>
                <a:cs typeface="+mn-lt"/>
              </a:rPr>
              <a:t>– wyszukiwanie odpowiednich usług i przekazywanie do nich sterowania w celu obsłużenia konkretnych żądań klientów </a:t>
            </a:r>
            <a:r>
              <a:rPr lang="pl" sz="2000" i="1">
                <a:ea typeface="+mn-lt"/>
                <a:cs typeface="+mn-lt"/>
              </a:rPr>
              <a:t>(</a:t>
            </a:r>
            <a:r>
              <a:rPr lang="pl" sz="2000" i="1" err="1">
                <a:ea typeface="+mn-lt"/>
                <a:cs typeface="+mn-lt"/>
              </a:rPr>
              <a:t>Command</a:t>
            </a:r>
            <a:r>
              <a:rPr lang="pl" sz="2000" i="1">
                <a:ea typeface="+mn-lt"/>
                <a:cs typeface="+mn-lt"/>
              </a:rPr>
              <a:t>)</a:t>
            </a:r>
            <a:r>
              <a:rPr lang="pl" sz="2000">
                <a:ea typeface="+mn-lt"/>
                <a:cs typeface="+mn-lt"/>
              </a:rPr>
              <a:t>.</a:t>
            </a:r>
            <a:endParaRPr lang="en-US">
              <a:cs typeface="Arial"/>
            </a:endParaRPr>
          </a:p>
          <a:p>
            <a:pPr>
              <a:buFont typeface="Arial" panose="020B0504020202020204" pitchFamily="34" charset="0"/>
              <a:buChar char="•"/>
            </a:pPr>
            <a:r>
              <a:rPr lang="pl" sz="2000" b="1">
                <a:ea typeface="+mn-lt"/>
                <a:cs typeface="+mn-lt"/>
              </a:rPr>
              <a:t>Zarządzania widokami zwracanymi klientowi</a:t>
            </a:r>
            <a:r>
              <a:rPr lang="pl" sz="2000">
                <a:ea typeface="+mn-lt"/>
                <a:cs typeface="+mn-lt"/>
              </a:rPr>
              <a:t> </a:t>
            </a:r>
            <a:r>
              <a:rPr lang="pl" sz="2000" i="1">
                <a:ea typeface="+mn-lt"/>
                <a:cs typeface="+mn-lt"/>
              </a:rPr>
              <a:t>(</a:t>
            </a:r>
            <a:r>
              <a:rPr lang="pl" sz="2000" i="1" err="1">
                <a:ea typeface="+mn-lt"/>
                <a:cs typeface="+mn-lt"/>
              </a:rPr>
              <a:t>View</a:t>
            </a:r>
            <a:r>
              <a:rPr lang="pl" sz="2000" i="1">
                <a:ea typeface="+mn-lt"/>
                <a:cs typeface="+mn-lt"/>
              </a:rPr>
              <a:t>)</a:t>
            </a:r>
            <a:r>
              <a:rPr lang="pl" sz="2000">
                <a:ea typeface="+mn-lt"/>
                <a:cs typeface="+mn-lt"/>
              </a:rPr>
              <a:t> – dotyczy wyszukiwania i odwoływania się do odpowiedniego widoku.</a:t>
            </a:r>
            <a:endParaRPr lang="pl" sz="2000">
              <a:cs typeface="Arial"/>
            </a:endParaRPr>
          </a:p>
          <a:p>
            <a:pPr marL="0" indent="0">
              <a:buNone/>
            </a:pPr>
            <a:endParaRPr lang="pl" sz="2000">
              <a:cs typeface="Arial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CCA1CC4-92F2-4472-9A99-A88C681A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69" y="2945227"/>
            <a:ext cx="5631498" cy="30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2C14-13E9-4DC5-B4E9-F7E578EE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93" y="255617"/>
            <a:ext cx="9457014" cy="951408"/>
          </a:xfrm>
        </p:spPr>
        <p:txBody>
          <a:bodyPr>
            <a:normAutofit/>
          </a:bodyPr>
          <a:lstStyle/>
          <a:p>
            <a:r>
              <a:rPr lang="en-US" sz="3600"/>
              <a:t>Application Controller vs Front Controller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A9B21C-B4D5-4C47-B60E-7C31638C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421"/>
            <a:ext cx="10515600" cy="38311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" sz="2600">
                <a:ea typeface="+mn-lt"/>
                <a:cs typeface="+mn-lt"/>
              </a:rPr>
              <a:t>Tradycyjnie zadaniami Application Controller zajmuje się Front Controller. Wraz ze wzrostem rozmiaru i stopnia złożoności aplikacji, należy wydzielić z Front Controller osobny moduł.</a:t>
            </a:r>
            <a:br>
              <a:rPr lang="en-GB" sz="2600" b="1">
                <a:ea typeface="+mn-lt"/>
                <a:cs typeface="+mn-lt"/>
              </a:rPr>
            </a:br>
            <a:endParaRPr lang="en-GB" sz="2600" b="1">
              <a:cs typeface="Arial"/>
            </a:endParaRPr>
          </a:p>
          <a:p>
            <a:pPr>
              <a:buFont typeface="Arial" panose="020B0504020202020204" pitchFamily="34" charset="0"/>
              <a:buChar char="•"/>
            </a:pPr>
            <a:r>
              <a:rPr lang="en-GB" b="1">
                <a:cs typeface="Arial"/>
              </a:rPr>
              <a:t>Front Controller</a:t>
            </a:r>
            <a:r>
              <a:rPr lang="en-GB">
                <a:cs typeface="Arial"/>
              </a:rPr>
              <a:t> – </a:t>
            </a:r>
            <a:r>
              <a:rPr lang="pl">
                <a:ea typeface="+mn-lt"/>
                <a:cs typeface="+mn-lt"/>
              </a:rPr>
              <a:t>zadaniem jest rozwiązanie złożoności żądań i ich konfiguracji.</a:t>
            </a:r>
            <a:br>
              <a:rPr lang="pl">
                <a:ea typeface="+mn-lt"/>
                <a:cs typeface="+mn-lt"/>
              </a:rPr>
            </a:br>
            <a:endParaRPr lang="en-GB">
              <a:cs typeface="Arial"/>
            </a:endParaRPr>
          </a:p>
          <a:p>
            <a:pPr>
              <a:buFont typeface="Arial" panose="020B0504020202020204" pitchFamily="34" charset="0"/>
              <a:buChar char="•"/>
            </a:pPr>
            <a:r>
              <a:rPr lang="en-GB" b="1">
                <a:cs typeface="Arial"/>
              </a:rPr>
              <a:t>Application Controller</a:t>
            </a:r>
            <a:r>
              <a:rPr lang="en-GB">
                <a:cs typeface="Arial"/>
              </a:rPr>
              <a:t> – </a:t>
            </a:r>
            <a:r>
              <a:rPr lang="pl">
                <a:ea typeface="+mn-lt"/>
                <a:cs typeface="+mn-lt"/>
              </a:rPr>
              <a:t>zadaniem jest rozwiązanie złożoności logiki akcji oraz widoków.</a:t>
            </a:r>
            <a:endParaRPr lang="en-GB">
              <a:cs typeface="Arial"/>
            </a:endParaRPr>
          </a:p>
          <a:p>
            <a:pPr>
              <a:buFont typeface="Arial" panose="020B0504020202020204" pitchFamily="34" charset="0"/>
              <a:buChar char="•"/>
            </a:pPr>
            <a:endParaRPr lang="pl">
              <a:cs typeface="Arial"/>
            </a:endParaRPr>
          </a:p>
          <a:p>
            <a:pPr marL="0" indent="0">
              <a:buNone/>
            </a:pPr>
            <a:endParaRPr lang="pl">
              <a:cs typeface="Arial"/>
            </a:endParaRPr>
          </a:p>
          <a:p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87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1E85-88A6-489E-92FD-A55359E4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29" y="246490"/>
            <a:ext cx="8580942" cy="860150"/>
          </a:xfrm>
        </p:spPr>
        <p:txBody>
          <a:bodyPr/>
          <a:lstStyle/>
          <a:p>
            <a:r>
              <a:rPr lang="en-GB" sz="3600" err="1"/>
              <a:t>Zalety</a:t>
            </a:r>
            <a:r>
              <a:rPr lang="en-GB" sz="3600"/>
              <a:t> </a:t>
            </a:r>
            <a:r>
              <a:rPr lang="en-GB" sz="3600" err="1"/>
              <a:t>wzorca</a:t>
            </a:r>
            <a:r>
              <a:rPr lang="en-GB" sz="3600"/>
              <a:t> Application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0D3B-647D-460F-A60D-AA453995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475"/>
            <a:ext cx="10515600" cy="2891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pl">
                <a:ea typeface="+mn-lt"/>
                <a:cs typeface="+mn-lt"/>
              </a:rPr>
              <a:t>Wielokrotne użycie kodu zarządzającego akcjami.|</a:t>
            </a:r>
            <a:br>
              <a:rPr lang="pl">
                <a:ea typeface="+mn-lt"/>
                <a:cs typeface="+mn-lt"/>
              </a:rPr>
            </a:br>
            <a:endParaRPr lang="en-US"/>
          </a:p>
          <a:p>
            <a:pPr>
              <a:buFont typeface="Arial" panose="020B0504020202020204" pitchFamily="34" charset="0"/>
              <a:buChar char="•"/>
            </a:pPr>
            <a:r>
              <a:rPr lang="pl">
                <a:ea typeface="+mn-lt"/>
                <a:cs typeface="+mn-lt"/>
              </a:rPr>
              <a:t>Elastyczność modułu obsługi żądań.</a:t>
            </a:r>
            <a:br>
              <a:rPr lang="pl">
                <a:ea typeface="+mn-lt"/>
                <a:cs typeface="+mn-lt"/>
              </a:rPr>
            </a:br>
            <a:endParaRPr lang="pl">
              <a:ea typeface="+mn-lt"/>
              <a:cs typeface="+mn-lt"/>
            </a:endParaRPr>
          </a:p>
          <a:p>
            <a:pPr>
              <a:buFont typeface="Arial" panose="020B0504020202020204" pitchFamily="34" charset="0"/>
              <a:buChar char="•"/>
            </a:pPr>
            <a:r>
              <a:rPr lang="pl">
                <a:ea typeface="+mn-lt"/>
                <a:cs typeface="+mn-lt"/>
              </a:rPr>
              <a:t>Ułatwienie testowania, modyfikowania i pielęgnacji aplikacji.</a:t>
            </a:r>
            <a:endParaRPr lang="p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68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22130-80E1-451F-AA6C-6CE167E1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Explaining</a:t>
            </a:r>
            <a:r>
              <a:rPr lang="pl-PL"/>
              <a:t> the </a:t>
            </a:r>
            <a:r>
              <a:rPr lang="pl-PL" err="1"/>
              <a:t>presentation</a:t>
            </a:r>
            <a:r>
              <a:rPr lang="pl-PL"/>
              <a:t> </a:t>
            </a:r>
            <a:r>
              <a:rPr lang="pl-PL" err="1"/>
              <a:t>tier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82406D-1143-47A3-8CED-C61A5D85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Platforma Javy EE jest podzielona na 3 powszechnie używane poziomy: prezentacji  (lub webowy), biznesowy i integracyjny (EIS). </a:t>
            </a:r>
            <a:r>
              <a:rPr lang="en-GB">
                <a:ea typeface="+mn-lt"/>
                <a:cs typeface="+mn-lt"/>
              </a:rPr>
              <a:t> </a:t>
            </a:r>
            <a:r>
              <a:rPr lang="pl-PL">
                <a:ea typeface="+mn-lt"/>
                <a:cs typeface="+mn-lt"/>
              </a:rPr>
              <a:t>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679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6579-C2A6-42AF-B19E-F910C2B7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94" y="95"/>
            <a:ext cx="8599193" cy="851025"/>
          </a:xfrm>
        </p:spPr>
        <p:txBody>
          <a:bodyPr/>
          <a:lstStyle/>
          <a:p>
            <a:r>
              <a:rPr lang="en-GB" sz="3600" err="1"/>
              <a:t>Implementacja</a:t>
            </a:r>
            <a:r>
              <a:rPr lang="en-GB" sz="3600"/>
              <a:t> Application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BF3D-C8C3-4D20-B39F-B8EEF695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15" y="1533601"/>
            <a:ext cx="1992153" cy="35426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b="1">
                <a:cs typeface="Arial"/>
              </a:rPr>
              <a:t>Front Controller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706EC9-B6B3-4A94-B18D-123E327CD2B5}"/>
              </a:ext>
            </a:extLst>
          </p:cNvPr>
          <p:cNvSpPr txBox="1">
            <a:spLocks/>
          </p:cNvSpPr>
          <p:nvPr/>
        </p:nvSpPr>
        <p:spPr>
          <a:xfrm>
            <a:off x="4348877" y="823618"/>
            <a:ext cx="2630955" cy="363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>
                <a:cs typeface="Arial"/>
              </a:rPr>
              <a:t>Application Controller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5E98C9A7-0DDF-4211-ACF9-E4473BF5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7" y="1890608"/>
            <a:ext cx="3664901" cy="3145228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891A2CC3-B289-41CF-A550-CB5ED06D2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610" y="1184011"/>
            <a:ext cx="2861835" cy="3696036"/>
          </a:xfrm>
          <a:prstGeom prst="rect">
            <a:avLst/>
          </a:prstGeom>
        </p:spPr>
      </p:pic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8AF99926-B610-44CA-AB2F-D77A959C9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609" y="4923062"/>
            <a:ext cx="2861833" cy="1894152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435C26B0-9CB8-4387-BD15-4761FCBA6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023" y="1650424"/>
            <a:ext cx="3610144" cy="650601"/>
          </a:xfrm>
          <a:prstGeom prst="rect">
            <a:avLst/>
          </a:prstGeom>
        </p:spPr>
      </p:pic>
      <p:pic>
        <p:nvPicPr>
          <p:cNvPr id="11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3EFD8593-9303-4EBE-BD06-6A8BC7A44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024" y="2445829"/>
            <a:ext cx="3674024" cy="345383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83FF35-95E3-47ED-9249-602C59709D58}"/>
              </a:ext>
            </a:extLst>
          </p:cNvPr>
          <p:cNvCxnSpPr/>
          <p:nvPr/>
        </p:nvCxnSpPr>
        <p:spPr>
          <a:xfrm flipV="1">
            <a:off x="3856143" y="3445027"/>
            <a:ext cx="380543" cy="27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CFCCE4-9D3D-46A1-B4AA-6F3F80C6F65F}"/>
              </a:ext>
            </a:extLst>
          </p:cNvPr>
          <p:cNvCxnSpPr>
            <a:cxnSpLocks/>
          </p:cNvCxnSpPr>
          <p:nvPr/>
        </p:nvCxnSpPr>
        <p:spPr>
          <a:xfrm>
            <a:off x="7095784" y="3438636"/>
            <a:ext cx="645189" cy="182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675E98-E1FD-420E-8411-F3F7916FE957}"/>
              </a:ext>
            </a:extLst>
          </p:cNvPr>
          <p:cNvSpPr txBox="1"/>
          <p:nvPr/>
        </p:nvSpPr>
        <p:spPr>
          <a:xfrm>
            <a:off x="8926807" y="1279430"/>
            <a:ext cx="1310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201449"/>
                </a:solidFill>
              </a:rPr>
              <a:t>Command</a:t>
            </a:r>
            <a:endParaRPr lang="en-GB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94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192BD9-952A-486A-8B9F-76969167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Wyróżniamy 2 typy poziomu prezentacji: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B26637-695C-42B0-AFD4-CDB67C598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cs typeface="Arial"/>
              </a:rPr>
              <a:t>1) Ukierunkowany na prezentację</a:t>
            </a:r>
          </a:p>
          <a:p>
            <a:pPr marL="0" indent="0">
              <a:buNone/>
            </a:pPr>
            <a:r>
              <a:rPr lang="pl-PL">
                <a:cs typeface="Arial"/>
              </a:rPr>
              <a:t>2) Ukierunkowany na serwer</a:t>
            </a:r>
          </a:p>
        </p:txBody>
      </p:sp>
    </p:spTree>
    <p:extLst>
      <p:ext uri="{BB962C8B-B14F-4D97-AF65-F5344CB8AC3E}">
        <p14:creationId xmlns:p14="http://schemas.microsoft.com/office/powerpoint/2010/main" val="347263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93E75-A8BE-4FE8-B824-A5124D39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Sposób działania</a:t>
            </a:r>
          </a:p>
        </p:txBody>
      </p:sp>
    </p:spTree>
    <p:extLst>
      <p:ext uri="{BB962C8B-B14F-4D97-AF65-F5344CB8AC3E}">
        <p14:creationId xmlns:p14="http://schemas.microsoft.com/office/powerpoint/2010/main" val="3007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ED60728C-88AF-4686-B927-4D16FCA6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78DB09B-A33D-4576-A2A6-C559A7B1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41767E-98F0-4274-AE4C-C14CDB115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E7BFFC-D14C-4D7A-8192-6A701768E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1DF1A-E4DA-478A-BBC7-6F41D3C47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DC4D1C9-C056-4627-9A58-184A528A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3DE44D-D6F5-4688-A2C8-DB38BF3AE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14BE39-F24F-476F-A0FE-C1284E3C9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0C50DD-114B-4C37-9DEA-C411981AF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D734F5A-0722-43C2-9FA9-62DAEC9C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7973"/>
            <a:ext cx="9988165" cy="1501639"/>
          </a:xfrm>
        </p:spPr>
        <p:txBody>
          <a:bodyPr anchor="b">
            <a:normAutofit/>
          </a:bodyPr>
          <a:lstStyle/>
          <a:p>
            <a:r>
              <a:rPr lang="pl-PL" err="1"/>
              <a:t>Explaining</a:t>
            </a:r>
            <a:r>
              <a:rPr lang="pl-PL"/>
              <a:t> </a:t>
            </a:r>
            <a:r>
              <a:rPr lang="pl-PL" err="1"/>
              <a:t>intercepting</a:t>
            </a:r>
            <a:r>
              <a:rPr lang="pl-PL"/>
              <a:t> </a:t>
            </a:r>
            <a:r>
              <a:rPr lang="pl-PL" err="1"/>
              <a:t>filter</a:t>
            </a:r>
            <a:r>
              <a:rPr lang="pl-PL"/>
              <a:t> </a:t>
            </a:r>
            <a:r>
              <a:rPr lang="pl-PL" err="1"/>
              <a:t>pattern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E29543BC-4F82-4E07-AB0A-5F4630678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B1F4E521-92A4-404B-9990-F7F6DF8FB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0578EAD-9663-475F-A80B-5DE9F17D1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FC98A82-CD5D-4D9B-97CD-40E2E9C10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90100E2-61F2-4AAB-A0ED-B08B7A708C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E20DC85-459A-4BEB-8147-3AE04CC421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72A9DDF-0B98-41A6-8F44-54776E027F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3F611D7-5B82-42F8-B143-68F2A6CDA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D58D974-C48E-4A34-90C2-C8D37E080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60CE22-0882-4148-AD09-1074F556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1FC5B67-94C7-4297-A4B9-F80A4D9A1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42503"/>
              </p:ext>
            </p:extLst>
          </p:nvPr>
        </p:nvGraphicFramePr>
        <p:xfrm>
          <a:off x="838200" y="1982167"/>
          <a:ext cx="10515600" cy="419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15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ED60728C-88AF-4686-B927-4D16FCA6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78DB09B-A33D-4576-A2A6-C559A7B1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41767E-98F0-4274-AE4C-C14CDB115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E7BFFC-D14C-4D7A-8192-6A701768E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1DF1A-E4DA-478A-BBC7-6F41D3C47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DC4D1C9-C056-4627-9A58-184A528A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3DE44D-D6F5-4688-A2C8-DB38BF3AE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14BE39-F24F-476F-A0FE-C1284E3C9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0C50DD-114B-4C37-9DEA-C411981AF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01EFEED-58B6-48A2-9F71-5D758735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7973"/>
            <a:ext cx="9988165" cy="1501639"/>
          </a:xfrm>
        </p:spPr>
        <p:txBody>
          <a:bodyPr anchor="b">
            <a:normAutofit/>
          </a:bodyPr>
          <a:lstStyle/>
          <a:p>
            <a:r>
              <a:rPr lang="pl-PL"/>
              <a:t>Przykłady zadań wykonywanych przez filtry przechwytujące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E29543BC-4F82-4E07-AB0A-5F4630678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B1F4E521-92A4-404B-9990-F7F6DF8FB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0578EAD-9663-475F-A80B-5DE9F17D1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FC98A82-CD5D-4D9B-97CD-40E2E9C10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90100E2-61F2-4AAB-A0ED-B08B7A708C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E20DC85-459A-4BEB-8147-3AE04CC421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72A9DDF-0B98-41A6-8F44-54776E027F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3F611D7-5B82-42F8-B143-68F2A6CDA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D58D974-C48E-4A34-90C2-C8D37E080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60CE22-0882-4148-AD09-1074F556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3451612-FCED-4BCC-99B8-0C76A2571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930771"/>
              </p:ext>
            </p:extLst>
          </p:nvPr>
        </p:nvGraphicFramePr>
        <p:xfrm>
          <a:off x="838200" y="1982167"/>
          <a:ext cx="10515600" cy="419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07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A39784-F6A8-4AB3-A6F4-81105227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Przykładowy model działania filtra przechwytującego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ECCFBD0-C8ED-4C97-A011-455E1BA28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137" y="1698940"/>
            <a:ext cx="7558176" cy="4892255"/>
          </a:xfrm>
        </p:spPr>
      </p:pic>
    </p:spTree>
    <p:extLst>
      <p:ext uri="{BB962C8B-B14F-4D97-AF65-F5344CB8AC3E}">
        <p14:creationId xmlns:p14="http://schemas.microsoft.com/office/powerpoint/2010/main" val="124648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49EF6-F6BF-452A-8BA0-B9183153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err="1"/>
              <a:t>Implementing</a:t>
            </a:r>
            <a:r>
              <a:rPr lang="pl-PL"/>
              <a:t> the </a:t>
            </a:r>
            <a:r>
              <a:rPr lang="pl-PL" err="1"/>
              <a:t>intercepting</a:t>
            </a:r>
            <a:r>
              <a:rPr lang="pl-PL"/>
              <a:t> </a:t>
            </a:r>
            <a:r>
              <a:rPr lang="pl-PL" err="1"/>
              <a:t>filter</a:t>
            </a:r>
            <a:r>
              <a:rPr lang="pl-PL"/>
              <a:t> </a:t>
            </a:r>
            <a:r>
              <a:rPr lang="pl-PL" err="1"/>
              <a:t>pattern</a:t>
            </a:r>
            <a:r>
              <a:rPr lang="pl-PL"/>
              <a:t> </a:t>
            </a:r>
            <a:r>
              <a:rPr lang="pl-PL" err="1"/>
              <a:t>using</a:t>
            </a:r>
            <a:r>
              <a:rPr lang="pl-PL"/>
              <a:t> Java EE 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8CA15E-4E3A-4ADC-BAD3-29B36ED36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Arial"/>
              </a:rPr>
              <a:t>Log </a:t>
            </a:r>
            <a:r>
              <a:rPr lang="pl-PL" err="1">
                <a:cs typeface="Arial"/>
              </a:rPr>
              <a:t>AccessFilter</a:t>
            </a:r>
            <a:endParaRPr lang="pl-PL">
              <a:cs typeface="Arial"/>
            </a:endParaRPr>
          </a:p>
          <a:p>
            <a:endParaRPr lang="pl-PL">
              <a:cs typeface="Arial"/>
            </a:endParaRPr>
          </a:p>
          <a:p>
            <a:endParaRPr lang="pl-PL">
              <a:cs typeface="Arial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77BB4EF-31F2-4EA3-8BC7-8EFC596BC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2" y="2348980"/>
            <a:ext cx="5672958" cy="1135281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F67B5CD-13F3-4616-89F5-CDF99D4E5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84" y="3642735"/>
            <a:ext cx="5659820" cy="26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9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F555A-DF20-4781-B0C1-EE28465B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Log </a:t>
            </a:r>
            <a:r>
              <a:rPr lang="pl-PL" err="1"/>
              <a:t>BrowserFilter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E5722C5-8B2D-47B5-9343-ECE076DC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00" y="1687540"/>
            <a:ext cx="5476875" cy="1343025"/>
          </a:xfr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193E3870-FC1F-4C1E-A236-E547B5D0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3" y="3234317"/>
            <a:ext cx="5474898" cy="27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049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98F2A4441FE24DA60AA72EC9737481" ma:contentTypeVersion="4" ma:contentTypeDescription="Utwórz nowy dokument." ma:contentTypeScope="" ma:versionID="7933529d33c5faa37d50a48713cf2c0f">
  <xsd:schema xmlns:xsd="http://www.w3.org/2001/XMLSchema" xmlns:xs="http://www.w3.org/2001/XMLSchema" xmlns:p="http://schemas.microsoft.com/office/2006/metadata/properties" xmlns:ns2="87fb62ee-40af-4765-9463-7665287ae15e" targetNamespace="http://schemas.microsoft.com/office/2006/metadata/properties" ma:root="true" ma:fieldsID="3d8080da14cb9546496de343ab52dfdc" ns2:_="">
    <xsd:import namespace="87fb62ee-40af-4765-9463-7665287ae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62ee-40af-4765-9463-7665287ae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B22B75-1EF0-4471-8158-7D1B7EE3F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39ED9F-48A7-4992-A9E0-733C9569E674}">
  <ds:schemaRefs>
    <ds:schemaRef ds:uri="87fb62ee-40af-4765-9463-7665287ae1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643A4B-6610-423D-ADA9-3E139DE7688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ExploreVTI</vt:lpstr>
      <vt:lpstr>Presentation Patterns</vt:lpstr>
      <vt:lpstr>Explaining the presentation tier</vt:lpstr>
      <vt:lpstr>Wyróżniamy 2 typy poziomu prezentacji:</vt:lpstr>
      <vt:lpstr>Sposób działania</vt:lpstr>
      <vt:lpstr>Explaining intercepting filter pattern</vt:lpstr>
      <vt:lpstr>Przykłady zadań wykonywanych przez filtry przechwytujące</vt:lpstr>
      <vt:lpstr>Przykładowy model działania filtra przechwytującego</vt:lpstr>
      <vt:lpstr>Implementing the intercepting filter pattern using Java EE 8</vt:lpstr>
      <vt:lpstr>Log BrowserFilter</vt:lpstr>
      <vt:lpstr>Deciding Filter Mapping</vt:lpstr>
      <vt:lpstr>Wzorzec FrontController</vt:lpstr>
      <vt:lpstr>Diagram działania FrontController</vt:lpstr>
      <vt:lpstr>Implementacja FrontController</vt:lpstr>
      <vt:lpstr>Implementacja FrontController</vt:lpstr>
      <vt:lpstr>Implementacja FrontController </vt:lpstr>
      <vt:lpstr>Application Controller Pattern</vt:lpstr>
      <vt:lpstr>Zastosowanie Application Controller Pattern </vt:lpstr>
      <vt:lpstr>Application Controller vs Front Controller</vt:lpstr>
      <vt:lpstr>Zalety wzorca Application Controller</vt:lpstr>
      <vt:lpstr>Implementacja Application Controller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2021-11-14T10:12:59Z</dcterms:created>
  <dcterms:modified xsi:type="dcterms:W3CDTF">2022-01-15T06:54:32Z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0x0101006C98F2A4441FE24DA60AA72EC9737481</vt:lpwstr>
  </property>
</Properties>
</file>