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</p:sldMasterIdLst>
  <p:sldIdLst>
    <p:sldId id="256" r:id="rId5"/>
    <p:sldId id="257" r:id="rId6"/>
    <p:sldId id="267" r:id="rId7"/>
    <p:sldId id="260" r:id="rId8"/>
    <p:sldId id="263" r:id="rId9"/>
    <p:sldId id="264" r:id="rId10"/>
    <p:sldId id="268" r:id="rId11"/>
    <p:sldId id="270" r:id="rId12"/>
    <p:sldId id="258" r:id="rId13"/>
    <p:sldId id="265" r:id="rId14"/>
    <p:sldId id="262" r:id="rId15"/>
    <p:sldId id="261" r:id="rId16"/>
    <p:sldId id="266" r:id="rId17"/>
    <p:sldId id="269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77C2DD-2A71-42C6-8905-55B5CF4CC34D}" v="211" dt="2022-01-15T07:58:51.6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ojciech Bajek" userId="S::wojciech.bajek@student.pk.edu.pl::70196526-42a7-4e4f-b30f-9d37c243ec36" providerId="AD" clId="Web-{F6194456-CAC9-41B2-A927-765C373E8ED6}"/>
    <pc:docChg chg="addSld modSld addMainMaster delMainMaster modMainMaster">
      <pc:chgData name="Wojciech Bajek" userId="S::wojciech.bajek@student.pk.edu.pl::70196526-42a7-4e4f-b30f-9d37c243ec36" providerId="AD" clId="Web-{F6194456-CAC9-41B2-A927-765C373E8ED6}" dt="2021-12-04T22:16:20.458" v="80" actId="14100"/>
      <pc:docMkLst>
        <pc:docMk/>
      </pc:docMkLst>
      <pc:sldChg chg="addSp delSp modSp mod setBg modClrScheme addAnim setClrOvrMap delDesignElem chgLayout">
        <pc:chgData name="Wojciech Bajek" userId="S::wojciech.bajek@student.pk.edu.pl::70196526-42a7-4e4f-b30f-9d37c243ec36" providerId="AD" clId="Web-{F6194456-CAC9-41B2-A927-765C373E8ED6}" dt="2021-12-04T22:16:03.551" v="74"/>
        <pc:sldMkLst>
          <pc:docMk/>
          <pc:sldMk cId="295376475" sldId="256"/>
        </pc:sldMkLst>
        <pc:spChg chg="mod ord">
          <ac:chgData name="Wojciech Bajek" userId="S::wojciech.bajek@student.pk.edu.pl::70196526-42a7-4e4f-b30f-9d37c243ec36" providerId="AD" clId="Web-{F6194456-CAC9-41B2-A927-765C373E8ED6}" dt="2021-12-04T22:16:03.551" v="74"/>
          <ac:spMkLst>
            <pc:docMk/>
            <pc:sldMk cId="295376475" sldId="256"/>
            <ac:spMk id="2" creationId="{3118D589-CF37-45A4-BF89-CF4A539AD3EE}"/>
          </ac:spMkLst>
        </pc:spChg>
        <pc:spChg chg="mod ord">
          <ac:chgData name="Wojciech Bajek" userId="S::wojciech.bajek@student.pk.edu.pl::70196526-42a7-4e4f-b30f-9d37c243ec36" providerId="AD" clId="Web-{F6194456-CAC9-41B2-A927-765C373E8ED6}" dt="2021-12-04T22:16:03.551" v="74"/>
          <ac:spMkLst>
            <pc:docMk/>
            <pc:sldMk cId="295376475" sldId="256"/>
            <ac:spMk id="3" creationId="{0EADD772-FA27-47EF-9BC8-CA6DBBF104CD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07:24.439" v="7"/>
          <ac:spMkLst>
            <pc:docMk/>
            <pc:sldMk cId="295376475" sldId="256"/>
            <ac:spMk id="5" creationId="{26B4480E-B7FF-4481-890E-043A69AE6FE2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07:24.439" v="7"/>
          <ac:spMkLst>
            <pc:docMk/>
            <pc:sldMk cId="295376475" sldId="256"/>
            <ac:spMk id="7" creationId="{64C13BAB-7C00-4D21-A857-E3D41C0A2A66}"/>
          </ac:spMkLst>
        </pc:spChg>
        <pc:spChg chg="add mod ord">
          <ac:chgData name="Wojciech Bajek" userId="S::wojciech.bajek@student.pk.edu.pl::70196526-42a7-4e4f-b30f-9d37c243ec36" providerId="AD" clId="Web-{F6194456-CAC9-41B2-A927-765C373E8ED6}" dt="2021-12-04T22:16:03.551" v="74"/>
          <ac:spMkLst>
            <pc:docMk/>
            <pc:sldMk cId="295376475" sldId="256"/>
            <ac:spMk id="8" creationId="{29828F8B-A9EC-457A-93DE-6927A4D2A402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06:46.813" v="1"/>
          <ac:spMkLst>
            <pc:docMk/>
            <pc:sldMk cId="295376475" sldId="256"/>
            <ac:spMk id="9" creationId="{3011B0B3-5679-4759-90B8-3B908C4CBD21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07:24.439" v="7"/>
          <ac:spMkLst>
            <pc:docMk/>
            <pc:sldMk cId="295376475" sldId="256"/>
            <ac:spMk id="13" creationId="{1F1FF39A-AC3C-4066-9D4C-519AA22812EA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1:44.323" v="39"/>
          <ac:spMkLst>
            <pc:docMk/>
            <pc:sldMk cId="295376475" sldId="256"/>
            <ac:spMk id="18" creationId="{D4F87819-B70D-4927-B657-7D175613F950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1:44.323" v="39"/>
          <ac:spMkLst>
            <pc:docMk/>
            <pc:sldMk cId="295376475" sldId="256"/>
            <ac:spMk id="20" creationId="{DCB3820D-C773-4632-9F79-C890E1B2B50D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1:44.323" v="39"/>
          <ac:spMkLst>
            <pc:docMk/>
            <pc:sldMk cId="295376475" sldId="256"/>
            <ac:spMk id="22" creationId="{DCB8EB4B-AFE9-41E8-95B0-F246E5740491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1:51.245" v="40"/>
          <ac:spMkLst>
            <pc:docMk/>
            <pc:sldMk cId="295376475" sldId="256"/>
            <ac:spMk id="27" creationId="{76906711-0AFB-47DD-A4B6-4E94B38B8C91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1:51.245" v="40"/>
          <ac:spMkLst>
            <pc:docMk/>
            <pc:sldMk cId="295376475" sldId="256"/>
            <ac:spMk id="29" creationId="{AA91F649-894C-41F6-A21D-3D1AC558E934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1:51.245" v="40"/>
          <ac:spMkLst>
            <pc:docMk/>
            <pc:sldMk cId="295376475" sldId="256"/>
            <ac:spMk id="31" creationId="{56037404-66BD-46B5-9323-1B531319671A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6:03.551" v="74"/>
          <ac:spMkLst>
            <pc:docMk/>
            <pc:sldMk cId="295376475" sldId="256"/>
            <ac:spMk id="36" creationId="{657F69E0-C4B0-4BEC-A689-4F8D877F05D4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6:03.551" v="74"/>
          <ac:spMkLst>
            <pc:docMk/>
            <pc:sldMk cId="295376475" sldId="256"/>
            <ac:spMk id="38" creationId="{8F51725E-A483-43B2-A6F2-C44F502FE033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6:03.551" v="74"/>
          <ac:spMkLst>
            <pc:docMk/>
            <pc:sldMk cId="295376475" sldId="256"/>
            <ac:spMk id="40" creationId="{9F6380B4-6A1C-481E-8408-B4E6C75B9B81}"/>
          </ac:spMkLst>
        </pc:spChg>
        <pc:picChg chg="add del">
          <ac:chgData name="Wojciech Bajek" userId="S::wojciech.bajek@student.pk.edu.pl::70196526-42a7-4e4f-b30f-9d37c243ec36" providerId="AD" clId="Web-{F6194456-CAC9-41B2-A927-765C373E8ED6}" dt="2021-12-04T22:06:46.813" v="1"/>
          <ac:picMkLst>
            <pc:docMk/>
            <pc:sldMk cId="295376475" sldId="256"/>
            <ac:picMk id="4" creationId="{C5C310B4-5D5E-4D26-8816-6F42BDC23293}"/>
          </ac:picMkLst>
        </pc:picChg>
        <pc:picChg chg="add mod ord">
          <ac:chgData name="Wojciech Bajek" userId="S::wojciech.bajek@student.pk.edu.pl::70196526-42a7-4e4f-b30f-9d37c243ec36" providerId="AD" clId="Web-{F6194456-CAC9-41B2-A927-765C373E8ED6}" dt="2021-12-04T22:11:51.245" v="40"/>
          <ac:picMkLst>
            <pc:docMk/>
            <pc:sldMk cId="295376475" sldId="256"/>
            <ac:picMk id="6" creationId="{59513B66-A5EE-43DE-BAD4-722214E1B328}"/>
          </ac:picMkLst>
        </pc:picChg>
        <pc:cxnChg chg="add del">
          <ac:chgData name="Wojciech Bajek" userId="S::wojciech.bajek@student.pk.edu.pl::70196526-42a7-4e4f-b30f-9d37c243ec36" providerId="AD" clId="Web-{F6194456-CAC9-41B2-A927-765C373E8ED6}" dt="2021-12-04T22:06:46.813" v="1"/>
          <ac:cxnSpMkLst>
            <pc:docMk/>
            <pc:sldMk cId="295376475" sldId="256"/>
            <ac:cxnSpMk id="11" creationId="{32E97E5C-7A5F-424E-AAE4-654396E90799}"/>
          </ac:cxnSpMkLst>
        </pc:cxnChg>
      </pc:sldChg>
      <pc:sldChg chg="addSp delSp modSp new mod setBg modClrScheme setClrOvrMap delDesignElem chgLayout">
        <pc:chgData name="Wojciech Bajek" userId="S::wojciech.bajek@student.pk.edu.pl::70196526-42a7-4e4f-b30f-9d37c243ec36" providerId="AD" clId="Web-{F6194456-CAC9-41B2-A927-765C373E8ED6}" dt="2021-12-04T22:16:20.458" v="80" actId="14100"/>
        <pc:sldMkLst>
          <pc:docMk/>
          <pc:sldMk cId="3424431131" sldId="257"/>
        </pc:sldMkLst>
        <pc:spChg chg="mod ord">
          <ac:chgData name="Wojciech Bajek" userId="S::wojciech.bajek@student.pk.edu.pl::70196526-42a7-4e4f-b30f-9d37c243ec36" providerId="AD" clId="Web-{F6194456-CAC9-41B2-A927-765C373E8ED6}" dt="2021-12-04T22:16:16.755" v="79"/>
          <ac:spMkLst>
            <pc:docMk/>
            <pc:sldMk cId="3424431131" sldId="257"/>
            <ac:spMk id="2" creationId="{33955D69-DD80-4D19-8EAA-0C15AF14D415}"/>
          </ac:spMkLst>
        </pc:spChg>
        <pc:spChg chg="del">
          <ac:chgData name="Wojciech Bajek" userId="S::wojciech.bajek@student.pk.edu.pl::70196526-42a7-4e4f-b30f-9d37c243ec36" providerId="AD" clId="Web-{F6194456-CAC9-41B2-A927-765C373E8ED6}" dt="2021-12-04T22:09:20.240" v="11"/>
          <ac:spMkLst>
            <pc:docMk/>
            <pc:sldMk cId="3424431131" sldId="257"/>
            <ac:spMk id="3" creationId="{5B0F0717-237B-4A5F-B165-5BC2200D07D1}"/>
          </ac:spMkLst>
        </pc:spChg>
        <pc:spChg chg="add del mod">
          <ac:chgData name="Wojciech Bajek" userId="S::wojciech.bajek@student.pk.edu.pl::70196526-42a7-4e4f-b30f-9d37c243ec36" providerId="AD" clId="Web-{F6194456-CAC9-41B2-A927-765C373E8ED6}" dt="2021-12-04T22:09:55.804" v="17"/>
          <ac:spMkLst>
            <pc:docMk/>
            <pc:sldMk cId="3424431131" sldId="257"/>
            <ac:spMk id="6" creationId="{4B385B1B-AC5D-4DD8-875A-559B696642FE}"/>
          </ac:spMkLst>
        </pc:spChg>
        <pc:spChg chg="add del mod">
          <ac:chgData name="Wojciech Bajek" userId="S::wojciech.bajek@student.pk.edu.pl::70196526-42a7-4e4f-b30f-9d37c243ec36" providerId="AD" clId="Web-{F6194456-CAC9-41B2-A927-765C373E8ED6}" dt="2021-12-04T22:12:17.449" v="43"/>
          <ac:spMkLst>
            <pc:docMk/>
            <pc:sldMk cId="3424431131" sldId="257"/>
            <ac:spMk id="8" creationId="{4C8F887B-CE1D-4274-9EBF-0E41594B7732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0:36.852" v="26"/>
          <ac:spMkLst>
            <pc:docMk/>
            <pc:sldMk cId="3424431131" sldId="257"/>
            <ac:spMk id="9" creationId="{93245F62-CCC4-49E4-B95B-EA6C1E790510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0:36.852" v="26"/>
          <ac:spMkLst>
            <pc:docMk/>
            <pc:sldMk cId="3424431131" sldId="257"/>
            <ac:spMk id="10" creationId="{E6C0DD6B-6AA3-448F-9B99-8386295BC1B4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0:34.446" v="24"/>
          <ac:spMkLst>
            <pc:docMk/>
            <pc:sldMk cId="3424431131" sldId="257"/>
            <ac:spMk id="11" creationId="{FD9482FD-809B-4544-9863-CAD60382395D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0:36.852" v="26"/>
          <ac:spMkLst>
            <pc:docMk/>
            <pc:sldMk cId="3424431131" sldId="257"/>
            <ac:spMk id="12" creationId="{DA381740-063A-41A4-836D-85D14980EEF0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0:36.852" v="26"/>
          <ac:spMkLst>
            <pc:docMk/>
            <pc:sldMk cId="3424431131" sldId="257"/>
            <ac:spMk id="13" creationId="{F28B82B1-E269-4325-A665-6CFE5DEE5DE5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0:34.446" v="24"/>
          <ac:spMkLst>
            <pc:docMk/>
            <pc:sldMk cId="3424431131" sldId="257"/>
            <ac:spMk id="14" creationId="{32AEEBC8-9D30-42EF-95F2-386C2653FBF0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0:39.337" v="28"/>
          <ac:spMkLst>
            <pc:docMk/>
            <pc:sldMk cId="3424431131" sldId="257"/>
            <ac:spMk id="15" creationId="{DA381740-063A-41A4-836D-85D14980EEF0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0:39.337" v="28"/>
          <ac:spMkLst>
            <pc:docMk/>
            <pc:sldMk cId="3424431131" sldId="257"/>
            <ac:spMk id="17" creationId="{BCED4D40-4B67-4331-AC48-79B82B4A47D8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0:34.446" v="24"/>
          <ac:spMkLst>
            <pc:docMk/>
            <pc:sldMk cId="3424431131" sldId="257"/>
            <ac:spMk id="18" creationId="{535742DD-1B16-4E9D-B715-0D74B4574A68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0:43.196" v="30"/>
          <ac:spMkLst>
            <pc:docMk/>
            <pc:sldMk cId="3424431131" sldId="257"/>
            <ac:spMk id="19" creationId="{DA381740-063A-41A4-836D-85D14980EEF0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0:36.852" v="26"/>
          <ac:spMkLst>
            <pc:docMk/>
            <pc:sldMk cId="3424431131" sldId="257"/>
            <ac:spMk id="20" creationId="{7C700527-76FD-4DF4-A597-6F5E089CA0C2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0:43.196" v="30"/>
          <ac:spMkLst>
            <pc:docMk/>
            <pc:sldMk cId="3424431131" sldId="257"/>
            <ac:spMk id="21" creationId="{93245F62-CCC4-49E4-B95B-EA6C1E790510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0:36.852" v="26"/>
          <ac:spMkLst>
            <pc:docMk/>
            <pc:sldMk cId="3424431131" sldId="257"/>
            <ac:spMk id="22" creationId="{B5EA49A9-01EB-4D60-A392-7DC9B625D67D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0:43.196" v="30"/>
          <ac:spMkLst>
            <pc:docMk/>
            <pc:sldMk cId="3424431131" sldId="257"/>
            <ac:spMk id="23" creationId="{E6C0DD6B-6AA3-448F-9B99-8386295BC1B4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0:43.196" v="30"/>
          <ac:spMkLst>
            <pc:docMk/>
            <pc:sldMk cId="3424431131" sldId="257"/>
            <ac:spMk id="24" creationId="{F28B82B1-E269-4325-A665-6CFE5DEE5DE5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0:43.196" v="30"/>
          <ac:spMkLst>
            <pc:docMk/>
            <pc:sldMk cId="3424431131" sldId="257"/>
            <ac:spMk id="25" creationId="{7C700527-76FD-4DF4-A597-6F5E089CA0C2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0:43.196" v="30"/>
          <ac:spMkLst>
            <pc:docMk/>
            <pc:sldMk cId="3424431131" sldId="257"/>
            <ac:spMk id="26" creationId="{B5EA49A9-01EB-4D60-A392-7DC9B625D67D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0:56.853" v="37"/>
          <ac:spMkLst>
            <pc:docMk/>
            <pc:sldMk cId="3424431131" sldId="257"/>
            <ac:spMk id="27" creationId="{A8908DB7-C3A6-4FCB-9820-CEE02B398C4A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0:56.853" v="37"/>
          <ac:spMkLst>
            <pc:docMk/>
            <pc:sldMk cId="3424431131" sldId="257"/>
            <ac:spMk id="29" creationId="{535742DD-1B16-4E9D-B715-0D74B4574A68}"/>
          </ac:spMkLst>
        </pc:spChg>
        <pc:spChg chg="add del mod">
          <ac:chgData name="Wojciech Bajek" userId="S::wojciech.bajek@student.pk.edu.pl::70196526-42a7-4e4f-b30f-9d37c243ec36" providerId="AD" clId="Web-{F6194456-CAC9-41B2-A927-765C373E8ED6}" dt="2021-12-04T22:10:56.853" v="37"/>
          <ac:spMkLst>
            <pc:docMk/>
            <pc:sldMk cId="3424431131" sldId="257"/>
            <ac:spMk id="30" creationId="{556012B0-0828-42F8-9C30-F289675A6401}"/>
          </ac:spMkLst>
        </pc:spChg>
        <pc:spChg chg="add mod ord">
          <ac:chgData name="Wojciech Bajek" userId="S::wojciech.bajek@student.pk.edu.pl::70196526-42a7-4e4f-b30f-9d37c243ec36" providerId="AD" clId="Web-{F6194456-CAC9-41B2-A927-765C373E8ED6}" dt="2021-12-04T22:16:16.755" v="79"/>
          <ac:spMkLst>
            <pc:docMk/>
            <pc:sldMk cId="3424431131" sldId="257"/>
            <ac:spMk id="31" creationId="{A7D9C3E1-1DC8-46EB-B647-1D7DCA28A8CF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5:28.097" v="65"/>
          <ac:spMkLst>
            <pc:docMk/>
            <pc:sldMk cId="3424431131" sldId="257"/>
            <ac:spMk id="32" creationId="{DA381740-063A-41A4-836D-85D14980EEF0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5:28.097" v="65"/>
          <ac:spMkLst>
            <pc:docMk/>
            <pc:sldMk cId="3424431131" sldId="257"/>
            <ac:spMk id="33" creationId="{76906711-0AFB-47DD-A4B6-4E94B38B8C91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5:28.097" v="65"/>
          <ac:spMkLst>
            <pc:docMk/>
            <pc:sldMk cId="3424431131" sldId="257"/>
            <ac:spMk id="34" creationId="{AA91F649-894C-41F6-A21D-3D1AC558E934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0:56.837" v="36"/>
          <ac:spMkLst>
            <pc:docMk/>
            <pc:sldMk cId="3424431131" sldId="257"/>
            <ac:spMk id="35" creationId="{32AEEBC8-9D30-42EF-95F2-386C2653FBF0}"/>
          </ac:spMkLst>
        </pc:spChg>
        <pc:spChg chg="add mod ord">
          <ac:chgData name="Wojciech Bajek" userId="S::wojciech.bajek@student.pk.edu.pl::70196526-42a7-4e4f-b30f-9d37c243ec36" providerId="AD" clId="Web-{F6194456-CAC9-41B2-A927-765C373E8ED6}" dt="2021-12-04T22:16:16.755" v="79"/>
          <ac:spMkLst>
            <pc:docMk/>
            <pc:sldMk cId="3424431131" sldId="257"/>
            <ac:spMk id="36" creationId="{E5F5AF38-F506-4474-9A3F-43648D0937DB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0:56.837" v="36"/>
          <ac:spMkLst>
            <pc:docMk/>
            <pc:sldMk cId="3424431131" sldId="257"/>
            <ac:spMk id="39" creationId="{535742DD-1B16-4E9D-B715-0D74B4574A68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6:16.739" v="78"/>
          <ac:spMkLst>
            <pc:docMk/>
            <pc:sldMk cId="3424431131" sldId="257"/>
            <ac:spMk id="40" creationId="{A028AB14-5A8B-4D32-B482-BFAD6D3EA141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5:28.097" v="65"/>
          <ac:spMkLst>
            <pc:docMk/>
            <pc:sldMk cId="3424431131" sldId="257"/>
            <ac:spMk id="41" creationId="{56037404-66BD-46B5-9323-1B531319671A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6:03.551" v="74"/>
          <ac:spMkLst>
            <pc:docMk/>
            <pc:sldMk cId="3424431131" sldId="257"/>
            <ac:spMk id="46" creationId="{DA381740-063A-41A4-836D-85D14980EEF0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6:03.551" v="74"/>
          <ac:spMkLst>
            <pc:docMk/>
            <pc:sldMk cId="3424431131" sldId="257"/>
            <ac:spMk id="48" creationId="{76906711-0AFB-47DD-A4B6-4E94B38B8C91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6:03.551" v="74"/>
          <ac:spMkLst>
            <pc:docMk/>
            <pc:sldMk cId="3424431131" sldId="257"/>
            <ac:spMk id="50" creationId="{AA91F649-894C-41F6-A21D-3D1AC558E934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6:09.583" v="76"/>
          <ac:spMkLst>
            <pc:docMk/>
            <pc:sldMk cId="3424431131" sldId="257"/>
            <ac:spMk id="51" creationId="{6DCB64DE-FB3A-4D83-9241-A0D26824BE54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6:03.551" v="74"/>
          <ac:spMkLst>
            <pc:docMk/>
            <pc:sldMk cId="3424431131" sldId="257"/>
            <ac:spMk id="52" creationId="{56037404-66BD-46B5-9323-1B531319671A}"/>
          </ac:spMkLst>
        </pc:spChg>
        <pc:spChg chg="add del">
          <ac:chgData name="Wojciech Bajek" userId="S::wojciech.bajek@student.pk.edu.pl::70196526-42a7-4e4f-b30f-9d37c243ec36" providerId="AD" clId="Web-{F6194456-CAC9-41B2-A927-765C373E8ED6}" dt="2021-12-04T22:16:09.583" v="76"/>
          <ac:spMkLst>
            <pc:docMk/>
            <pc:sldMk cId="3424431131" sldId="257"/>
            <ac:spMk id="53" creationId="{5E94C64B-831C-45FA-B484-591F4D577C60}"/>
          </ac:spMkLst>
        </pc:spChg>
        <pc:spChg chg="add">
          <ac:chgData name="Wojciech Bajek" userId="S::wojciech.bajek@student.pk.edu.pl::70196526-42a7-4e4f-b30f-9d37c243ec36" providerId="AD" clId="Web-{F6194456-CAC9-41B2-A927-765C373E8ED6}" dt="2021-12-04T22:16:16.755" v="79"/>
          <ac:spMkLst>
            <pc:docMk/>
            <pc:sldMk cId="3424431131" sldId="257"/>
            <ac:spMk id="63" creationId="{991E317B-75E3-4171-A07A-B263C1D6DCA5}"/>
          </ac:spMkLst>
        </pc:spChg>
        <pc:spChg chg="add">
          <ac:chgData name="Wojciech Bajek" userId="S::wojciech.bajek@student.pk.edu.pl::70196526-42a7-4e4f-b30f-9d37c243ec36" providerId="AD" clId="Web-{F6194456-CAC9-41B2-A927-765C373E8ED6}" dt="2021-12-04T22:16:16.755" v="79"/>
          <ac:spMkLst>
            <pc:docMk/>
            <pc:sldMk cId="3424431131" sldId="257"/>
            <ac:spMk id="64" creationId="{4A9B19C2-B29A-4924-9E7E-6FBF17F5854E}"/>
          </ac:spMkLst>
        </pc:spChg>
        <pc:grpChg chg="add del">
          <ac:chgData name="Wojciech Bajek" userId="S::wojciech.bajek@student.pk.edu.pl::70196526-42a7-4e4f-b30f-9d37c243ec36" providerId="AD" clId="Web-{F6194456-CAC9-41B2-A927-765C373E8ED6}" dt="2021-12-04T22:16:09.583" v="76"/>
          <ac:grpSpMkLst>
            <pc:docMk/>
            <pc:sldMk cId="3424431131" sldId="257"/>
            <ac:grpSpMk id="55" creationId="{AC96E397-7705-43C9-AC81-FA8EF1951DD2}"/>
          </ac:grpSpMkLst>
        </pc:grpChg>
        <pc:grpChg chg="add">
          <ac:chgData name="Wojciech Bajek" userId="S::wojciech.bajek@student.pk.edu.pl::70196526-42a7-4e4f-b30f-9d37c243ec36" providerId="AD" clId="Web-{F6194456-CAC9-41B2-A927-765C373E8ED6}" dt="2021-12-04T22:16:16.755" v="79"/>
          <ac:grpSpMkLst>
            <pc:docMk/>
            <pc:sldMk cId="3424431131" sldId="257"/>
            <ac:grpSpMk id="65" creationId="{34C85634-D5F5-4047-8F35-F4B1F50AB1A7}"/>
          </ac:grpSpMkLst>
        </pc:grpChg>
        <pc:picChg chg="add del mod ord">
          <ac:chgData name="Wojciech Bajek" userId="S::wojciech.bajek@student.pk.edu.pl::70196526-42a7-4e4f-b30f-9d37c243ec36" providerId="AD" clId="Web-{F6194456-CAC9-41B2-A927-765C373E8ED6}" dt="2021-12-04T22:09:27.600" v="16"/>
          <ac:picMkLst>
            <pc:docMk/>
            <pc:sldMk cId="3424431131" sldId="257"/>
            <ac:picMk id="4" creationId="{5D1A27EB-B092-4E71-BBCC-50DD737B9D8A}"/>
          </ac:picMkLst>
        </pc:picChg>
        <pc:picChg chg="add mod ord">
          <ac:chgData name="Wojciech Bajek" userId="S::wojciech.bajek@student.pk.edu.pl::70196526-42a7-4e4f-b30f-9d37c243ec36" providerId="AD" clId="Web-{F6194456-CAC9-41B2-A927-765C373E8ED6}" dt="2021-12-04T22:16:20.458" v="80" actId="14100"/>
          <ac:picMkLst>
            <pc:docMk/>
            <pc:sldMk cId="3424431131" sldId="257"/>
            <ac:picMk id="7" creationId="{BD022626-9E5D-4039-82E3-218C2EA81D66}"/>
          </ac:picMkLst>
        </pc:picChg>
        <pc:inkChg chg="add del">
          <ac:chgData name="Wojciech Bajek" userId="S::wojciech.bajek@student.pk.edu.pl::70196526-42a7-4e4f-b30f-9d37c243ec36" providerId="AD" clId="Web-{F6194456-CAC9-41B2-A927-765C373E8ED6}" dt="2021-12-04T22:10:34.446" v="24"/>
          <ac:inkMkLst>
            <pc:docMk/>
            <pc:sldMk cId="3424431131" sldId="257"/>
            <ac:inkMk id="16" creationId="{070477C5-0410-4E4F-97A1-F84C2465C187}"/>
          </ac:inkMkLst>
        </pc:inkChg>
        <pc:inkChg chg="add del">
          <ac:chgData name="Wojciech Bajek" userId="S::wojciech.bajek@student.pk.edu.pl::70196526-42a7-4e4f-b30f-9d37c243ec36" providerId="AD" clId="Web-{F6194456-CAC9-41B2-A927-765C373E8ED6}" dt="2021-12-04T22:10:56.853" v="37"/>
          <ac:inkMkLst>
            <pc:docMk/>
            <pc:sldMk cId="3424431131" sldId="257"/>
            <ac:inkMk id="28" creationId="{070477C5-0410-4E4F-97A1-F84C2465C187}"/>
          </ac:inkMkLst>
        </pc:inkChg>
        <pc:inkChg chg="add del">
          <ac:chgData name="Wojciech Bajek" userId="S::wojciech.bajek@student.pk.edu.pl::70196526-42a7-4e4f-b30f-9d37c243ec36" providerId="AD" clId="Web-{F6194456-CAC9-41B2-A927-765C373E8ED6}" dt="2021-12-04T22:10:56.837" v="36"/>
          <ac:inkMkLst>
            <pc:docMk/>
            <pc:sldMk cId="3424431131" sldId="257"/>
            <ac:inkMk id="37" creationId="{070477C5-0410-4E4F-97A1-F84C2465C187}"/>
          </ac:inkMkLst>
        </pc:inkChg>
        <pc:cxnChg chg="add del">
          <ac:chgData name="Wojciech Bajek" userId="S::wojciech.bajek@student.pk.edu.pl::70196526-42a7-4e4f-b30f-9d37c243ec36" providerId="AD" clId="Web-{F6194456-CAC9-41B2-A927-765C373E8ED6}" dt="2021-12-04T22:16:09.583" v="76"/>
          <ac:cxnSpMkLst>
            <pc:docMk/>
            <pc:sldMk cId="3424431131" sldId="257"/>
            <ac:cxnSpMk id="38" creationId="{0512F9CB-A1A0-4043-A103-F6A4B94B695A}"/>
          </ac:cxnSpMkLst>
        </pc:cxnChg>
        <pc:cxnChg chg="add">
          <ac:chgData name="Wojciech Bajek" userId="S::wojciech.bajek@student.pk.edu.pl::70196526-42a7-4e4f-b30f-9d37c243ec36" providerId="AD" clId="Web-{F6194456-CAC9-41B2-A927-765C373E8ED6}" dt="2021-12-04T22:16:16.755" v="79"/>
          <ac:cxnSpMkLst>
            <pc:docMk/>
            <pc:sldMk cId="3424431131" sldId="257"/>
            <ac:cxnSpMk id="42" creationId="{0512F9CB-A1A0-4043-A103-F6A4B94B695A}"/>
          </ac:cxnSpMkLst>
        </pc:cxnChg>
        <pc:cxnChg chg="add del">
          <ac:chgData name="Wojciech Bajek" userId="S::wojciech.bajek@student.pk.edu.pl::70196526-42a7-4e4f-b30f-9d37c243ec36" providerId="AD" clId="Web-{F6194456-CAC9-41B2-A927-765C373E8ED6}" dt="2021-12-04T22:16:09.583" v="76"/>
          <ac:cxnSpMkLst>
            <pc:docMk/>
            <pc:sldMk cId="3424431131" sldId="257"/>
            <ac:cxnSpMk id="43" creationId="{ADBE6588-EE16-4389-857C-86A156D49E5D}"/>
          </ac:cxnSpMkLst>
        </pc:cxnChg>
        <pc:cxnChg chg="add">
          <ac:chgData name="Wojciech Bajek" userId="S::wojciech.bajek@student.pk.edu.pl::70196526-42a7-4e4f-b30f-9d37c243ec36" providerId="AD" clId="Web-{F6194456-CAC9-41B2-A927-765C373E8ED6}" dt="2021-12-04T22:16:16.755" v="79"/>
          <ac:cxnSpMkLst>
            <pc:docMk/>
            <pc:sldMk cId="3424431131" sldId="257"/>
            <ac:cxnSpMk id="44" creationId="{ADBE6588-EE16-4389-857C-86A156D49E5D}"/>
          </ac:cxnSpMkLst>
        </pc:cxnChg>
        <pc:cxnChg chg="add del">
          <ac:chgData name="Wojciech Bajek" userId="S::wojciech.bajek@student.pk.edu.pl::70196526-42a7-4e4f-b30f-9d37c243ec36" providerId="AD" clId="Web-{F6194456-CAC9-41B2-A927-765C373E8ED6}" dt="2021-12-04T22:16:09.583" v="76"/>
          <ac:cxnSpMkLst>
            <pc:docMk/>
            <pc:sldMk cId="3424431131" sldId="257"/>
            <ac:cxnSpMk id="45" creationId="{17FD48D2-B0A7-413D-B947-AA55AC1296D5}"/>
          </ac:cxnSpMkLst>
        </pc:cxnChg>
        <pc:cxnChg chg="add del">
          <ac:chgData name="Wojciech Bajek" userId="S::wojciech.bajek@student.pk.edu.pl::70196526-42a7-4e4f-b30f-9d37c243ec36" providerId="AD" clId="Web-{F6194456-CAC9-41B2-A927-765C373E8ED6}" dt="2021-12-04T22:16:09.583" v="76"/>
          <ac:cxnSpMkLst>
            <pc:docMk/>
            <pc:sldMk cId="3424431131" sldId="257"/>
            <ac:cxnSpMk id="47" creationId="{2BE668D0-D906-4EEE-B32F-8C028624B837}"/>
          </ac:cxnSpMkLst>
        </pc:cxnChg>
        <pc:cxnChg chg="add del">
          <ac:chgData name="Wojciech Bajek" userId="S::wojciech.bajek@student.pk.edu.pl::70196526-42a7-4e4f-b30f-9d37c243ec36" providerId="AD" clId="Web-{F6194456-CAC9-41B2-A927-765C373E8ED6}" dt="2021-12-04T22:16:09.583" v="76"/>
          <ac:cxnSpMkLst>
            <pc:docMk/>
            <pc:sldMk cId="3424431131" sldId="257"/>
            <ac:cxnSpMk id="49" creationId="{D1DE67A3-B8F6-4CFD-A8E0-D15200F23152}"/>
          </ac:cxnSpMkLst>
        </pc:cxnChg>
        <pc:cxnChg chg="add">
          <ac:chgData name="Wojciech Bajek" userId="S::wojciech.bajek@student.pk.edu.pl::70196526-42a7-4e4f-b30f-9d37c243ec36" providerId="AD" clId="Web-{F6194456-CAC9-41B2-A927-765C373E8ED6}" dt="2021-12-04T22:16:16.755" v="79"/>
          <ac:cxnSpMkLst>
            <pc:docMk/>
            <pc:sldMk cId="3424431131" sldId="257"/>
            <ac:cxnSpMk id="54" creationId="{17FD48D2-B0A7-413D-B947-AA55AC1296D5}"/>
          </ac:cxnSpMkLst>
        </pc:cxnChg>
        <pc:cxnChg chg="add">
          <ac:chgData name="Wojciech Bajek" userId="S::wojciech.bajek@student.pk.edu.pl::70196526-42a7-4e4f-b30f-9d37c243ec36" providerId="AD" clId="Web-{F6194456-CAC9-41B2-A927-765C373E8ED6}" dt="2021-12-04T22:16:16.755" v="79"/>
          <ac:cxnSpMkLst>
            <pc:docMk/>
            <pc:sldMk cId="3424431131" sldId="257"/>
            <ac:cxnSpMk id="61" creationId="{2BE668D0-D906-4EEE-B32F-8C028624B837}"/>
          </ac:cxnSpMkLst>
        </pc:cxnChg>
        <pc:cxnChg chg="add">
          <ac:chgData name="Wojciech Bajek" userId="S::wojciech.bajek@student.pk.edu.pl::70196526-42a7-4e4f-b30f-9d37c243ec36" providerId="AD" clId="Web-{F6194456-CAC9-41B2-A927-765C373E8ED6}" dt="2021-12-04T22:16:16.755" v="79"/>
          <ac:cxnSpMkLst>
            <pc:docMk/>
            <pc:sldMk cId="3424431131" sldId="257"/>
            <ac:cxnSpMk id="62" creationId="{D1DE67A3-B8F6-4CFD-A8E0-D15200F23152}"/>
          </ac:cxnSpMkLst>
        </pc:cxnChg>
      </pc:sldChg>
      <pc:sldMasterChg chg="add del addSldLayout delSldLayout">
        <pc:chgData name="Wojciech Bajek" userId="S::wojciech.bajek@student.pk.edu.pl::70196526-42a7-4e4f-b30f-9d37c243ec36" providerId="AD" clId="Web-{F6194456-CAC9-41B2-A927-765C373E8ED6}" dt="2021-12-04T22:06:46.860" v="2"/>
        <pc:sldMasterMkLst>
          <pc:docMk/>
          <pc:sldMasterMk cId="3926633689" sldId="2147483648"/>
        </pc:sldMasterMkLst>
        <pc:sldLayoutChg chg="add del">
          <pc:chgData name="Wojciech Bajek" userId="S::wojciech.bajek@student.pk.edu.pl::70196526-42a7-4e4f-b30f-9d37c243ec36" providerId="AD" clId="Web-{F6194456-CAC9-41B2-A927-765C373E8ED6}" dt="2021-12-04T22:06:46.860" v="2"/>
          <pc:sldLayoutMkLst>
            <pc:docMk/>
            <pc:sldMasterMk cId="3926633689" sldId="2147483648"/>
            <pc:sldLayoutMk cId="3391757436" sldId="2147483649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6:46.860" v="2"/>
          <pc:sldLayoutMkLst>
            <pc:docMk/>
            <pc:sldMasterMk cId="3926633689" sldId="2147483648"/>
            <pc:sldLayoutMk cId="967380084" sldId="2147483650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6:46.860" v="2"/>
          <pc:sldLayoutMkLst>
            <pc:docMk/>
            <pc:sldMasterMk cId="3926633689" sldId="2147483648"/>
            <pc:sldLayoutMk cId="13234121" sldId="2147483651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6:46.860" v="2"/>
          <pc:sldLayoutMkLst>
            <pc:docMk/>
            <pc:sldMasterMk cId="3926633689" sldId="2147483648"/>
            <pc:sldLayoutMk cId="3883036252" sldId="2147483652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6:46.860" v="2"/>
          <pc:sldLayoutMkLst>
            <pc:docMk/>
            <pc:sldMasterMk cId="3926633689" sldId="2147483648"/>
            <pc:sldLayoutMk cId="961808292" sldId="2147483653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6:46.860" v="2"/>
          <pc:sldLayoutMkLst>
            <pc:docMk/>
            <pc:sldMasterMk cId="3926633689" sldId="2147483648"/>
            <pc:sldLayoutMk cId="1544797292" sldId="2147483654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6:46.860" v="2"/>
          <pc:sldLayoutMkLst>
            <pc:docMk/>
            <pc:sldMasterMk cId="3926633689" sldId="2147483648"/>
            <pc:sldLayoutMk cId="1850839136" sldId="2147483655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6:46.860" v="2"/>
          <pc:sldLayoutMkLst>
            <pc:docMk/>
            <pc:sldMasterMk cId="3926633689" sldId="2147483648"/>
            <pc:sldLayoutMk cId="2715530444" sldId="2147483656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6:46.860" v="2"/>
          <pc:sldLayoutMkLst>
            <pc:docMk/>
            <pc:sldMasterMk cId="3926633689" sldId="2147483648"/>
            <pc:sldLayoutMk cId="3024906009" sldId="2147483657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6:46.860" v="2"/>
          <pc:sldLayoutMkLst>
            <pc:docMk/>
            <pc:sldMasterMk cId="3926633689" sldId="2147483648"/>
            <pc:sldLayoutMk cId="2454508176" sldId="2147483658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6:46.860" v="2"/>
          <pc:sldLayoutMkLst>
            <pc:docMk/>
            <pc:sldMasterMk cId="3926633689" sldId="2147483648"/>
            <pc:sldLayoutMk cId="1340386666" sldId="2147483659"/>
          </pc:sldLayoutMkLst>
        </pc:sldLayoutChg>
      </pc:sldMasterChg>
      <pc:sldMasterChg chg="add del addSldLayout delSldLayout">
        <pc:chgData name="Wojciech Bajek" userId="S::wojciech.bajek@student.pk.edu.pl::70196526-42a7-4e4f-b30f-9d37c243ec36" providerId="AD" clId="Web-{F6194456-CAC9-41B2-A927-765C373E8ED6}" dt="2021-12-04T22:06:46.813" v="1"/>
        <pc:sldMasterMkLst>
          <pc:docMk/>
          <pc:sldMasterMk cId="2255372571" sldId="2147483673"/>
        </pc:sldMasterMkLst>
        <pc:sldLayoutChg chg="add del">
          <pc:chgData name="Wojciech Bajek" userId="S::wojciech.bajek@student.pk.edu.pl::70196526-42a7-4e4f-b30f-9d37c243ec36" providerId="AD" clId="Web-{F6194456-CAC9-41B2-A927-765C373E8ED6}" dt="2021-12-04T22:06:46.813" v="1"/>
          <pc:sldLayoutMkLst>
            <pc:docMk/>
            <pc:sldMasterMk cId="2255372571" sldId="2147483673"/>
            <pc:sldLayoutMk cId="374512010" sldId="2147483662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6:46.813" v="1"/>
          <pc:sldLayoutMkLst>
            <pc:docMk/>
            <pc:sldMasterMk cId="2255372571" sldId="2147483673"/>
            <pc:sldLayoutMk cId="1077330773" sldId="2147483663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6:46.813" v="1"/>
          <pc:sldLayoutMkLst>
            <pc:docMk/>
            <pc:sldMasterMk cId="2255372571" sldId="2147483673"/>
            <pc:sldLayoutMk cId="2954355990" sldId="2147483664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6:46.813" v="1"/>
          <pc:sldLayoutMkLst>
            <pc:docMk/>
            <pc:sldMasterMk cId="2255372571" sldId="2147483673"/>
            <pc:sldLayoutMk cId="1812587267" sldId="2147483665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6:46.813" v="1"/>
          <pc:sldLayoutMkLst>
            <pc:docMk/>
            <pc:sldMasterMk cId="2255372571" sldId="2147483673"/>
            <pc:sldLayoutMk cId="2838199164" sldId="2147483666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6:46.813" v="1"/>
          <pc:sldLayoutMkLst>
            <pc:docMk/>
            <pc:sldMasterMk cId="2255372571" sldId="2147483673"/>
            <pc:sldLayoutMk cId="2902346850" sldId="2147483667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6:46.813" v="1"/>
          <pc:sldLayoutMkLst>
            <pc:docMk/>
            <pc:sldMasterMk cId="2255372571" sldId="2147483673"/>
            <pc:sldLayoutMk cId="3932820736" sldId="2147483668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6:46.813" v="1"/>
          <pc:sldLayoutMkLst>
            <pc:docMk/>
            <pc:sldMasterMk cId="2255372571" sldId="2147483673"/>
            <pc:sldLayoutMk cId="85546256" sldId="2147483669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6:46.813" v="1"/>
          <pc:sldLayoutMkLst>
            <pc:docMk/>
            <pc:sldMasterMk cId="2255372571" sldId="2147483673"/>
            <pc:sldLayoutMk cId="3607794144" sldId="2147483670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6:46.813" v="1"/>
          <pc:sldLayoutMkLst>
            <pc:docMk/>
            <pc:sldMasterMk cId="2255372571" sldId="2147483673"/>
            <pc:sldLayoutMk cId="2409067337" sldId="2147483671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6:46.813" v="1"/>
          <pc:sldLayoutMkLst>
            <pc:docMk/>
            <pc:sldMasterMk cId="2255372571" sldId="2147483673"/>
            <pc:sldLayoutMk cId="839588866" sldId="2147483672"/>
          </pc:sldLayoutMkLst>
        </pc:sldLayoutChg>
      </pc:sldMasterChg>
      <pc:sldMasterChg chg="add del addSldLayout delSldLayout">
        <pc:chgData name="Wojciech Bajek" userId="S::wojciech.bajek@student.pk.edu.pl::70196526-42a7-4e4f-b30f-9d37c243ec36" providerId="AD" clId="Web-{F6194456-CAC9-41B2-A927-765C373E8ED6}" dt="2021-12-04T22:07:24.439" v="7"/>
        <pc:sldMasterMkLst>
          <pc:docMk/>
          <pc:sldMasterMk cId="3574404101" sldId="2147483699"/>
        </pc:sldMasterMkLst>
        <pc:sldLayoutChg chg="add del">
          <pc:chgData name="Wojciech Bajek" userId="S::wojciech.bajek@student.pk.edu.pl::70196526-42a7-4e4f-b30f-9d37c243ec36" providerId="AD" clId="Web-{F6194456-CAC9-41B2-A927-765C373E8ED6}" dt="2021-12-04T22:07:24.439" v="7"/>
          <pc:sldLayoutMkLst>
            <pc:docMk/>
            <pc:sldMasterMk cId="3574404101" sldId="2147483699"/>
            <pc:sldLayoutMk cId="2436991166" sldId="2147483688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7:24.439" v="7"/>
          <pc:sldLayoutMkLst>
            <pc:docMk/>
            <pc:sldMasterMk cId="3574404101" sldId="2147483699"/>
            <pc:sldLayoutMk cId="2017275640" sldId="2147483689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7:24.439" v="7"/>
          <pc:sldLayoutMkLst>
            <pc:docMk/>
            <pc:sldMasterMk cId="3574404101" sldId="2147483699"/>
            <pc:sldLayoutMk cId="861193150" sldId="2147483690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7:24.439" v="7"/>
          <pc:sldLayoutMkLst>
            <pc:docMk/>
            <pc:sldMasterMk cId="3574404101" sldId="2147483699"/>
            <pc:sldLayoutMk cId="1527453937" sldId="2147483691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7:24.439" v="7"/>
          <pc:sldLayoutMkLst>
            <pc:docMk/>
            <pc:sldMasterMk cId="3574404101" sldId="2147483699"/>
            <pc:sldLayoutMk cId="478974605" sldId="2147483692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7:24.439" v="7"/>
          <pc:sldLayoutMkLst>
            <pc:docMk/>
            <pc:sldMasterMk cId="3574404101" sldId="2147483699"/>
            <pc:sldLayoutMk cId="1464531196" sldId="2147483693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7:24.439" v="7"/>
          <pc:sldLayoutMkLst>
            <pc:docMk/>
            <pc:sldMasterMk cId="3574404101" sldId="2147483699"/>
            <pc:sldLayoutMk cId="2018281649" sldId="2147483694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7:24.439" v="7"/>
          <pc:sldLayoutMkLst>
            <pc:docMk/>
            <pc:sldMasterMk cId="3574404101" sldId="2147483699"/>
            <pc:sldLayoutMk cId="1397631335" sldId="2147483695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7:24.439" v="7"/>
          <pc:sldLayoutMkLst>
            <pc:docMk/>
            <pc:sldMasterMk cId="3574404101" sldId="2147483699"/>
            <pc:sldLayoutMk cId="4142608292" sldId="2147483696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7:24.439" v="7"/>
          <pc:sldLayoutMkLst>
            <pc:docMk/>
            <pc:sldMasterMk cId="3574404101" sldId="2147483699"/>
            <pc:sldLayoutMk cId="4179059147" sldId="2147483697"/>
          </pc:sldLayoutMkLst>
        </pc:sldLayoutChg>
        <pc:sldLayoutChg chg="add del">
          <pc:chgData name="Wojciech Bajek" userId="S::wojciech.bajek@student.pk.edu.pl::70196526-42a7-4e4f-b30f-9d37c243ec36" providerId="AD" clId="Web-{F6194456-CAC9-41B2-A927-765C373E8ED6}" dt="2021-12-04T22:07:24.439" v="7"/>
          <pc:sldLayoutMkLst>
            <pc:docMk/>
            <pc:sldMasterMk cId="3574404101" sldId="2147483699"/>
            <pc:sldLayoutMk cId="2772267972" sldId="2147483698"/>
          </pc:sldLayoutMkLst>
        </pc:sldLayoutChg>
      </pc:sldMasterChg>
      <pc:sldMasterChg chg="add del mod addSldLayout delSldLayout modSldLayout">
        <pc:chgData name="Wojciech Bajek" userId="S::wojciech.bajek@student.pk.edu.pl::70196526-42a7-4e4f-b30f-9d37c243ec36" providerId="AD" clId="Web-{F6194456-CAC9-41B2-A927-765C373E8ED6}" dt="2021-12-04T22:16:03.551" v="74"/>
        <pc:sldMasterMkLst>
          <pc:docMk/>
          <pc:sldMasterMk cId="2754454913" sldId="2147483700"/>
        </pc:sldMasterMkLst>
        <pc:sldLayoutChg chg="add del mo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2754454913" sldId="2147483700"/>
            <pc:sldLayoutMk cId="1025302472" sldId="2147483701"/>
          </pc:sldLayoutMkLst>
        </pc:sldLayoutChg>
        <pc:sldLayoutChg chg="add del mo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2754454913" sldId="2147483700"/>
            <pc:sldLayoutMk cId="1777476872" sldId="2147483702"/>
          </pc:sldLayoutMkLst>
        </pc:sldLayoutChg>
        <pc:sldLayoutChg chg="add del mo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2754454913" sldId="2147483700"/>
            <pc:sldLayoutMk cId="3920214583" sldId="2147483703"/>
          </pc:sldLayoutMkLst>
        </pc:sldLayoutChg>
        <pc:sldLayoutChg chg="add del mo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2754454913" sldId="2147483700"/>
            <pc:sldLayoutMk cId="2433691087" sldId="2147483704"/>
          </pc:sldLayoutMkLst>
        </pc:sldLayoutChg>
        <pc:sldLayoutChg chg="add del mo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2754454913" sldId="2147483700"/>
            <pc:sldLayoutMk cId="1336119578" sldId="2147483705"/>
          </pc:sldLayoutMkLst>
        </pc:sldLayoutChg>
        <pc:sldLayoutChg chg="add del mo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2754454913" sldId="2147483700"/>
            <pc:sldLayoutMk cId="4160876939" sldId="2147483706"/>
          </pc:sldLayoutMkLst>
        </pc:sldLayoutChg>
        <pc:sldLayoutChg chg="add del mo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2754454913" sldId="2147483700"/>
            <pc:sldLayoutMk cId="333307363" sldId="2147483707"/>
          </pc:sldLayoutMkLst>
        </pc:sldLayoutChg>
        <pc:sldLayoutChg chg="add del mo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2754454913" sldId="2147483700"/>
            <pc:sldLayoutMk cId="1001278807" sldId="2147483708"/>
          </pc:sldLayoutMkLst>
        </pc:sldLayoutChg>
        <pc:sldLayoutChg chg="add del mo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2754454913" sldId="2147483700"/>
            <pc:sldLayoutMk cId="3708574407" sldId="2147483709"/>
          </pc:sldLayoutMkLst>
        </pc:sldLayoutChg>
        <pc:sldLayoutChg chg="add del mo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2754454913" sldId="2147483700"/>
            <pc:sldLayoutMk cId="1330943703" sldId="2147483710"/>
          </pc:sldLayoutMkLst>
        </pc:sldLayoutChg>
        <pc:sldLayoutChg chg="add del mo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2754454913" sldId="2147483700"/>
            <pc:sldLayoutMk cId="427566963" sldId="2147483711"/>
          </pc:sldLayoutMkLst>
        </pc:sldLayoutChg>
      </pc:sldMasterChg>
      <pc:sldMasterChg chg="add del addSldLayout delSldLayout modSldLayout">
        <pc:chgData name="Wojciech Bajek" userId="S::wojciech.bajek@student.pk.edu.pl::70196526-42a7-4e4f-b30f-9d37c243ec36" providerId="AD" clId="Web-{F6194456-CAC9-41B2-A927-765C373E8ED6}" dt="2021-12-04T22:15:54.863" v="71"/>
        <pc:sldMasterMkLst>
          <pc:docMk/>
          <pc:sldMasterMk cId="201519570" sldId="2147483712"/>
        </pc:sldMasterMkLst>
        <pc:sldLayoutChg chg="add del mod replId">
          <pc:chgData name="Wojciech Bajek" userId="S::wojciech.bajek@student.pk.edu.pl::70196526-42a7-4e4f-b30f-9d37c243ec36" providerId="AD" clId="Web-{F6194456-CAC9-41B2-A927-765C373E8ED6}" dt="2021-12-04T22:15:54.863" v="71"/>
          <pc:sldLayoutMkLst>
            <pc:docMk/>
            <pc:sldMasterMk cId="201519570" sldId="2147483712"/>
            <pc:sldLayoutMk cId="873493896" sldId="2147483713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54.863" v="71"/>
          <pc:sldLayoutMkLst>
            <pc:docMk/>
            <pc:sldMasterMk cId="201519570" sldId="2147483712"/>
            <pc:sldLayoutMk cId="3415676738" sldId="2147483714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54.863" v="71"/>
          <pc:sldLayoutMkLst>
            <pc:docMk/>
            <pc:sldMasterMk cId="201519570" sldId="2147483712"/>
            <pc:sldLayoutMk cId="1686571887" sldId="2147483715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54.863" v="71"/>
          <pc:sldLayoutMkLst>
            <pc:docMk/>
            <pc:sldMasterMk cId="201519570" sldId="2147483712"/>
            <pc:sldLayoutMk cId="3268700174" sldId="2147483716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54.863" v="71"/>
          <pc:sldLayoutMkLst>
            <pc:docMk/>
            <pc:sldMasterMk cId="201519570" sldId="2147483712"/>
            <pc:sldLayoutMk cId="452469367" sldId="2147483717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54.863" v="71"/>
          <pc:sldLayoutMkLst>
            <pc:docMk/>
            <pc:sldMasterMk cId="201519570" sldId="2147483712"/>
            <pc:sldLayoutMk cId="136467741" sldId="2147483718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54.863" v="71"/>
          <pc:sldLayoutMkLst>
            <pc:docMk/>
            <pc:sldMasterMk cId="201519570" sldId="2147483712"/>
            <pc:sldLayoutMk cId="213520329" sldId="2147483719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54.863" v="71"/>
          <pc:sldLayoutMkLst>
            <pc:docMk/>
            <pc:sldMasterMk cId="201519570" sldId="2147483712"/>
            <pc:sldLayoutMk cId="394768100" sldId="2147483720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54.863" v="71"/>
          <pc:sldLayoutMkLst>
            <pc:docMk/>
            <pc:sldMasterMk cId="201519570" sldId="2147483712"/>
            <pc:sldLayoutMk cId="3289591529" sldId="2147483721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54.863" v="71"/>
          <pc:sldLayoutMkLst>
            <pc:docMk/>
            <pc:sldMasterMk cId="201519570" sldId="2147483712"/>
            <pc:sldLayoutMk cId="1566990971" sldId="2147483722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54.863" v="71"/>
          <pc:sldLayoutMkLst>
            <pc:docMk/>
            <pc:sldMasterMk cId="201519570" sldId="2147483712"/>
            <pc:sldLayoutMk cId="47411492" sldId="2147483723"/>
          </pc:sldLayoutMkLst>
        </pc:sldLayoutChg>
      </pc:sldMasterChg>
      <pc:sldMasterChg chg="add del addSldLayout delSldLayout modSldLayout">
        <pc:chgData name="Wojciech Bajek" userId="S::wojciech.bajek@student.pk.edu.pl::70196526-42a7-4e4f-b30f-9d37c243ec36" providerId="AD" clId="Web-{F6194456-CAC9-41B2-A927-765C373E8ED6}" dt="2021-12-04T22:15:59.426" v="73"/>
        <pc:sldMasterMkLst>
          <pc:docMk/>
          <pc:sldMasterMk cId="1081129373" sldId="2147483712"/>
        </pc:sldMasterMkLst>
        <pc:sldLayoutChg chg="add del mod replId">
          <pc:chgData name="Wojciech Bajek" userId="S::wojciech.bajek@student.pk.edu.pl::70196526-42a7-4e4f-b30f-9d37c243ec36" providerId="AD" clId="Web-{F6194456-CAC9-41B2-A927-765C373E8ED6}" dt="2021-12-04T22:15:59.426" v="73"/>
          <pc:sldLayoutMkLst>
            <pc:docMk/>
            <pc:sldMasterMk cId="1081129373" sldId="2147483712"/>
            <pc:sldLayoutMk cId="1973859632" sldId="2147483713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59.426" v="73"/>
          <pc:sldLayoutMkLst>
            <pc:docMk/>
            <pc:sldMasterMk cId="1081129373" sldId="2147483712"/>
            <pc:sldLayoutMk cId="4293719838" sldId="2147483714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59.426" v="73"/>
          <pc:sldLayoutMkLst>
            <pc:docMk/>
            <pc:sldMasterMk cId="1081129373" sldId="2147483712"/>
            <pc:sldLayoutMk cId="1752343906" sldId="2147483715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59.426" v="73"/>
          <pc:sldLayoutMkLst>
            <pc:docMk/>
            <pc:sldMasterMk cId="1081129373" sldId="2147483712"/>
            <pc:sldLayoutMk cId="838719655" sldId="2147483716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59.426" v="73"/>
          <pc:sldLayoutMkLst>
            <pc:docMk/>
            <pc:sldMasterMk cId="1081129373" sldId="2147483712"/>
            <pc:sldLayoutMk cId="2040797586" sldId="2147483717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59.426" v="73"/>
          <pc:sldLayoutMkLst>
            <pc:docMk/>
            <pc:sldMasterMk cId="1081129373" sldId="2147483712"/>
            <pc:sldLayoutMk cId="1520632680" sldId="2147483718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59.426" v="73"/>
          <pc:sldLayoutMkLst>
            <pc:docMk/>
            <pc:sldMasterMk cId="1081129373" sldId="2147483712"/>
            <pc:sldLayoutMk cId="3149532569" sldId="2147483719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59.426" v="73"/>
          <pc:sldLayoutMkLst>
            <pc:docMk/>
            <pc:sldMasterMk cId="1081129373" sldId="2147483712"/>
            <pc:sldLayoutMk cId="3071093401" sldId="2147483720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59.426" v="73"/>
          <pc:sldLayoutMkLst>
            <pc:docMk/>
            <pc:sldMasterMk cId="1081129373" sldId="2147483712"/>
            <pc:sldLayoutMk cId="876125763" sldId="2147483721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59.426" v="73"/>
          <pc:sldLayoutMkLst>
            <pc:docMk/>
            <pc:sldMasterMk cId="1081129373" sldId="2147483712"/>
            <pc:sldLayoutMk cId="3607654504" sldId="2147483722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59.426" v="73"/>
          <pc:sldLayoutMkLst>
            <pc:docMk/>
            <pc:sldMasterMk cId="1081129373" sldId="2147483712"/>
            <pc:sldLayoutMk cId="420257746" sldId="2147483723"/>
          </pc:sldLayoutMkLst>
        </pc:sldLayoutChg>
      </pc:sldMasterChg>
      <pc:sldMasterChg chg="add del addSldLayout delSldLayout modSldLayout">
        <pc:chgData name="Wojciech Bajek" userId="S::wojciech.bajek@student.pk.edu.pl::70196526-42a7-4e4f-b30f-9d37c243ec36" providerId="AD" clId="Web-{F6194456-CAC9-41B2-A927-765C373E8ED6}" dt="2021-12-04T22:15:46.129" v="69"/>
        <pc:sldMasterMkLst>
          <pc:docMk/>
          <pc:sldMasterMk cId="2319504906" sldId="2147483712"/>
        </pc:sldMasterMkLst>
        <pc:sldLayoutChg chg="add del mod replId">
          <pc:chgData name="Wojciech Bajek" userId="S::wojciech.bajek@student.pk.edu.pl::70196526-42a7-4e4f-b30f-9d37c243ec36" providerId="AD" clId="Web-{F6194456-CAC9-41B2-A927-765C373E8ED6}" dt="2021-12-04T22:15:46.129" v="69"/>
          <pc:sldLayoutMkLst>
            <pc:docMk/>
            <pc:sldMasterMk cId="2319504906" sldId="2147483712"/>
            <pc:sldLayoutMk cId="166074835" sldId="2147483713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46.129" v="69"/>
          <pc:sldLayoutMkLst>
            <pc:docMk/>
            <pc:sldMasterMk cId="2319504906" sldId="2147483712"/>
            <pc:sldLayoutMk cId="1355977015" sldId="2147483714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46.129" v="69"/>
          <pc:sldLayoutMkLst>
            <pc:docMk/>
            <pc:sldMasterMk cId="2319504906" sldId="2147483712"/>
            <pc:sldLayoutMk cId="3209431393" sldId="2147483715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46.129" v="69"/>
          <pc:sldLayoutMkLst>
            <pc:docMk/>
            <pc:sldMasterMk cId="2319504906" sldId="2147483712"/>
            <pc:sldLayoutMk cId="2662960297" sldId="2147483716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46.129" v="69"/>
          <pc:sldLayoutMkLst>
            <pc:docMk/>
            <pc:sldMasterMk cId="2319504906" sldId="2147483712"/>
            <pc:sldLayoutMk cId="515839216" sldId="2147483717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46.129" v="69"/>
          <pc:sldLayoutMkLst>
            <pc:docMk/>
            <pc:sldMasterMk cId="2319504906" sldId="2147483712"/>
            <pc:sldLayoutMk cId="2912295070" sldId="2147483718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46.129" v="69"/>
          <pc:sldLayoutMkLst>
            <pc:docMk/>
            <pc:sldMasterMk cId="2319504906" sldId="2147483712"/>
            <pc:sldLayoutMk cId="1614651469" sldId="2147483719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46.129" v="69"/>
          <pc:sldLayoutMkLst>
            <pc:docMk/>
            <pc:sldMasterMk cId="2319504906" sldId="2147483712"/>
            <pc:sldLayoutMk cId="1848182037" sldId="2147483720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46.129" v="69"/>
          <pc:sldLayoutMkLst>
            <pc:docMk/>
            <pc:sldMasterMk cId="2319504906" sldId="2147483712"/>
            <pc:sldLayoutMk cId="2707601234" sldId="2147483721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46.129" v="69"/>
          <pc:sldLayoutMkLst>
            <pc:docMk/>
            <pc:sldMasterMk cId="2319504906" sldId="2147483712"/>
            <pc:sldLayoutMk cId="1801766107" sldId="2147483722"/>
          </pc:sldLayoutMkLst>
        </pc:sldLayoutChg>
        <pc:sldLayoutChg chg="add del mod replId">
          <pc:chgData name="Wojciech Bajek" userId="S::wojciech.bajek@student.pk.edu.pl::70196526-42a7-4e4f-b30f-9d37c243ec36" providerId="AD" clId="Web-{F6194456-CAC9-41B2-A927-765C373E8ED6}" dt="2021-12-04T22:15:46.129" v="69"/>
          <pc:sldLayoutMkLst>
            <pc:docMk/>
            <pc:sldMasterMk cId="2319504906" sldId="2147483712"/>
            <pc:sldLayoutMk cId="3996642990" sldId="2147483723"/>
          </pc:sldLayoutMkLst>
        </pc:sldLayoutChg>
      </pc:sldMasterChg>
      <pc:sldMasterChg chg="add addSldLayout modSldLayout">
        <pc:chgData name="Wojciech Bajek" userId="S::wojciech.bajek@student.pk.edu.pl::70196526-42a7-4e4f-b30f-9d37c243ec36" providerId="AD" clId="Web-{F6194456-CAC9-41B2-A927-765C373E8ED6}" dt="2021-12-04T22:16:03.551" v="74"/>
        <pc:sldMasterMkLst>
          <pc:docMk/>
          <pc:sldMasterMk cId="3817946096" sldId="2147483712"/>
        </pc:sldMasterMkLst>
        <pc:sldLayoutChg chg="add mod replI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3817946096" sldId="2147483712"/>
            <pc:sldLayoutMk cId="3011678965" sldId="2147483713"/>
          </pc:sldLayoutMkLst>
        </pc:sldLayoutChg>
        <pc:sldLayoutChg chg="add mod replI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3817946096" sldId="2147483712"/>
            <pc:sldLayoutMk cId="187017877" sldId="2147483714"/>
          </pc:sldLayoutMkLst>
        </pc:sldLayoutChg>
        <pc:sldLayoutChg chg="add mod replI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3817946096" sldId="2147483712"/>
            <pc:sldLayoutMk cId="3647791729" sldId="2147483715"/>
          </pc:sldLayoutMkLst>
        </pc:sldLayoutChg>
        <pc:sldLayoutChg chg="add mod replI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3817946096" sldId="2147483712"/>
            <pc:sldLayoutMk cId="2074034005" sldId="2147483716"/>
          </pc:sldLayoutMkLst>
        </pc:sldLayoutChg>
        <pc:sldLayoutChg chg="add mod replI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3817946096" sldId="2147483712"/>
            <pc:sldLayoutMk cId="3900037487" sldId="2147483717"/>
          </pc:sldLayoutMkLst>
        </pc:sldLayoutChg>
        <pc:sldLayoutChg chg="add mod replI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3817946096" sldId="2147483712"/>
            <pc:sldLayoutMk cId="1739970886" sldId="2147483718"/>
          </pc:sldLayoutMkLst>
        </pc:sldLayoutChg>
        <pc:sldLayoutChg chg="add mod replI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3817946096" sldId="2147483712"/>
            <pc:sldLayoutMk cId="1303867449" sldId="2147483719"/>
          </pc:sldLayoutMkLst>
        </pc:sldLayoutChg>
        <pc:sldLayoutChg chg="add mod replI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3817946096" sldId="2147483712"/>
            <pc:sldLayoutMk cId="3431223046" sldId="2147483720"/>
          </pc:sldLayoutMkLst>
        </pc:sldLayoutChg>
        <pc:sldLayoutChg chg="add mod replI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3817946096" sldId="2147483712"/>
            <pc:sldLayoutMk cId="3419706954" sldId="2147483721"/>
          </pc:sldLayoutMkLst>
        </pc:sldLayoutChg>
        <pc:sldLayoutChg chg="add mod replI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3817946096" sldId="2147483712"/>
            <pc:sldLayoutMk cId="3254175500" sldId="2147483722"/>
          </pc:sldLayoutMkLst>
        </pc:sldLayoutChg>
        <pc:sldLayoutChg chg="add mod replI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3817946096" sldId="2147483712"/>
            <pc:sldLayoutMk cId="2141409605" sldId="2147483723"/>
          </pc:sldLayoutMkLst>
        </pc:sldLayoutChg>
        <pc:sldLayoutChg chg="add mod replI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3817946096" sldId="2147483712"/>
            <pc:sldLayoutMk cId="168356878" sldId="2147483724"/>
          </pc:sldLayoutMkLst>
        </pc:sldLayoutChg>
        <pc:sldLayoutChg chg="add mod replI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3817946096" sldId="2147483712"/>
            <pc:sldLayoutMk cId="667549701" sldId="2147483725"/>
          </pc:sldLayoutMkLst>
        </pc:sldLayoutChg>
        <pc:sldLayoutChg chg="add mod replI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3817946096" sldId="2147483712"/>
            <pc:sldLayoutMk cId="630384876" sldId="2147483726"/>
          </pc:sldLayoutMkLst>
        </pc:sldLayoutChg>
        <pc:sldLayoutChg chg="add mod replI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3817946096" sldId="2147483712"/>
            <pc:sldLayoutMk cId="3520872003" sldId="2147483727"/>
          </pc:sldLayoutMkLst>
        </pc:sldLayoutChg>
        <pc:sldLayoutChg chg="add mod replI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3817946096" sldId="2147483712"/>
            <pc:sldLayoutMk cId="477238645" sldId="2147483728"/>
          </pc:sldLayoutMkLst>
        </pc:sldLayoutChg>
        <pc:sldLayoutChg chg="add mod replId">
          <pc:chgData name="Wojciech Bajek" userId="S::wojciech.bajek@student.pk.edu.pl::70196526-42a7-4e4f-b30f-9d37c243ec36" providerId="AD" clId="Web-{F6194456-CAC9-41B2-A927-765C373E8ED6}" dt="2021-12-04T22:16:03.551" v="74"/>
          <pc:sldLayoutMkLst>
            <pc:docMk/>
            <pc:sldMasterMk cId="3817946096" sldId="2147483712"/>
            <pc:sldLayoutMk cId="4266003198" sldId="2147483729"/>
          </pc:sldLayoutMkLst>
        </pc:sldLayoutChg>
      </pc:sldMasterChg>
    </pc:docChg>
  </pc:docChgLst>
  <pc:docChgLst>
    <pc:chgData name="Wojciech Bajek" userId="70196526-42a7-4e4f-b30f-9d37c243ec36" providerId="ADAL" clId="{B077C2DD-2A71-42C6-8905-55B5CF4CC34D}"/>
    <pc:docChg chg="undo custSel addSld delSld modSld sldOrd">
      <pc:chgData name="Wojciech Bajek" userId="70196526-42a7-4e4f-b30f-9d37c243ec36" providerId="ADAL" clId="{B077C2DD-2A71-42C6-8905-55B5CF4CC34D}" dt="2022-01-15T07:59:23.151" v="266" actId="20577"/>
      <pc:docMkLst>
        <pc:docMk/>
      </pc:docMkLst>
      <pc:sldChg chg="addSp delSp modSp mod">
        <pc:chgData name="Wojciech Bajek" userId="70196526-42a7-4e4f-b30f-9d37c243ec36" providerId="ADAL" clId="{B077C2DD-2A71-42C6-8905-55B5CF4CC34D}" dt="2021-12-05T18:31:57.090" v="45" actId="1076"/>
        <pc:sldMkLst>
          <pc:docMk/>
          <pc:sldMk cId="2300550782" sldId="259"/>
        </pc:sldMkLst>
        <pc:spChg chg="add del">
          <ac:chgData name="Wojciech Bajek" userId="70196526-42a7-4e4f-b30f-9d37c243ec36" providerId="ADAL" clId="{B077C2DD-2A71-42C6-8905-55B5CF4CC34D}" dt="2021-12-05T18:28:18.422" v="1"/>
          <ac:spMkLst>
            <pc:docMk/>
            <pc:sldMk cId="2300550782" sldId="259"/>
            <ac:spMk id="3" creationId="{203DA330-86E0-4619-B0DB-1401979517F3}"/>
          </ac:spMkLst>
        </pc:spChg>
        <pc:spChg chg="add del mod">
          <ac:chgData name="Wojciech Bajek" userId="70196526-42a7-4e4f-b30f-9d37c243ec36" providerId="ADAL" clId="{B077C2DD-2A71-42C6-8905-55B5CF4CC34D}" dt="2021-12-05T18:28:28.318" v="14"/>
          <ac:spMkLst>
            <pc:docMk/>
            <pc:sldMk cId="2300550782" sldId="259"/>
            <ac:spMk id="4" creationId="{51BAEB7D-6D07-4011-BEDD-BACAEE6ED052}"/>
          </ac:spMkLst>
        </pc:spChg>
        <pc:spChg chg="add del mod">
          <ac:chgData name="Wojciech Bajek" userId="70196526-42a7-4e4f-b30f-9d37c243ec36" providerId="ADAL" clId="{B077C2DD-2A71-42C6-8905-55B5CF4CC34D}" dt="2021-12-05T18:28:28.312" v="13"/>
          <ac:spMkLst>
            <pc:docMk/>
            <pc:sldMk cId="2300550782" sldId="259"/>
            <ac:spMk id="5" creationId="{D87BDC17-77DA-4531-BDC7-F419EB550021}"/>
          </ac:spMkLst>
        </pc:spChg>
        <pc:spChg chg="mod">
          <ac:chgData name="Wojciech Bajek" userId="70196526-42a7-4e4f-b30f-9d37c243ec36" providerId="ADAL" clId="{B077C2DD-2A71-42C6-8905-55B5CF4CC34D}" dt="2021-12-05T18:29:51.219" v="33" actId="5793"/>
          <ac:spMkLst>
            <pc:docMk/>
            <pc:sldMk cId="2300550782" sldId="259"/>
            <ac:spMk id="6" creationId="{397989AD-DB1F-4476-815D-847CA7D4543E}"/>
          </ac:spMkLst>
        </pc:spChg>
        <pc:spChg chg="add mod">
          <ac:chgData name="Wojciech Bajek" userId="70196526-42a7-4e4f-b30f-9d37c243ec36" providerId="ADAL" clId="{B077C2DD-2A71-42C6-8905-55B5CF4CC34D}" dt="2021-12-05T18:29:22.601" v="27" actId="207"/>
          <ac:spMkLst>
            <pc:docMk/>
            <pc:sldMk cId="2300550782" sldId="259"/>
            <ac:spMk id="7" creationId="{F05A5DEC-B4BF-4A53-BE3C-01FC79277833}"/>
          </ac:spMkLst>
        </pc:spChg>
        <pc:spChg chg="add del">
          <ac:chgData name="Wojciech Bajek" userId="70196526-42a7-4e4f-b30f-9d37c243ec36" providerId="ADAL" clId="{B077C2DD-2A71-42C6-8905-55B5CF4CC34D}" dt="2021-12-05T18:29:46.868" v="29"/>
          <ac:spMkLst>
            <pc:docMk/>
            <pc:sldMk cId="2300550782" sldId="259"/>
            <ac:spMk id="8" creationId="{68135FD1-A6A5-4DE9-8BD4-3680A6623653}"/>
          </ac:spMkLst>
        </pc:spChg>
        <pc:spChg chg="add del">
          <ac:chgData name="Wojciech Bajek" userId="70196526-42a7-4e4f-b30f-9d37c243ec36" providerId="ADAL" clId="{B077C2DD-2A71-42C6-8905-55B5CF4CC34D}" dt="2021-12-05T18:29:50.243" v="32"/>
          <ac:spMkLst>
            <pc:docMk/>
            <pc:sldMk cId="2300550782" sldId="259"/>
            <ac:spMk id="9" creationId="{74AFDB3E-3284-4E14-B6C3-6CB80BA63663}"/>
          </ac:spMkLst>
        </pc:spChg>
        <pc:spChg chg="add del">
          <ac:chgData name="Wojciech Bajek" userId="70196526-42a7-4e4f-b30f-9d37c243ec36" providerId="ADAL" clId="{B077C2DD-2A71-42C6-8905-55B5CF4CC34D}" dt="2021-12-05T18:29:56.402" v="35"/>
          <ac:spMkLst>
            <pc:docMk/>
            <pc:sldMk cId="2300550782" sldId="259"/>
            <ac:spMk id="10" creationId="{339F44DD-28CC-47A4-9EC7-E20BE1565E16}"/>
          </ac:spMkLst>
        </pc:spChg>
        <pc:spChg chg="add del mod">
          <ac:chgData name="Wojciech Bajek" userId="70196526-42a7-4e4f-b30f-9d37c243ec36" providerId="ADAL" clId="{B077C2DD-2A71-42C6-8905-55B5CF4CC34D}" dt="2021-12-05T18:31:23.597" v="39"/>
          <ac:spMkLst>
            <pc:docMk/>
            <pc:sldMk cId="2300550782" sldId="259"/>
            <ac:spMk id="11" creationId="{EAC41576-CB31-4F40-B79B-BDBC0E8BAE2D}"/>
          </ac:spMkLst>
        </pc:spChg>
        <pc:spChg chg="add mod">
          <ac:chgData name="Wojciech Bajek" userId="70196526-42a7-4e4f-b30f-9d37c243ec36" providerId="ADAL" clId="{B077C2DD-2A71-42C6-8905-55B5CF4CC34D}" dt="2021-12-05T18:31:57.090" v="45" actId="1076"/>
          <ac:spMkLst>
            <pc:docMk/>
            <pc:sldMk cId="2300550782" sldId="259"/>
            <ac:spMk id="12" creationId="{913E8A6B-605E-41C2-BECF-B677424747DA}"/>
          </ac:spMkLst>
        </pc:spChg>
      </pc:sldChg>
      <pc:sldChg chg="addSp delSp modSp mod">
        <pc:chgData name="Wojciech Bajek" userId="70196526-42a7-4e4f-b30f-9d37c243ec36" providerId="ADAL" clId="{B077C2DD-2A71-42C6-8905-55B5CF4CC34D}" dt="2021-12-11T20:19:05.105" v="117" actId="1076"/>
        <pc:sldMkLst>
          <pc:docMk/>
          <pc:sldMk cId="145546161" sldId="262"/>
        </pc:sldMkLst>
        <pc:spChg chg="add del">
          <ac:chgData name="Wojciech Bajek" userId="70196526-42a7-4e4f-b30f-9d37c243ec36" providerId="ADAL" clId="{B077C2DD-2A71-42C6-8905-55B5CF4CC34D}" dt="2021-12-11T20:18:20.156" v="95"/>
          <ac:spMkLst>
            <pc:docMk/>
            <pc:sldMk cId="145546161" sldId="262"/>
            <ac:spMk id="3" creationId="{52D7159E-C0EC-4317-A0BB-84F3724FD293}"/>
          </ac:spMkLst>
        </pc:spChg>
        <pc:spChg chg="add mod">
          <ac:chgData name="Wojciech Bajek" userId="70196526-42a7-4e4f-b30f-9d37c243ec36" providerId="ADAL" clId="{B077C2DD-2A71-42C6-8905-55B5CF4CC34D}" dt="2021-12-11T20:19:05.105" v="117" actId="1076"/>
          <ac:spMkLst>
            <pc:docMk/>
            <pc:sldMk cId="145546161" sldId="262"/>
            <ac:spMk id="4" creationId="{CC6FE692-213A-4E92-B63A-C6A844DED21B}"/>
          </ac:spMkLst>
        </pc:spChg>
        <pc:spChg chg="del mod">
          <ac:chgData name="Wojciech Bajek" userId="70196526-42a7-4e4f-b30f-9d37c243ec36" providerId="ADAL" clId="{B077C2DD-2A71-42C6-8905-55B5CF4CC34D}" dt="2021-12-11T20:18:45.135" v="108" actId="478"/>
          <ac:spMkLst>
            <pc:docMk/>
            <pc:sldMk cId="145546161" sldId="262"/>
            <ac:spMk id="12" creationId="{913E8A6B-605E-41C2-BECF-B677424747DA}"/>
          </ac:spMkLst>
        </pc:spChg>
      </pc:sldChg>
      <pc:sldChg chg="modSp mod">
        <pc:chgData name="Wojciech Bajek" userId="70196526-42a7-4e4f-b30f-9d37c243ec36" providerId="ADAL" clId="{B077C2DD-2A71-42C6-8905-55B5CF4CC34D}" dt="2022-01-15T07:24:13.384" v="210" actId="14100"/>
        <pc:sldMkLst>
          <pc:docMk/>
          <pc:sldMk cId="3558633885" sldId="263"/>
        </pc:sldMkLst>
        <pc:spChg chg="mod">
          <ac:chgData name="Wojciech Bajek" userId="70196526-42a7-4e4f-b30f-9d37c243ec36" providerId="ADAL" clId="{B077C2DD-2A71-42C6-8905-55B5CF4CC34D}" dt="2022-01-15T07:24:13.384" v="210" actId="14100"/>
          <ac:spMkLst>
            <pc:docMk/>
            <pc:sldMk cId="3558633885" sldId="263"/>
            <ac:spMk id="3" creationId="{843471CD-F417-40B3-A096-04790CDE496D}"/>
          </ac:spMkLst>
        </pc:spChg>
      </pc:sldChg>
      <pc:sldChg chg="addSp delSp modSp mod">
        <pc:chgData name="Wojciech Bajek" userId="70196526-42a7-4e4f-b30f-9d37c243ec36" providerId="ADAL" clId="{B077C2DD-2A71-42C6-8905-55B5CF4CC34D}" dt="2021-12-11T20:19:21.052" v="120" actId="403"/>
        <pc:sldMkLst>
          <pc:docMk/>
          <pc:sldMk cId="120531436" sldId="265"/>
        </pc:sldMkLst>
        <pc:spChg chg="add del">
          <ac:chgData name="Wojciech Bajek" userId="70196526-42a7-4e4f-b30f-9d37c243ec36" providerId="ADAL" clId="{B077C2DD-2A71-42C6-8905-55B5CF4CC34D}" dt="2021-12-11T20:15:47.072" v="47"/>
          <ac:spMkLst>
            <pc:docMk/>
            <pc:sldMk cId="120531436" sldId="265"/>
            <ac:spMk id="3" creationId="{3B3FF5AA-C3EF-41DE-9C0F-1BEB2495C123}"/>
          </ac:spMkLst>
        </pc:spChg>
        <pc:spChg chg="add del mod">
          <ac:chgData name="Wojciech Bajek" userId="70196526-42a7-4e4f-b30f-9d37c243ec36" providerId="ADAL" clId="{B077C2DD-2A71-42C6-8905-55B5CF4CC34D}" dt="2021-12-11T20:17:29.158" v="83"/>
          <ac:spMkLst>
            <pc:docMk/>
            <pc:sldMk cId="120531436" sldId="265"/>
            <ac:spMk id="4" creationId="{4FF2595F-3CAD-4DD7-B5CD-18CE2943FA74}"/>
          </ac:spMkLst>
        </pc:spChg>
        <pc:spChg chg="add del">
          <ac:chgData name="Wojciech Bajek" userId="70196526-42a7-4e4f-b30f-9d37c243ec36" providerId="ADAL" clId="{B077C2DD-2A71-42C6-8905-55B5CF4CC34D}" dt="2021-12-11T20:17:27.288" v="81"/>
          <ac:spMkLst>
            <pc:docMk/>
            <pc:sldMk cId="120531436" sldId="265"/>
            <ac:spMk id="5" creationId="{F694C467-8510-4A1F-882C-C4CE01CA9107}"/>
          </ac:spMkLst>
        </pc:spChg>
        <pc:spChg chg="add mod">
          <ac:chgData name="Wojciech Bajek" userId="70196526-42a7-4e4f-b30f-9d37c243ec36" providerId="ADAL" clId="{B077C2DD-2A71-42C6-8905-55B5CF4CC34D}" dt="2021-12-11T20:19:21.052" v="120" actId="403"/>
          <ac:spMkLst>
            <pc:docMk/>
            <pc:sldMk cId="120531436" sldId="265"/>
            <ac:spMk id="6" creationId="{C311B18C-A652-4371-AA06-BCC76D1263FD}"/>
          </ac:spMkLst>
        </pc:spChg>
        <pc:spChg chg="del mod">
          <ac:chgData name="Wojciech Bajek" userId="70196526-42a7-4e4f-b30f-9d37c243ec36" providerId="ADAL" clId="{B077C2DD-2A71-42C6-8905-55B5CF4CC34D}" dt="2021-12-11T20:15:51.089" v="49"/>
          <ac:spMkLst>
            <pc:docMk/>
            <pc:sldMk cId="120531436" sldId="265"/>
            <ac:spMk id="7" creationId="{F05A5DEC-B4BF-4A53-BE3C-01FC79277833}"/>
          </ac:spMkLst>
        </pc:spChg>
      </pc:sldChg>
      <pc:sldChg chg="addSp delSp modSp mod">
        <pc:chgData name="Wojciech Bajek" userId="70196526-42a7-4e4f-b30f-9d37c243ec36" providerId="ADAL" clId="{B077C2DD-2A71-42C6-8905-55B5CF4CC34D}" dt="2021-12-11T23:33:18.958" v="136" actId="1076"/>
        <pc:sldMkLst>
          <pc:docMk/>
          <pc:sldMk cId="2336324455" sldId="266"/>
        </pc:sldMkLst>
        <pc:spChg chg="add del mod">
          <ac:chgData name="Wojciech Bajek" userId="70196526-42a7-4e4f-b30f-9d37c243ec36" providerId="ADAL" clId="{B077C2DD-2A71-42C6-8905-55B5CF4CC34D}" dt="2021-12-11T23:33:18.958" v="136" actId="1076"/>
          <ac:spMkLst>
            <pc:docMk/>
            <pc:sldMk cId="2336324455" sldId="266"/>
            <ac:spMk id="3" creationId="{0F3F1394-0746-487F-AE35-EEF96DA914D5}"/>
          </ac:spMkLst>
        </pc:spChg>
        <pc:spChg chg="add del mod">
          <ac:chgData name="Wojciech Bajek" userId="70196526-42a7-4e4f-b30f-9d37c243ec36" providerId="ADAL" clId="{B077C2DD-2A71-42C6-8905-55B5CF4CC34D}" dt="2021-12-11T23:32:45.511" v="124" actId="478"/>
          <ac:spMkLst>
            <pc:docMk/>
            <pc:sldMk cId="2336324455" sldId="266"/>
            <ac:spMk id="4" creationId="{CC6FE692-213A-4E92-B63A-C6A844DED21B}"/>
          </ac:spMkLst>
        </pc:spChg>
      </pc:sldChg>
      <pc:sldChg chg="addSp delSp modSp mod">
        <pc:chgData name="Wojciech Bajek" userId="70196526-42a7-4e4f-b30f-9d37c243ec36" providerId="ADAL" clId="{B077C2DD-2A71-42C6-8905-55B5CF4CC34D}" dt="2021-12-12T07:07:30.198" v="152" actId="1076"/>
        <pc:sldMkLst>
          <pc:docMk/>
          <pc:sldMk cId="1342544592" sldId="268"/>
        </pc:sldMkLst>
        <pc:spChg chg="add mod">
          <ac:chgData name="Wojciech Bajek" userId="70196526-42a7-4e4f-b30f-9d37c243ec36" providerId="ADAL" clId="{B077C2DD-2A71-42C6-8905-55B5CF4CC34D}" dt="2021-12-12T07:07:30.198" v="152" actId="1076"/>
          <ac:spMkLst>
            <pc:docMk/>
            <pc:sldMk cId="1342544592" sldId="268"/>
            <ac:spMk id="3" creationId="{46FCAF00-F5D0-4E61-ABF9-24AA7F31A0E2}"/>
          </ac:spMkLst>
        </pc:spChg>
        <pc:spChg chg="del mod">
          <ac:chgData name="Wojciech Bajek" userId="70196526-42a7-4e4f-b30f-9d37c243ec36" providerId="ADAL" clId="{B077C2DD-2A71-42C6-8905-55B5CF4CC34D}" dt="2021-12-12T07:07:02.463" v="141" actId="478"/>
          <ac:spMkLst>
            <pc:docMk/>
            <pc:sldMk cId="1342544592" sldId="268"/>
            <ac:spMk id="6" creationId="{C311B18C-A652-4371-AA06-BCC76D1263FD}"/>
          </ac:spMkLst>
        </pc:spChg>
      </pc:sldChg>
      <pc:sldChg chg="addSp delSp modSp add mod ord setBg">
        <pc:chgData name="Wojciech Bajek" userId="70196526-42a7-4e4f-b30f-9d37c243ec36" providerId="ADAL" clId="{B077C2DD-2A71-42C6-8905-55B5CF4CC34D}" dt="2022-01-15T07:39:38.812" v="219" actId="1076"/>
        <pc:sldMkLst>
          <pc:docMk/>
          <pc:sldMk cId="604368710" sldId="269"/>
        </pc:sldMkLst>
        <pc:spChg chg="mod">
          <ac:chgData name="Wojciech Bajek" userId="70196526-42a7-4e4f-b30f-9d37c243ec36" providerId="ADAL" clId="{B077C2DD-2A71-42C6-8905-55B5CF4CC34D}" dt="2022-01-15T07:39:38.812" v="219" actId="1076"/>
          <ac:spMkLst>
            <pc:docMk/>
            <pc:sldMk cId="604368710" sldId="269"/>
            <ac:spMk id="2" creationId="{3118D589-CF37-45A4-BF89-CF4A539AD3EE}"/>
          </ac:spMkLst>
        </pc:spChg>
        <pc:spChg chg="mod">
          <ac:chgData name="Wojciech Bajek" userId="70196526-42a7-4e4f-b30f-9d37c243ec36" providerId="ADAL" clId="{B077C2DD-2A71-42C6-8905-55B5CF4CC34D}" dt="2022-01-15T07:39:12.782" v="211" actId="26606"/>
          <ac:spMkLst>
            <pc:docMk/>
            <pc:sldMk cId="604368710" sldId="269"/>
            <ac:spMk id="3" creationId="{0EADD772-FA27-47EF-9BC8-CA6DBBF104CD}"/>
          </ac:spMkLst>
        </pc:spChg>
        <pc:spChg chg="add mod">
          <ac:chgData name="Wojciech Bajek" userId="70196526-42a7-4e4f-b30f-9d37c243ec36" providerId="ADAL" clId="{B077C2DD-2A71-42C6-8905-55B5CF4CC34D}" dt="2022-01-15T07:39:32.645" v="218" actId="1076"/>
          <ac:spMkLst>
            <pc:docMk/>
            <pc:sldMk cId="604368710" sldId="269"/>
            <ac:spMk id="4" creationId="{CEB03CAE-B9F9-455D-980C-7F725311E13F}"/>
          </ac:spMkLst>
        </pc:spChg>
        <pc:spChg chg="del">
          <ac:chgData name="Wojciech Bajek" userId="70196526-42a7-4e4f-b30f-9d37c243ec36" providerId="ADAL" clId="{B077C2DD-2A71-42C6-8905-55B5CF4CC34D}" dt="2022-01-15T07:39:12.782" v="211" actId="26606"/>
          <ac:spMkLst>
            <pc:docMk/>
            <pc:sldMk cId="604368710" sldId="269"/>
            <ac:spMk id="10" creationId="{1511F85B-5967-428B-BE8B-819A79813D92}"/>
          </ac:spMkLst>
        </pc:spChg>
        <pc:spChg chg="del">
          <ac:chgData name="Wojciech Bajek" userId="70196526-42a7-4e4f-b30f-9d37c243ec36" providerId="ADAL" clId="{B077C2DD-2A71-42C6-8905-55B5CF4CC34D}" dt="2022-01-15T07:39:12.782" v="211" actId="26606"/>
          <ac:spMkLst>
            <pc:docMk/>
            <pc:sldMk cId="604368710" sldId="269"/>
            <ac:spMk id="15" creationId="{28DA8D05-CF65-4382-8BF4-2A08754DB5F0}"/>
          </ac:spMkLst>
        </pc:spChg>
        <pc:spChg chg="add">
          <ac:chgData name="Wojciech Bajek" userId="70196526-42a7-4e4f-b30f-9d37c243ec36" providerId="ADAL" clId="{B077C2DD-2A71-42C6-8905-55B5CF4CC34D}" dt="2022-01-15T07:39:12.782" v="211" actId="26606"/>
          <ac:spMkLst>
            <pc:docMk/>
            <pc:sldMk cId="604368710" sldId="269"/>
            <ac:spMk id="26" creationId="{7A675F33-98AF-4B83-A3BB-0780A23145E6}"/>
          </ac:spMkLst>
        </pc:spChg>
        <pc:grpChg chg="del">
          <ac:chgData name="Wojciech Bajek" userId="70196526-42a7-4e4f-b30f-9d37c243ec36" providerId="ADAL" clId="{B077C2DD-2A71-42C6-8905-55B5CF4CC34D}" dt="2022-01-15T07:39:12.782" v="211" actId="26606"/>
          <ac:grpSpMkLst>
            <pc:docMk/>
            <pc:sldMk cId="604368710" sldId="269"/>
            <ac:grpSpMk id="17" creationId="{E0C6252F-9468-4CFE-8A28-0DFE703FB7BC}"/>
          </ac:grpSpMkLst>
        </pc:grpChg>
        <pc:picChg chg="mod">
          <ac:chgData name="Wojciech Bajek" userId="70196526-42a7-4e4f-b30f-9d37c243ec36" providerId="ADAL" clId="{B077C2DD-2A71-42C6-8905-55B5CF4CC34D}" dt="2022-01-15T07:39:27.383" v="217" actId="1076"/>
          <ac:picMkLst>
            <pc:docMk/>
            <pc:sldMk cId="604368710" sldId="269"/>
            <ac:picMk id="6" creationId="{59513B66-A5EE-43DE-BAD4-722214E1B328}"/>
          </ac:picMkLst>
        </pc:picChg>
      </pc:sldChg>
      <pc:sldChg chg="addSp delSp add del ord setBg delDesignElem">
        <pc:chgData name="Wojciech Bajek" userId="70196526-42a7-4e4f-b30f-9d37c243ec36" providerId="ADAL" clId="{B077C2DD-2A71-42C6-8905-55B5CF4CC34D}" dt="2022-01-15T07:05:12.626" v="158"/>
        <pc:sldMkLst>
          <pc:docMk/>
          <pc:sldMk cId="2586429942" sldId="269"/>
        </pc:sldMkLst>
        <pc:spChg chg="add del">
          <ac:chgData name="Wojciech Bajek" userId="70196526-42a7-4e4f-b30f-9d37c243ec36" providerId="ADAL" clId="{B077C2DD-2A71-42C6-8905-55B5CF4CC34D}" dt="2022-01-15T07:05:12.626" v="158"/>
          <ac:spMkLst>
            <pc:docMk/>
            <pc:sldMk cId="2586429942" sldId="269"/>
            <ac:spMk id="10" creationId="{1511F85B-5967-428B-BE8B-819A79813D92}"/>
          </ac:spMkLst>
        </pc:spChg>
        <pc:spChg chg="add del">
          <ac:chgData name="Wojciech Bajek" userId="70196526-42a7-4e4f-b30f-9d37c243ec36" providerId="ADAL" clId="{B077C2DD-2A71-42C6-8905-55B5CF4CC34D}" dt="2022-01-15T07:05:12.626" v="158"/>
          <ac:spMkLst>
            <pc:docMk/>
            <pc:sldMk cId="2586429942" sldId="269"/>
            <ac:spMk id="15" creationId="{28DA8D05-CF65-4382-8BF4-2A08754DB5F0}"/>
          </ac:spMkLst>
        </pc:spChg>
        <pc:grpChg chg="add del">
          <ac:chgData name="Wojciech Bajek" userId="70196526-42a7-4e4f-b30f-9d37c243ec36" providerId="ADAL" clId="{B077C2DD-2A71-42C6-8905-55B5CF4CC34D}" dt="2022-01-15T07:05:12.626" v="158"/>
          <ac:grpSpMkLst>
            <pc:docMk/>
            <pc:sldMk cId="2586429942" sldId="269"/>
            <ac:grpSpMk id="17" creationId="{E0C6252F-9468-4CFE-8A28-0DFE703FB7BC}"/>
          </ac:grpSpMkLst>
        </pc:grpChg>
      </pc:sldChg>
      <pc:sldChg chg="modSp add del mod">
        <pc:chgData name="Wojciech Bajek" userId="70196526-42a7-4e4f-b30f-9d37c243ec36" providerId="ADAL" clId="{B077C2DD-2A71-42C6-8905-55B5CF4CC34D}" dt="2022-01-15T07:55:33.465" v="223" actId="2696"/>
        <pc:sldMkLst>
          <pc:docMk/>
          <pc:sldMk cId="398628443" sldId="270"/>
        </pc:sldMkLst>
        <pc:spChg chg="mod">
          <ac:chgData name="Wojciech Bajek" userId="70196526-42a7-4e4f-b30f-9d37c243ec36" providerId="ADAL" clId="{B077C2DD-2A71-42C6-8905-55B5CF4CC34D}" dt="2022-01-15T07:55:27.267" v="222"/>
          <ac:spMkLst>
            <pc:docMk/>
            <pc:sldMk cId="398628443" sldId="270"/>
            <ac:spMk id="3" creationId="{46FCAF00-F5D0-4E61-ABF9-24AA7F31A0E2}"/>
          </ac:spMkLst>
        </pc:spChg>
      </pc:sldChg>
      <pc:sldChg chg="addSp delSp modSp add mod">
        <pc:chgData name="Wojciech Bajek" userId="70196526-42a7-4e4f-b30f-9d37c243ec36" providerId="ADAL" clId="{B077C2DD-2A71-42C6-8905-55B5CF4CC34D}" dt="2022-01-15T07:59:23.151" v="266" actId="20577"/>
        <pc:sldMkLst>
          <pc:docMk/>
          <pc:sldMk cId="820423759" sldId="270"/>
        </pc:sldMkLst>
        <pc:spChg chg="mod">
          <ac:chgData name="Wojciech Bajek" userId="70196526-42a7-4e4f-b30f-9d37c243ec36" providerId="ADAL" clId="{B077C2DD-2A71-42C6-8905-55B5CF4CC34D}" dt="2022-01-15T07:59:23.151" v="266" actId="20577"/>
          <ac:spMkLst>
            <pc:docMk/>
            <pc:sldMk cId="820423759" sldId="270"/>
            <ac:spMk id="2" creationId="{33955D69-DD80-4D19-8EAA-0C15AF14D415}"/>
          </ac:spMkLst>
        </pc:spChg>
        <pc:spChg chg="del mod">
          <ac:chgData name="Wojciech Bajek" userId="70196526-42a7-4e4f-b30f-9d37c243ec36" providerId="ADAL" clId="{B077C2DD-2A71-42C6-8905-55B5CF4CC34D}" dt="2022-01-15T07:58:31.437" v="230"/>
          <ac:spMkLst>
            <pc:docMk/>
            <pc:sldMk cId="820423759" sldId="270"/>
            <ac:spMk id="3" creationId="{46FCAF00-F5D0-4E61-ABF9-24AA7F31A0E2}"/>
          </ac:spMkLst>
        </pc:spChg>
        <pc:spChg chg="add mod">
          <ac:chgData name="Wojciech Bajek" userId="70196526-42a7-4e4f-b30f-9d37c243ec36" providerId="ADAL" clId="{B077C2DD-2A71-42C6-8905-55B5CF4CC34D}" dt="2022-01-15T07:59:11.193" v="242" actId="1076"/>
          <ac:spMkLst>
            <pc:docMk/>
            <pc:sldMk cId="820423759" sldId="270"/>
            <ac:spMk id="4" creationId="{F9A387E9-F5AC-4188-A00D-966BFA33C737}"/>
          </ac:spMkLst>
        </pc:spChg>
      </pc:sldChg>
    </pc:docChg>
  </pc:docChgLst>
  <pc:docChgLst>
    <pc:chgData name="Patryk Tokarz" userId="S::patryk.tokarz@student.pk.edu.pl::35b7f991-0ba3-4043-b2d2-b8dcd09a2a2b" providerId="AD" clId="Web-{F7238269-B13B-8F80-B6A3-24EB2DEF0DC0}"/>
    <pc:docChg chg="addSld modSld">
      <pc:chgData name="Patryk Tokarz" userId="S::patryk.tokarz@student.pk.edu.pl::35b7f991-0ba3-4043-b2d2-b8dcd09a2a2b" providerId="AD" clId="Web-{F7238269-B13B-8F80-B6A3-24EB2DEF0DC0}" dt="2021-12-07T22:44:56.682" v="12" actId="14100"/>
      <pc:docMkLst>
        <pc:docMk/>
      </pc:docMkLst>
      <pc:sldChg chg="addSp delSp modSp new mod setBg setClrOvrMap">
        <pc:chgData name="Patryk Tokarz" userId="S::patryk.tokarz@student.pk.edu.pl::35b7f991-0ba3-4043-b2d2-b8dcd09a2a2b" providerId="AD" clId="Web-{F7238269-B13B-8F80-B6A3-24EB2DEF0DC0}" dt="2021-12-07T22:44:56.682" v="12" actId="14100"/>
        <pc:sldMkLst>
          <pc:docMk/>
          <pc:sldMk cId="3630232072" sldId="261"/>
        </pc:sldMkLst>
        <pc:spChg chg="mod">
          <ac:chgData name="Patryk Tokarz" userId="S::patryk.tokarz@student.pk.edu.pl::35b7f991-0ba3-4043-b2d2-b8dcd09a2a2b" providerId="AD" clId="Web-{F7238269-B13B-8F80-B6A3-24EB2DEF0DC0}" dt="2021-12-07T22:44:56.682" v="12" actId="14100"/>
          <ac:spMkLst>
            <pc:docMk/>
            <pc:sldMk cId="3630232072" sldId="261"/>
            <ac:spMk id="2" creationId="{FFF823E9-0ED6-47D9-8F84-ECAE108F9B07}"/>
          </ac:spMkLst>
        </pc:spChg>
        <pc:spChg chg="del">
          <ac:chgData name="Patryk Tokarz" userId="S::patryk.tokarz@student.pk.edu.pl::35b7f991-0ba3-4043-b2d2-b8dcd09a2a2b" providerId="AD" clId="Web-{F7238269-B13B-8F80-B6A3-24EB2DEF0DC0}" dt="2021-12-07T22:43:53.713" v="3"/>
          <ac:spMkLst>
            <pc:docMk/>
            <pc:sldMk cId="3630232072" sldId="261"/>
            <ac:spMk id="3" creationId="{B3A5F329-3BAB-4C5D-8C92-656EAAE20A45}"/>
          </ac:spMkLst>
        </pc:spChg>
        <pc:spChg chg="add del">
          <ac:chgData name="Patryk Tokarz" userId="S::patryk.tokarz@student.pk.edu.pl::35b7f991-0ba3-4043-b2d2-b8dcd09a2a2b" providerId="AD" clId="Web-{F7238269-B13B-8F80-B6A3-24EB2DEF0DC0}" dt="2021-12-07T22:44:28.838" v="7"/>
          <ac:spMkLst>
            <pc:docMk/>
            <pc:sldMk cId="3630232072" sldId="261"/>
            <ac:spMk id="19" creationId="{6DCB64DE-FB3A-4D83-9241-A0D26824BE54}"/>
          </ac:spMkLst>
        </pc:spChg>
        <pc:spChg chg="add del">
          <ac:chgData name="Patryk Tokarz" userId="S::patryk.tokarz@student.pk.edu.pl::35b7f991-0ba3-4043-b2d2-b8dcd09a2a2b" providerId="AD" clId="Web-{F7238269-B13B-8F80-B6A3-24EB2DEF0DC0}" dt="2021-12-07T22:44:28.838" v="7"/>
          <ac:spMkLst>
            <pc:docMk/>
            <pc:sldMk cId="3630232072" sldId="261"/>
            <ac:spMk id="21" creationId="{5E94C64B-831C-45FA-B484-591F4D577C60}"/>
          </ac:spMkLst>
        </pc:spChg>
        <pc:grpChg chg="add del">
          <ac:chgData name="Patryk Tokarz" userId="S::patryk.tokarz@student.pk.edu.pl::35b7f991-0ba3-4043-b2d2-b8dcd09a2a2b" providerId="AD" clId="Web-{F7238269-B13B-8F80-B6A3-24EB2DEF0DC0}" dt="2021-12-07T22:44:28.838" v="7"/>
          <ac:grpSpMkLst>
            <pc:docMk/>
            <pc:sldMk cId="3630232072" sldId="261"/>
            <ac:grpSpMk id="23" creationId="{AC96E397-7705-43C9-AC81-FA8EF1951DD2}"/>
          </ac:grpSpMkLst>
        </pc:grpChg>
        <pc:picChg chg="add mod">
          <ac:chgData name="Patryk Tokarz" userId="S::patryk.tokarz@student.pk.edu.pl::35b7f991-0ba3-4043-b2d2-b8dcd09a2a2b" providerId="AD" clId="Web-{F7238269-B13B-8F80-B6A3-24EB2DEF0DC0}" dt="2021-12-07T22:44:36.448" v="9" actId="14100"/>
          <ac:picMkLst>
            <pc:docMk/>
            <pc:sldMk cId="3630232072" sldId="261"/>
            <ac:picMk id="4" creationId="{666040A4-5DBF-46B7-B8A3-09A1940B0EB8}"/>
          </ac:picMkLst>
        </pc:picChg>
        <pc:cxnChg chg="add del">
          <ac:chgData name="Patryk Tokarz" userId="S::patryk.tokarz@student.pk.edu.pl::35b7f991-0ba3-4043-b2d2-b8dcd09a2a2b" providerId="AD" clId="Web-{F7238269-B13B-8F80-B6A3-24EB2DEF0DC0}" dt="2021-12-07T22:44:28.838" v="7"/>
          <ac:cxnSpMkLst>
            <pc:docMk/>
            <pc:sldMk cId="3630232072" sldId="261"/>
            <ac:cxnSpMk id="9" creationId="{0512F9CB-A1A0-4043-A103-F6A4B94B695A}"/>
          </ac:cxnSpMkLst>
        </pc:cxnChg>
        <pc:cxnChg chg="add del">
          <ac:chgData name="Patryk Tokarz" userId="S::patryk.tokarz@student.pk.edu.pl::35b7f991-0ba3-4043-b2d2-b8dcd09a2a2b" providerId="AD" clId="Web-{F7238269-B13B-8F80-B6A3-24EB2DEF0DC0}" dt="2021-12-07T22:44:28.838" v="7"/>
          <ac:cxnSpMkLst>
            <pc:docMk/>
            <pc:sldMk cId="3630232072" sldId="261"/>
            <ac:cxnSpMk id="11" creationId="{ADBE6588-EE16-4389-857C-86A156D49E5D}"/>
          </ac:cxnSpMkLst>
        </pc:cxnChg>
        <pc:cxnChg chg="add del">
          <ac:chgData name="Patryk Tokarz" userId="S::patryk.tokarz@student.pk.edu.pl::35b7f991-0ba3-4043-b2d2-b8dcd09a2a2b" providerId="AD" clId="Web-{F7238269-B13B-8F80-B6A3-24EB2DEF0DC0}" dt="2021-12-07T22:44:28.838" v="7"/>
          <ac:cxnSpMkLst>
            <pc:docMk/>
            <pc:sldMk cId="3630232072" sldId="261"/>
            <ac:cxnSpMk id="13" creationId="{17FD48D2-B0A7-413D-B947-AA55AC1296D5}"/>
          </ac:cxnSpMkLst>
        </pc:cxnChg>
        <pc:cxnChg chg="add del">
          <ac:chgData name="Patryk Tokarz" userId="S::patryk.tokarz@student.pk.edu.pl::35b7f991-0ba3-4043-b2d2-b8dcd09a2a2b" providerId="AD" clId="Web-{F7238269-B13B-8F80-B6A3-24EB2DEF0DC0}" dt="2021-12-07T22:44:28.838" v="7"/>
          <ac:cxnSpMkLst>
            <pc:docMk/>
            <pc:sldMk cId="3630232072" sldId="261"/>
            <ac:cxnSpMk id="15" creationId="{2BE668D0-D906-4EEE-B32F-8C028624B837}"/>
          </ac:cxnSpMkLst>
        </pc:cxnChg>
        <pc:cxnChg chg="add del">
          <ac:chgData name="Patryk Tokarz" userId="S::patryk.tokarz@student.pk.edu.pl::35b7f991-0ba3-4043-b2d2-b8dcd09a2a2b" providerId="AD" clId="Web-{F7238269-B13B-8F80-B6A3-24EB2DEF0DC0}" dt="2021-12-07T22:44:28.838" v="7"/>
          <ac:cxnSpMkLst>
            <pc:docMk/>
            <pc:sldMk cId="3630232072" sldId="261"/>
            <ac:cxnSpMk id="17" creationId="{D1DE67A3-B8F6-4CFD-A8E0-D15200F23152}"/>
          </ac:cxnSpMkLst>
        </pc:cxnChg>
      </pc:sldChg>
    </pc:docChg>
  </pc:docChgLst>
  <pc:docChgLst>
    <pc:chgData name="Wojciech Bajek" userId="S::wojciech.bajek@student.pk.edu.pl::70196526-42a7-4e4f-b30f-9d37c243ec36" providerId="AD" clId="Web-{0136CB00-4DE3-42EB-99C3-6429EEEFB9DC}"/>
    <pc:docChg chg="addSld modSld sldOrd">
      <pc:chgData name="Wojciech Bajek" userId="S::wojciech.bajek@student.pk.edu.pl::70196526-42a7-4e4f-b30f-9d37c243ec36" providerId="AD" clId="Web-{0136CB00-4DE3-42EB-99C3-6429EEEFB9DC}" dt="2021-12-11T23:32:14.761" v="16" actId="20577"/>
      <pc:docMkLst>
        <pc:docMk/>
      </pc:docMkLst>
      <pc:sldChg chg="addSp modSp mod setBg setClrOvrMap">
        <pc:chgData name="Wojciech Bajek" userId="S::wojciech.bajek@student.pk.edu.pl::70196526-42a7-4e4f-b30f-9d37c243ec36" providerId="AD" clId="Web-{0136CB00-4DE3-42EB-99C3-6429EEEFB9DC}" dt="2021-12-11T23:31:46.042" v="1" actId="1076"/>
        <pc:sldMkLst>
          <pc:docMk/>
          <pc:sldMk cId="3630232072" sldId="261"/>
        </pc:sldMkLst>
        <pc:spChg chg="mod">
          <ac:chgData name="Wojciech Bajek" userId="S::wojciech.bajek@student.pk.edu.pl::70196526-42a7-4e4f-b30f-9d37c243ec36" providerId="AD" clId="Web-{0136CB00-4DE3-42EB-99C3-6429EEEFB9DC}" dt="2021-12-11T23:31:46.042" v="1" actId="1076"/>
          <ac:spMkLst>
            <pc:docMk/>
            <pc:sldMk cId="3630232072" sldId="261"/>
            <ac:spMk id="2" creationId="{FFF823E9-0ED6-47D9-8F84-ECAE108F9B07}"/>
          </ac:spMkLst>
        </pc:spChg>
        <pc:spChg chg="add">
          <ac:chgData name="Wojciech Bajek" userId="S::wojciech.bajek@student.pk.edu.pl::70196526-42a7-4e4f-b30f-9d37c243ec36" providerId="AD" clId="Web-{0136CB00-4DE3-42EB-99C3-6429EEEFB9DC}" dt="2021-12-11T23:31:38.870" v="0"/>
          <ac:spMkLst>
            <pc:docMk/>
            <pc:sldMk cId="3630232072" sldId="261"/>
            <ac:spMk id="31" creationId="{6DCB64DE-FB3A-4D83-9241-A0D26824BE54}"/>
          </ac:spMkLst>
        </pc:spChg>
        <pc:spChg chg="add">
          <ac:chgData name="Wojciech Bajek" userId="S::wojciech.bajek@student.pk.edu.pl::70196526-42a7-4e4f-b30f-9d37c243ec36" providerId="AD" clId="Web-{0136CB00-4DE3-42EB-99C3-6429EEEFB9DC}" dt="2021-12-11T23:31:38.870" v="0"/>
          <ac:spMkLst>
            <pc:docMk/>
            <pc:sldMk cId="3630232072" sldId="261"/>
            <ac:spMk id="32" creationId="{5E94C64B-831C-45FA-B484-591F4D577C60}"/>
          </ac:spMkLst>
        </pc:spChg>
        <pc:grpChg chg="add">
          <ac:chgData name="Wojciech Bajek" userId="S::wojciech.bajek@student.pk.edu.pl::70196526-42a7-4e4f-b30f-9d37c243ec36" providerId="AD" clId="Web-{0136CB00-4DE3-42EB-99C3-6429EEEFB9DC}" dt="2021-12-11T23:31:38.870" v="0"/>
          <ac:grpSpMkLst>
            <pc:docMk/>
            <pc:sldMk cId="3630232072" sldId="261"/>
            <ac:grpSpMk id="33" creationId="{AC96E397-7705-43C9-AC81-FA8EF1951DD2}"/>
          </ac:grpSpMkLst>
        </pc:grpChg>
        <pc:picChg chg="mod">
          <ac:chgData name="Wojciech Bajek" userId="S::wojciech.bajek@student.pk.edu.pl::70196526-42a7-4e4f-b30f-9d37c243ec36" providerId="AD" clId="Web-{0136CB00-4DE3-42EB-99C3-6429EEEFB9DC}" dt="2021-12-11T23:31:38.870" v="0"/>
          <ac:picMkLst>
            <pc:docMk/>
            <pc:sldMk cId="3630232072" sldId="261"/>
            <ac:picMk id="4" creationId="{666040A4-5DBF-46B7-B8A3-09A1940B0EB8}"/>
          </ac:picMkLst>
        </pc:picChg>
        <pc:cxnChg chg="add">
          <ac:chgData name="Wojciech Bajek" userId="S::wojciech.bajek@student.pk.edu.pl::70196526-42a7-4e4f-b30f-9d37c243ec36" providerId="AD" clId="Web-{0136CB00-4DE3-42EB-99C3-6429EEEFB9DC}" dt="2021-12-11T23:31:38.870" v="0"/>
          <ac:cxnSpMkLst>
            <pc:docMk/>
            <pc:sldMk cId="3630232072" sldId="261"/>
            <ac:cxnSpMk id="18" creationId="{0512F9CB-A1A0-4043-A103-F6A4B94B695A}"/>
          </ac:cxnSpMkLst>
        </pc:cxnChg>
        <pc:cxnChg chg="add">
          <ac:chgData name="Wojciech Bajek" userId="S::wojciech.bajek@student.pk.edu.pl::70196526-42a7-4e4f-b30f-9d37c243ec36" providerId="AD" clId="Web-{0136CB00-4DE3-42EB-99C3-6429EEEFB9DC}" dt="2021-12-11T23:31:38.870" v="0"/>
          <ac:cxnSpMkLst>
            <pc:docMk/>
            <pc:sldMk cId="3630232072" sldId="261"/>
            <ac:cxnSpMk id="20" creationId="{ADBE6588-EE16-4389-857C-86A156D49E5D}"/>
          </ac:cxnSpMkLst>
        </pc:cxnChg>
        <pc:cxnChg chg="add">
          <ac:chgData name="Wojciech Bajek" userId="S::wojciech.bajek@student.pk.edu.pl::70196526-42a7-4e4f-b30f-9d37c243ec36" providerId="AD" clId="Web-{0136CB00-4DE3-42EB-99C3-6429EEEFB9DC}" dt="2021-12-11T23:31:38.870" v="0"/>
          <ac:cxnSpMkLst>
            <pc:docMk/>
            <pc:sldMk cId="3630232072" sldId="261"/>
            <ac:cxnSpMk id="22" creationId="{17FD48D2-B0A7-413D-B947-AA55AC1296D5}"/>
          </ac:cxnSpMkLst>
        </pc:cxnChg>
        <pc:cxnChg chg="add">
          <ac:chgData name="Wojciech Bajek" userId="S::wojciech.bajek@student.pk.edu.pl::70196526-42a7-4e4f-b30f-9d37c243ec36" providerId="AD" clId="Web-{0136CB00-4DE3-42EB-99C3-6429EEEFB9DC}" dt="2021-12-11T23:31:38.870" v="0"/>
          <ac:cxnSpMkLst>
            <pc:docMk/>
            <pc:sldMk cId="3630232072" sldId="261"/>
            <ac:cxnSpMk id="29" creationId="{2BE668D0-D906-4EEE-B32F-8C028624B837}"/>
          </ac:cxnSpMkLst>
        </pc:cxnChg>
        <pc:cxnChg chg="add">
          <ac:chgData name="Wojciech Bajek" userId="S::wojciech.bajek@student.pk.edu.pl::70196526-42a7-4e4f-b30f-9d37c243ec36" providerId="AD" clId="Web-{0136CB00-4DE3-42EB-99C3-6429EEEFB9DC}" dt="2021-12-11T23:31:38.870" v="0"/>
          <ac:cxnSpMkLst>
            <pc:docMk/>
            <pc:sldMk cId="3630232072" sldId="261"/>
            <ac:cxnSpMk id="30" creationId="{D1DE67A3-B8F6-4CFD-A8E0-D15200F23152}"/>
          </ac:cxnSpMkLst>
        </pc:cxnChg>
      </pc:sldChg>
      <pc:sldChg chg="modSp add ord replId">
        <pc:chgData name="Wojciech Bajek" userId="S::wojciech.bajek@student.pk.edu.pl::70196526-42a7-4e4f-b30f-9d37c243ec36" providerId="AD" clId="Web-{0136CB00-4DE3-42EB-99C3-6429EEEFB9DC}" dt="2021-12-11T23:32:14.761" v="16" actId="20577"/>
        <pc:sldMkLst>
          <pc:docMk/>
          <pc:sldMk cId="2336324455" sldId="266"/>
        </pc:sldMkLst>
        <pc:spChg chg="mod">
          <ac:chgData name="Wojciech Bajek" userId="S::wojciech.bajek@student.pk.edu.pl::70196526-42a7-4e4f-b30f-9d37c243ec36" providerId="AD" clId="Web-{0136CB00-4DE3-42EB-99C3-6429EEEFB9DC}" dt="2021-12-11T23:32:14.761" v="16" actId="20577"/>
          <ac:spMkLst>
            <pc:docMk/>
            <pc:sldMk cId="2336324455" sldId="266"/>
            <ac:spMk id="2" creationId="{33955D69-DD80-4D19-8EAA-0C15AF14D415}"/>
          </ac:spMkLst>
        </pc:spChg>
      </pc:sldChg>
    </pc:docChg>
  </pc:docChgLst>
  <pc:docChgLst>
    <pc:chgData name="Wojciech Bajek" userId="S::wojciech.bajek@student.pk.edu.pl::70196526-42a7-4e4f-b30f-9d37c243ec36" providerId="AD" clId="Web-{25A860F5-005B-4533-BAFA-E0B2BE59C076}"/>
    <pc:docChg chg="modSld">
      <pc:chgData name="Wojciech Bajek" userId="S::wojciech.bajek@student.pk.edu.pl::70196526-42a7-4e4f-b30f-9d37c243ec36" providerId="AD" clId="Web-{25A860F5-005B-4533-BAFA-E0B2BE59C076}" dt="2021-12-04T22:17:22.518" v="5" actId="1076"/>
      <pc:docMkLst>
        <pc:docMk/>
      </pc:docMkLst>
      <pc:sldChg chg="addSp modSp mod setBg">
        <pc:chgData name="Wojciech Bajek" userId="S::wojciech.bajek@student.pk.edu.pl::70196526-42a7-4e4f-b30f-9d37c243ec36" providerId="AD" clId="Web-{25A860F5-005B-4533-BAFA-E0B2BE59C076}" dt="2021-12-04T22:17:00.861" v="0"/>
        <pc:sldMkLst>
          <pc:docMk/>
          <pc:sldMk cId="295376475" sldId="256"/>
        </pc:sldMkLst>
        <pc:spChg chg="mod">
          <ac:chgData name="Wojciech Bajek" userId="S::wojciech.bajek@student.pk.edu.pl::70196526-42a7-4e4f-b30f-9d37c243ec36" providerId="AD" clId="Web-{25A860F5-005B-4533-BAFA-E0B2BE59C076}" dt="2021-12-04T22:17:00.861" v="0"/>
          <ac:spMkLst>
            <pc:docMk/>
            <pc:sldMk cId="295376475" sldId="256"/>
            <ac:spMk id="2" creationId="{3118D589-CF37-45A4-BF89-CF4A539AD3EE}"/>
          </ac:spMkLst>
        </pc:spChg>
        <pc:spChg chg="mod">
          <ac:chgData name="Wojciech Bajek" userId="S::wojciech.bajek@student.pk.edu.pl::70196526-42a7-4e4f-b30f-9d37c243ec36" providerId="AD" clId="Web-{25A860F5-005B-4533-BAFA-E0B2BE59C076}" dt="2021-12-04T22:17:00.861" v="0"/>
          <ac:spMkLst>
            <pc:docMk/>
            <pc:sldMk cId="295376475" sldId="256"/>
            <ac:spMk id="3" creationId="{0EADD772-FA27-47EF-9BC8-CA6DBBF104CD}"/>
          </ac:spMkLst>
        </pc:spChg>
        <pc:spChg chg="mod">
          <ac:chgData name="Wojciech Bajek" userId="S::wojciech.bajek@student.pk.edu.pl::70196526-42a7-4e4f-b30f-9d37c243ec36" providerId="AD" clId="Web-{25A860F5-005B-4533-BAFA-E0B2BE59C076}" dt="2021-12-04T22:17:00.861" v="0"/>
          <ac:spMkLst>
            <pc:docMk/>
            <pc:sldMk cId="295376475" sldId="256"/>
            <ac:spMk id="8" creationId="{29828F8B-A9EC-457A-93DE-6927A4D2A402}"/>
          </ac:spMkLst>
        </pc:spChg>
        <pc:spChg chg="add">
          <ac:chgData name="Wojciech Bajek" userId="S::wojciech.bajek@student.pk.edu.pl::70196526-42a7-4e4f-b30f-9d37c243ec36" providerId="AD" clId="Web-{25A860F5-005B-4533-BAFA-E0B2BE59C076}" dt="2021-12-04T22:17:00.861" v="0"/>
          <ac:spMkLst>
            <pc:docMk/>
            <pc:sldMk cId="295376475" sldId="256"/>
            <ac:spMk id="10" creationId="{1511F85B-5967-428B-BE8B-819A79813D92}"/>
          </ac:spMkLst>
        </pc:spChg>
        <pc:spChg chg="add">
          <ac:chgData name="Wojciech Bajek" userId="S::wojciech.bajek@student.pk.edu.pl::70196526-42a7-4e4f-b30f-9d37c243ec36" providerId="AD" clId="Web-{25A860F5-005B-4533-BAFA-E0B2BE59C076}" dt="2021-12-04T22:17:00.861" v="0"/>
          <ac:spMkLst>
            <pc:docMk/>
            <pc:sldMk cId="295376475" sldId="256"/>
            <ac:spMk id="15" creationId="{28DA8D05-CF65-4382-8BF4-2A08754DB5F0}"/>
          </ac:spMkLst>
        </pc:spChg>
        <pc:grpChg chg="add">
          <ac:chgData name="Wojciech Bajek" userId="S::wojciech.bajek@student.pk.edu.pl::70196526-42a7-4e4f-b30f-9d37c243ec36" providerId="AD" clId="Web-{25A860F5-005B-4533-BAFA-E0B2BE59C076}" dt="2021-12-04T22:17:00.861" v="0"/>
          <ac:grpSpMkLst>
            <pc:docMk/>
            <pc:sldMk cId="295376475" sldId="256"/>
            <ac:grpSpMk id="17" creationId="{E0C6252F-9468-4CFE-8A28-0DFE703FB7BC}"/>
          </ac:grpSpMkLst>
        </pc:grpChg>
        <pc:picChg chg="mod">
          <ac:chgData name="Wojciech Bajek" userId="S::wojciech.bajek@student.pk.edu.pl::70196526-42a7-4e4f-b30f-9d37c243ec36" providerId="AD" clId="Web-{25A860F5-005B-4533-BAFA-E0B2BE59C076}" dt="2021-12-04T22:17:00.861" v="0"/>
          <ac:picMkLst>
            <pc:docMk/>
            <pc:sldMk cId="295376475" sldId="256"/>
            <ac:picMk id="6" creationId="{59513B66-A5EE-43DE-BAD4-722214E1B328}"/>
          </ac:picMkLst>
        </pc:picChg>
      </pc:sldChg>
      <pc:sldChg chg="addSp delSp modSp mod setBg setClrOvrMap">
        <pc:chgData name="Wojciech Bajek" userId="S::wojciech.bajek@student.pk.edu.pl::70196526-42a7-4e4f-b30f-9d37c243ec36" providerId="AD" clId="Web-{25A860F5-005B-4533-BAFA-E0B2BE59C076}" dt="2021-12-04T22:17:22.518" v="5" actId="1076"/>
        <pc:sldMkLst>
          <pc:docMk/>
          <pc:sldMk cId="3424431131" sldId="257"/>
        </pc:sldMkLst>
        <pc:spChg chg="mod">
          <ac:chgData name="Wojciech Bajek" userId="S::wojciech.bajek@student.pk.edu.pl::70196526-42a7-4e4f-b30f-9d37c243ec36" providerId="AD" clId="Web-{25A860F5-005B-4533-BAFA-E0B2BE59C076}" dt="2021-12-04T22:17:17.127" v="2"/>
          <ac:spMkLst>
            <pc:docMk/>
            <pc:sldMk cId="3424431131" sldId="257"/>
            <ac:spMk id="2" creationId="{33955D69-DD80-4D19-8EAA-0C15AF14D415}"/>
          </ac:spMkLst>
        </pc:spChg>
        <pc:spChg chg="mod">
          <ac:chgData name="Wojciech Bajek" userId="S::wojciech.bajek@student.pk.edu.pl::70196526-42a7-4e4f-b30f-9d37c243ec36" providerId="AD" clId="Web-{25A860F5-005B-4533-BAFA-E0B2BE59C076}" dt="2021-12-04T22:17:17.127" v="2"/>
          <ac:spMkLst>
            <pc:docMk/>
            <pc:sldMk cId="3424431131" sldId="257"/>
            <ac:spMk id="31" creationId="{A7D9C3E1-1DC8-46EB-B647-1D7DCA28A8CF}"/>
          </ac:spMkLst>
        </pc:spChg>
        <pc:spChg chg="mod">
          <ac:chgData name="Wojciech Bajek" userId="S::wojciech.bajek@student.pk.edu.pl::70196526-42a7-4e4f-b30f-9d37c243ec36" providerId="AD" clId="Web-{25A860F5-005B-4533-BAFA-E0B2BE59C076}" dt="2021-12-04T22:17:17.127" v="2"/>
          <ac:spMkLst>
            <pc:docMk/>
            <pc:sldMk cId="3424431131" sldId="257"/>
            <ac:spMk id="36" creationId="{E5F5AF38-F506-4474-9A3F-43648D0937DB}"/>
          </ac:spMkLst>
        </pc:spChg>
        <pc:spChg chg="add del">
          <ac:chgData name="Wojciech Bajek" userId="S::wojciech.bajek@student.pk.edu.pl::70196526-42a7-4e4f-b30f-9d37c243ec36" providerId="AD" clId="Web-{25A860F5-005B-4533-BAFA-E0B2BE59C076}" dt="2021-12-04T22:17:17.143" v="3"/>
          <ac:spMkLst>
            <pc:docMk/>
            <pc:sldMk cId="3424431131" sldId="257"/>
            <ac:spMk id="63" creationId="{991E317B-75E3-4171-A07A-B263C1D6DCA5}"/>
          </ac:spMkLst>
        </pc:spChg>
        <pc:spChg chg="add del">
          <ac:chgData name="Wojciech Bajek" userId="S::wojciech.bajek@student.pk.edu.pl::70196526-42a7-4e4f-b30f-9d37c243ec36" providerId="AD" clId="Web-{25A860F5-005B-4533-BAFA-E0B2BE59C076}" dt="2021-12-04T22:17:17.143" v="3"/>
          <ac:spMkLst>
            <pc:docMk/>
            <pc:sldMk cId="3424431131" sldId="257"/>
            <ac:spMk id="64" creationId="{4A9B19C2-B29A-4924-9E7E-6FBF17F5854E}"/>
          </ac:spMkLst>
        </pc:spChg>
        <pc:spChg chg="add del">
          <ac:chgData name="Wojciech Bajek" userId="S::wojciech.bajek@student.pk.edu.pl::70196526-42a7-4e4f-b30f-9d37c243ec36" providerId="AD" clId="Web-{25A860F5-005B-4533-BAFA-E0B2BE59C076}" dt="2021-12-04T22:17:17.127" v="2"/>
          <ac:spMkLst>
            <pc:docMk/>
            <pc:sldMk cId="3424431131" sldId="257"/>
            <ac:spMk id="69" creationId="{96B8A6AA-CB53-4708-853E-28D0497EF8D3}"/>
          </ac:spMkLst>
        </pc:spChg>
        <pc:spChg chg="add">
          <ac:chgData name="Wojciech Bajek" userId="S::wojciech.bajek@student.pk.edu.pl::70196526-42a7-4e4f-b30f-9d37c243ec36" providerId="AD" clId="Web-{25A860F5-005B-4533-BAFA-E0B2BE59C076}" dt="2021-12-04T22:17:17.143" v="3"/>
          <ac:spMkLst>
            <pc:docMk/>
            <pc:sldMk cId="3424431131" sldId="257"/>
            <ac:spMk id="80" creationId="{991E317B-75E3-4171-A07A-B263C1D6DCA5}"/>
          </ac:spMkLst>
        </pc:spChg>
        <pc:spChg chg="add">
          <ac:chgData name="Wojciech Bajek" userId="S::wojciech.bajek@student.pk.edu.pl::70196526-42a7-4e4f-b30f-9d37c243ec36" providerId="AD" clId="Web-{25A860F5-005B-4533-BAFA-E0B2BE59C076}" dt="2021-12-04T22:17:17.143" v="3"/>
          <ac:spMkLst>
            <pc:docMk/>
            <pc:sldMk cId="3424431131" sldId="257"/>
            <ac:spMk id="82" creationId="{4A9B19C2-B29A-4924-9E7E-6FBF17F5854E}"/>
          </ac:spMkLst>
        </pc:spChg>
        <pc:grpChg chg="add del">
          <ac:chgData name="Wojciech Bajek" userId="S::wojciech.bajek@student.pk.edu.pl::70196526-42a7-4e4f-b30f-9d37c243ec36" providerId="AD" clId="Web-{25A860F5-005B-4533-BAFA-E0B2BE59C076}" dt="2021-12-04T22:17:17.143" v="3"/>
          <ac:grpSpMkLst>
            <pc:docMk/>
            <pc:sldMk cId="3424431131" sldId="257"/>
            <ac:grpSpMk id="65" creationId="{34C85634-D5F5-4047-8F35-F4B1F50AB1A7}"/>
          </ac:grpSpMkLst>
        </pc:grpChg>
        <pc:grpChg chg="add">
          <ac:chgData name="Wojciech Bajek" userId="S::wojciech.bajek@student.pk.edu.pl::70196526-42a7-4e4f-b30f-9d37c243ec36" providerId="AD" clId="Web-{25A860F5-005B-4533-BAFA-E0B2BE59C076}" dt="2021-12-04T22:17:17.143" v="3"/>
          <ac:grpSpMkLst>
            <pc:docMk/>
            <pc:sldMk cId="3424431131" sldId="257"/>
            <ac:grpSpMk id="84" creationId="{34C85634-D5F5-4047-8F35-F4B1F50AB1A7}"/>
          </ac:grpSpMkLst>
        </pc:grpChg>
        <pc:picChg chg="mod">
          <ac:chgData name="Wojciech Bajek" userId="S::wojciech.bajek@student.pk.edu.pl::70196526-42a7-4e4f-b30f-9d37c243ec36" providerId="AD" clId="Web-{25A860F5-005B-4533-BAFA-E0B2BE59C076}" dt="2021-12-04T22:17:22.518" v="5" actId="1076"/>
          <ac:picMkLst>
            <pc:docMk/>
            <pc:sldMk cId="3424431131" sldId="257"/>
            <ac:picMk id="7" creationId="{BD022626-9E5D-4039-82E3-218C2EA81D66}"/>
          </ac:picMkLst>
        </pc:picChg>
        <pc:cxnChg chg="add del">
          <ac:chgData name="Wojciech Bajek" userId="S::wojciech.bajek@student.pk.edu.pl::70196526-42a7-4e4f-b30f-9d37c243ec36" providerId="AD" clId="Web-{25A860F5-005B-4533-BAFA-E0B2BE59C076}" dt="2021-12-04T22:17:17.143" v="3"/>
          <ac:cxnSpMkLst>
            <pc:docMk/>
            <pc:sldMk cId="3424431131" sldId="257"/>
            <ac:cxnSpMk id="42" creationId="{0512F9CB-A1A0-4043-A103-F6A4B94B695A}"/>
          </ac:cxnSpMkLst>
        </pc:cxnChg>
        <pc:cxnChg chg="add del">
          <ac:chgData name="Wojciech Bajek" userId="S::wojciech.bajek@student.pk.edu.pl::70196526-42a7-4e4f-b30f-9d37c243ec36" providerId="AD" clId="Web-{25A860F5-005B-4533-BAFA-E0B2BE59C076}" dt="2021-12-04T22:17:17.143" v="3"/>
          <ac:cxnSpMkLst>
            <pc:docMk/>
            <pc:sldMk cId="3424431131" sldId="257"/>
            <ac:cxnSpMk id="44" creationId="{ADBE6588-EE16-4389-857C-86A156D49E5D}"/>
          </ac:cxnSpMkLst>
        </pc:cxnChg>
        <pc:cxnChg chg="add del">
          <ac:chgData name="Wojciech Bajek" userId="S::wojciech.bajek@student.pk.edu.pl::70196526-42a7-4e4f-b30f-9d37c243ec36" providerId="AD" clId="Web-{25A860F5-005B-4533-BAFA-E0B2BE59C076}" dt="2021-12-04T22:17:17.143" v="3"/>
          <ac:cxnSpMkLst>
            <pc:docMk/>
            <pc:sldMk cId="3424431131" sldId="257"/>
            <ac:cxnSpMk id="54" creationId="{17FD48D2-B0A7-413D-B947-AA55AC1296D5}"/>
          </ac:cxnSpMkLst>
        </pc:cxnChg>
        <pc:cxnChg chg="add del">
          <ac:chgData name="Wojciech Bajek" userId="S::wojciech.bajek@student.pk.edu.pl::70196526-42a7-4e4f-b30f-9d37c243ec36" providerId="AD" clId="Web-{25A860F5-005B-4533-BAFA-E0B2BE59C076}" dt="2021-12-04T22:17:17.143" v="3"/>
          <ac:cxnSpMkLst>
            <pc:docMk/>
            <pc:sldMk cId="3424431131" sldId="257"/>
            <ac:cxnSpMk id="61" creationId="{2BE668D0-D906-4EEE-B32F-8C028624B837}"/>
          </ac:cxnSpMkLst>
        </pc:cxnChg>
        <pc:cxnChg chg="add del">
          <ac:chgData name="Wojciech Bajek" userId="S::wojciech.bajek@student.pk.edu.pl::70196526-42a7-4e4f-b30f-9d37c243ec36" providerId="AD" clId="Web-{25A860F5-005B-4533-BAFA-E0B2BE59C076}" dt="2021-12-04T22:17:17.143" v="3"/>
          <ac:cxnSpMkLst>
            <pc:docMk/>
            <pc:sldMk cId="3424431131" sldId="257"/>
            <ac:cxnSpMk id="62" creationId="{D1DE67A3-B8F6-4CFD-A8E0-D15200F23152}"/>
          </ac:cxnSpMkLst>
        </pc:cxnChg>
        <pc:cxnChg chg="add">
          <ac:chgData name="Wojciech Bajek" userId="S::wojciech.bajek@student.pk.edu.pl::70196526-42a7-4e4f-b30f-9d37c243ec36" providerId="AD" clId="Web-{25A860F5-005B-4533-BAFA-E0B2BE59C076}" dt="2021-12-04T22:17:17.143" v="3"/>
          <ac:cxnSpMkLst>
            <pc:docMk/>
            <pc:sldMk cId="3424431131" sldId="257"/>
            <ac:cxnSpMk id="70" creationId="{0512F9CB-A1A0-4043-A103-F6A4B94B695A}"/>
          </ac:cxnSpMkLst>
        </pc:cxnChg>
        <pc:cxnChg chg="add">
          <ac:chgData name="Wojciech Bajek" userId="S::wojciech.bajek@student.pk.edu.pl::70196526-42a7-4e4f-b30f-9d37c243ec36" providerId="AD" clId="Web-{25A860F5-005B-4533-BAFA-E0B2BE59C076}" dt="2021-12-04T22:17:17.143" v="3"/>
          <ac:cxnSpMkLst>
            <pc:docMk/>
            <pc:sldMk cId="3424431131" sldId="257"/>
            <ac:cxnSpMk id="72" creationId="{ADBE6588-EE16-4389-857C-86A156D49E5D}"/>
          </ac:cxnSpMkLst>
        </pc:cxnChg>
        <pc:cxnChg chg="add">
          <ac:chgData name="Wojciech Bajek" userId="S::wojciech.bajek@student.pk.edu.pl::70196526-42a7-4e4f-b30f-9d37c243ec36" providerId="AD" clId="Web-{25A860F5-005B-4533-BAFA-E0B2BE59C076}" dt="2021-12-04T22:17:17.143" v="3"/>
          <ac:cxnSpMkLst>
            <pc:docMk/>
            <pc:sldMk cId="3424431131" sldId="257"/>
            <ac:cxnSpMk id="74" creationId="{17FD48D2-B0A7-413D-B947-AA55AC1296D5}"/>
          </ac:cxnSpMkLst>
        </pc:cxnChg>
        <pc:cxnChg chg="add">
          <ac:chgData name="Wojciech Bajek" userId="S::wojciech.bajek@student.pk.edu.pl::70196526-42a7-4e4f-b30f-9d37c243ec36" providerId="AD" clId="Web-{25A860F5-005B-4533-BAFA-E0B2BE59C076}" dt="2021-12-04T22:17:17.143" v="3"/>
          <ac:cxnSpMkLst>
            <pc:docMk/>
            <pc:sldMk cId="3424431131" sldId="257"/>
            <ac:cxnSpMk id="76" creationId="{2BE668D0-D906-4EEE-B32F-8C028624B837}"/>
          </ac:cxnSpMkLst>
        </pc:cxnChg>
        <pc:cxnChg chg="add">
          <ac:chgData name="Wojciech Bajek" userId="S::wojciech.bajek@student.pk.edu.pl::70196526-42a7-4e4f-b30f-9d37c243ec36" providerId="AD" clId="Web-{25A860F5-005B-4533-BAFA-E0B2BE59C076}" dt="2021-12-04T22:17:17.143" v="3"/>
          <ac:cxnSpMkLst>
            <pc:docMk/>
            <pc:sldMk cId="3424431131" sldId="257"/>
            <ac:cxnSpMk id="78" creationId="{D1DE67A3-B8F6-4CFD-A8E0-D15200F23152}"/>
          </ac:cxnSpMkLst>
        </pc:cxnChg>
      </pc:sldChg>
    </pc:docChg>
  </pc:docChgLst>
  <pc:docChgLst>
    <pc:chgData clId="Web-{9E601AB0-8164-4993-B2D6-7DAFA4D908F8}"/>
    <pc:docChg chg="modSld">
      <pc:chgData name="" userId="" providerId="" clId="Web-{9E601AB0-8164-4993-B2D6-7DAFA4D908F8}" dt="2021-11-21T17:10:50.176" v="3" actId="20577"/>
      <pc:docMkLst>
        <pc:docMk/>
      </pc:docMkLst>
      <pc:sldChg chg="modSp">
        <pc:chgData name="" userId="" providerId="" clId="Web-{9E601AB0-8164-4993-B2D6-7DAFA4D908F8}" dt="2021-11-21T17:10:50.176" v="3" actId="20577"/>
        <pc:sldMkLst>
          <pc:docMk/>
          <pc:sldMk cId="295376475" sldId="256"/>
        </pc:sldMkLst>
        <pc:spChg chg="mod">
          <ac:chgData name="" userId="" providerId="" clId="Web-{9E601AB0-8164-4993-B2D6-7DAFA4D908F8}" dt="2021-11-21T17:10:50.176" v="3" actId="20577"/>
          <ac:spMkLst>
            <pc:docMk/>
            <pc:sldMk cId="295376475" sldId="256"/>
            <ac:spMk id="2" creationId="{3118D589-CF37-45A4-BF89-CF4A539AD3EE}"/>
          </ac:spMkLst>
        </pc:spChg>
      </pc:sldChg>
    </pc:docChg>
  </pc:docChgLst>
  <pc:docChgLst>
    <pc:chgData name="Wojciech Bajek" userId="S::wojciech.bajek@student.pk.edu.pl::70196526-42a7-4e4f-b30f-9d37c243ec36" providerId="AD" clId="Web-{67045324-ED43-4D6A-A206-A9B66C117FB0}"/>
    <pc:docChg chg="addSld delSld modSld sldOrd">
      <pc:chgData name="Wojciech Bajek" userId="S::wojciech.bajek@student.pk.edu.pl::70196526-42a7-4e4f-b30f-9d37c243ec36" providerId="AD" clId="Web-{67045324-ED43-4D6A-A206-A9B66C117FB0}" dt="2021-12-06T17:05:59.260" v="4"/>
      <pc:docMkLst>
        <pc:docMk/>
      </pc:docMkLst>
      <pc:sldChg chg="modSp add del replId">
        <pc:chgData name="Wojciech Bajek" userId="S::wojciech.bajek@student.pk.edu.pl::70196526-42a7-4e4f-b30f-9d37c243ec36" providerId="AD" clId="Web-{67045324-ED43-4D6A-A206-A9B66C117FB0}" dt="2021-12-06T17:05:46.510" v="2"/>
        <pc:sldMkLst>
          <pc:docMk/>
          <pc:sldMk cId="576212104" sldId="260"/>
        </pc:sldMkLst>
        <pc:spChg chg="mod">
          <ac:chgData name="Wojciech Bajek" userId="S::wojciech.bajek@student.pk.edu.pl::70196526-42a7-4e4f-b30f-9d37c243ec36" providerId="AD" clId="Web-{67045324-ED43-4D6A-A206-A9B66C117FB0}" dt="2021-12-06T17:05:41.447" v="1" actId="20577"/>
          <ac:spMkLst>
            <pc:docMk/>
            <pc:sldMk cId="576212104" sldId="260"/>
            <ac:spMk id="2" creationId="{3118D589-CF37-45A4-BF89-CF4A539AD3EE}"/>
          </ac:spMkLst>
        </pc:spChg>
      </pc:sldChg>
      <pc:sldChg chg="add ord replId">
        <pc:chgData name="Wojciech Bajek" userId="S::wojciech.bajek@student.pk.edu.pl::70196526-42a7-4e4f-b30f-9d37c243ec36" providerId="AD" clId="Web-{67045324-ED43-4D6A-A206-A9B66C117FB0}" dt="2021-12-06T17:05:59.260" v="4"/>
        <pc:sldMkLst>
          <pc:docMk/>
          <pc:sldMk cId="3739168360" sldId="260"/>
        </pc:sldMkLst>
      </pc:sldChg>
    </pc:docChg>
  </pc:docChgLst>
  <pc:docChgLst>
    <pc:chgData name="Wojciech Bajek" userId="S::wojciech.bajek@student.pk.edu.pl::70196526-42a7-4e4f-b30f-9d37c243ec36" providerId="AD" clId="Web-{1AB10D99-BC22-4408-B670-D2C4813E4E39}"/>
    <pc:docChg chg="modSld">
      <pc:chgData name="Wojciech Bajek" userId="S::wojciech.bajek@student.pk.edu.pl::70196526-42a7-4e4f-b30f-9d37c243ec36" providerId="AD" clId="Web-{1AB10D99-BC22-4408-B670-D2C4813E4E39}" dt="2021-12-07T21:10:57.709" v="44"/>
      <pc:docMkLst>
        <pc:docMk/>
      </pc:docMkLst>
      <pc:sldChg chg="addSp delSp modSp mod setBg setClrOvrMap">
        <pc:chgData name="Wojciech Bajek" userId="S::wojciech.bajek@student.pk.edu.pl::70196526-42a7-4e4f-b30f-9d37c243ec36" providerId="AD" clId="Web-{1AB10D99-BC22-4408-B670-D2C4813E4E39}" dt="2021-12-07T21:10:57.709" v="44"/>
        <pc:sldMkLst>
          <pc:docMk/>
          <pc:sldMk cId="3739168360" sldId="260"/>
        </pc:sldMkLst>
        <pc:spChg chg="mod">
          <ac:chgData name="Wojciech Bajek" userId="S::wojciech.bajek@student.pk.edu.pl::70196526-42a7-4e4f-b30f-9d37c243ec36" providerId="AD" clId="Web-{1AB10D99-BC22-4408-B670-D2C4813E4E39}" dt="2021-12-07T21:10:57.709" v="44"/>
          <ac:spMkLst>
            <pc:docMk/>
            <pc:sldMk cId="3739168360" sldId="260"/>
            <ac:spMk id="2" creationId="{33955D69-DD80-4D19-8EAA-0C15AF14D415}"/>
          </ac:spMkLst>
        </pc:spChg>
        <pc:spChg chg="mod">
          <ac:chgData name="Wojciech Bajek" userId="S::wojciech.bajek@student.pk.edu.pl::70196526-42a7-4e4f-b30f-9d37c243ec36" providerId="AD" clId="Web-{1AB10D99-BC22-4408-B670-D2C4813E4E39}" dt="2021-12-07T21:10:57.709" v="44"/>
          <ac:spMkLst>
            <pc:docMk/>
            <pc:sldMk cId="3739168360" sldId="260"/>
            <ac:spMk id="4" creationId="{D8BA1E73-6143-415E-8EB8-6884B0BA1216}"/>
          </ac:spMkLst>
        </pc:spChg>
        <pc:spChg chg="mod ord">
          <ac:chgData name="Wojciech Bajek" userId="S::wojciech.bajek@student.pk.edu.pl::70196526-42a7-4e4f-b30f-9d37c243ec36" providerId="AD" clId="Web-{1AB10D99-BC22-4408-B670-D2C4813E4E39}" dt="2021-12-07T21:10:57.709" v="44"/>
          <ac:spMkLst>
            <pc:docMk/>
            <pc:sldMk cId="3739168360" sldId="260"/>
            <ac:spMk id="31" creationId="{A7D9C3E1-1DC8-46EB-B647-1D7DCA28A8CF}"/>
          </ac:spMkLst>
        </pc:spChg>
        <pc:spChg chg="add del">
          <ac:chgData name="Wojciech Bajek" userId="S::wojciech.bajek@student.pk.edu.pl::70196526-42a7-4e4f-b30f-9d37c243ec36" providerId="AD" clId="Web-{1AB10D99-BC22-4408-B670-D2C4813E4E39}" dt="2021-12-07T21:10:57.693" v="43"/>
          <ac:spMkLst>
            <pc:docMk/>
            <pc:sldMk cId="3739168360" sldId="260"/>
            <ac:spMk id="94" creationId="{290FE681-1E05-478A-89DC-5F7AB37CFD77}"/>
          </ac:spMkLst>
        </pc:spChg>
        <pc:spChg chg="add del">
          <ac:chgData name="Wojciech Bajek" userId="S::wojciech.bajek@student.pk.edu.pl::70196526-42a7-4e4f-b30f-9d37c243ec36" providerId="AD" clId="Web-{1AB10D99-BC22-4408-B670-D2C4813E4E39}" dt="2021-12-07T21:10:57.709" v="44"/>
          <ac:spMkLst>
            <pc:docMk/>
            <pc:sldMk cId="3739168360" sldId="260"/>
            <ac:spMk id="144" creationId="{6DCB64DE-FB3A-4D83-9241-A0D26824BE54}"/>
          </ac:spMkLst>
        </pc:spChg>
        <pc:spChg chg="add del">
          <ac:chgData name="Wojciech Bajek" userId="S::wojciech.bajek@student.pk.edu.pl::70196526-42a7-4e4f-b30f-9d37c243ec36" providerId="AD" clId="Web-{1AB10D99-BC22-4408-B670-D2C4813E4E39}" dt="2021-12-07T21:10:57.709" v="44"/>
          <ac:spMkLst>
            <pc:docMk/>
            <pc:sldMk cId="3739168360" sldId="260"/>
            <ac:spMk id="146" creationId="{5E94C64B-831C-45FA-B484-591F4D577C60}"/>
          </ac:spMkLst>
        </pc:spChg>
        <pc:spChg chg="add">
          <ac:chgData name="Wojciech Bajek" userId="S::wojciech.bajek@student.pk.edu.pl::70196526-42a7-4e4f-b30f-9d37c243ec36" providerId="AD" clId="Web-{1AB10D99-BC22-4408-B670-D2C4813E4E39}" dt="2021-12-07T21:10:57.709" v="44"/>
          <ac:spMkLst>
            <pc:docMk/>
            <pc:sldMk cId="3739168360" sldId="260"/>
            <ac:spMk id="155" creationId="{7509B08A-C1EC-478C-86AF-60ADE06D9BBB}"/>
          </ac:spMkLst>
        </pc:spChg>
        <pc:spChg chg="add">
          <ac:chgData name="Wojciech Bajek" userId="S::wojciech.bajek@student.pk.edu.pl::70196526-42a7-4e4f-b30f-9d37c243ec36" providerId="AD" clId="Web-{1AB10D99-BC22-4408-B670-D2C4813E4E39}" dt="2021-12-07T21:10:57.709" v="44"/>
          <ac:spMkLst>
            <pc:docMk/>
            <pc:sldMk cId="3739168360" sldId="260"/>
            <ac:spMk id="156" creationId="{221CC330-4259-4C32-BF8B-5FE13FFABB3A}"/>
          </ac:spMkLst>
        </pc:spChg>
        <pc:grpChg chg="add del">
          <ac:chgData name="Wojciech Bajek" userId="S::wojciech.bajek@student.pk.edu.pl::70196526-42a7-4e4f-b30f-9d37c243ec36" providerId="AD" clId="Web-{1AB10D99-BC22-4408-B670-D2C4813E4E39}" dt="2021-12-07T21:10:57.709" v="44"/>
          <ac:grpSpMkLst>
            <pc:docMk/>
            <pc:sldMk cId="3739168360" sldId="260"/>
            <ac:grpSpMk id="148" creationId="{AC96E397-7705-43C9-AC81-FA8EF1951DD2}"/>
          </ac:grpSpMkLst>
        </pc:grpChg>
        <pc:cxnChg chg="add del">
          <ac:chgData name="Wojciech Bajek" userId="S::wojciech.bajek@student.pk.edu.pl::70196526-42a7-4e4f-b30f-9d37c243ec36" providerId="AD" clId="Web-{1AB10D99-BC22-4408-B670-D2C4813E4E39}" dt="2021-12-07T21:10:57.693" v="43"/>
          <ac:cxnSpMkLst>
            <pc:docMk/>
            <pc:sldMk cId="3739168360" sldId="260"/>
            <ac:cxnSpMk id="96" creationId="{2E2F21DC-5F0E-42CF-B89C-C1E25E175CB8}"/>
          </ac:cxnSpMkLst>
        </pc:cxnChg>
        <pc:cxnChg chg="add del">
          <ac:chgData name="Wojciech Bajek" userId="S::wojciech.bajek@student.pk.edu.pl::70196526-42a7-4e4f-b30f-9d37c243ec36" providerId="AD" clId="Web-{1AB10D99-BC22-4408-B670-D2C4813E4E39}" dt="2021-12-07T21:10:57.709" v="44"/>
          <ac:cxnSpMkLst>
            <pc:docMk/>
            <pc:sldMk cId="3739168360" sldId="260"/>
            <ac:cxnSpMk id="134" creationId="{0512F9CB-A1A0-4043-A103-F6A4B94B695A}"/>
          </ac:cxnSpMkLst>
        </pc:cxnChg>
        <pc:cxnChg chg="add del">
          <ac:chgData name="Wojciech Bajek" userId="S::wojciech.bajek@student.pk.edu.pl::70196526-42a7-4e4f-b30f-9d37c243ec36" providerId="AD" clId="Web-{1AB10D99-BC22-4408-B670-D2C4813E4E39}" dt="2021-12-07T21:10:57.709" v="44"/>
          <ac:cxnSpMkLst>
            <pc:docMk/>
            <pc:sldMk cId="3739168360" sldId="260"/>
            <ac:cxnSpMk id="136" creationId="{ADBE6588-EE16-4389-857C-86A156D49E5D}"/>
          </ac:cxnSpMkLst>
        </pc:cxnChg>
        <pc:cxnChg chg="add del">
          <ac:chgData name="Wojciech Bajek" userId="S::wojciech.bajek@student.pk.edu.pl::70196526-42a7-4e4f-b30f-9d37c243ec36" providerId="AD" clId="Web-{1AB10D99-BC22-4408-B670-D2C4813E4E39}" dt="2021-12-07T21:10:57.709" v="44"/>
          <ac:cxnSpMkLst>
            <pc:docMk/>
            <pc:sldMk cId="3739168360" sldId="260"/>
            <ac:cxnSpMk id="138" creationId="{17FD48D2-B0A7-413D-B947-AA55AC1296D5}"/>
          </ac:cxnSpMkLst>
        </pc:cxnChg>
        <pc:cxnChg chg="add del">
          <ac:chgData name="Wojciech Bajek" userId="S::wojciech.bajek@student.pk.edu.pl::70196526-42a7-4e4f-b30f-9d37c243ec36" providerId="AD" clId="Web-{1AB10D99-BC22-4408-B670-D2C4813E4E39}" dt="2021-12-07T21:10:57.709" v="44"/>
          <ac:cxnSpMkLst>
            <pc:docMk/>
            <pc:sldMk cId="3739168360" sldId="260"/>
            <ac:cxnSpMk id="140" creationId="{2BE668D0-D906-4EEE-B32F-8C028624B837}"/>
          </ac:cxnSpMkLst>
        </pc:cxnChg>
        <pc:cxnChg chg="add del">
          <ac:chgData name="Wojciech Bajek" userId="S::wojciech.bajek@student.pk.edu.pl::70196526-42a7-4e4f-b30f-9d37c243ec36" providerId="AD" clId="Web-{1AB10D99-BC22-4408-B670-D2C4813E4E39}" dt="2021-12-07T21:10:57.709" v="44"/>
          <ac:cxnSpMkLst>
            <pc:docMk/>
            <pc:sldMk cId="3739168360" sldId="260"/>
            <ac:cxnSpMk id="142" creationId="{D1DE67A3-B8F6-4CFD-A8E0-D15200F23152}"/>
          </ac:cxnSpMkLst>
        </pc:cxnChg>
      </pc:sldChg>
    </pc:docChg>
  </pc:docChgLst>
  <pc:docChgLst>
    <pc:chgData name="Benedykt Duchnowski" userId="S::benedykt.duchnowski@student.pk.edu.pl::2b4970f8-f13d-4d07-aeb5-b04d049decc4" providerId="AD" clId="Web-{69DDA608-A513-426B-8119-FE4DD6D1CF0E}"/>
    <pc:docChg chg="addSld modSld">
      <pc:chgData name="Benedykt Duchnowski" userId="S::benedykt.duchnowski@student.pk.edu.pl::2b4970f8-f13d-4d07-aeb5-b04d049decc4" providerId="AD" clId="Web-{69DDA608-A513-426B-8119-FE4DD6D1CF0E}" dt="2021-12-11T19:49:22.323" v="73" actId="1076"/>
      <pc:docMkLst>
        <pc:docMk/>
      </pc:docMkLst>
      <pc:sldChg chg="addSp delSp modSp new mod setBg setClrOvrMap">
        <pc:chgData name="Benedykt Duchnowski" userId="S::benedykt.duchnowski@student.pk.edu.pl::2b4970f8-f13d-4d07-aeb5-b04d049decc4" providerId="AD" clId="Web-{69DDA608-A513-426B-8119-FE4DD6D1CF0E}" dt="2021-12-11T19:31:48.406" v="51" actId="1076"/>
        <pc:sldMkLst>
          <pc:docMk/>
          <pc:sldMk cId="3558633885" sldId="263"/>
        </pc:sldMkLst>
        <pc:spChg chg="mod">
          <ac:chgData name="Benedykt Duchnowski" userId="S::benedykt.duchnowski@student.pk.edu.pl::2b4970f8-f13d-4d07-aeb5-b04d049decc4" providerId="AD" clId="Web-{69DDA608-A513-426B-8119-FE4DD6D1CF0E}" dt="2021-12-11T19:31:42.265" v="49" actId="1076"/>
          <ac:spMkLst>
            <pc:docMk/>
            <pc:sldMk cId="3558633885" sldId="263"/>
            <ac:spMk id="2" creationId="{0C044910-F6F6-45AA-8D80-BEE7A0BA097E}"/>
          </ac:spMkLst>
        </pc:spChg>
        <pc:spChg chg="mod ord">
          <ac:chgData name="Benedykt Duchnowski" userId="S::benedykt.duchnowski@student.pk.edu.pl::2b4970f8-f13d-4d07-aeb5-b04d049decc4" providerId="AD" clId="Web-{69DDA608-A513-426B-8119-FE4DD6D1CF0E}" dt="2021-12-11T19:31:48.406" v="51" actId="1076"/>
          <ac:spMkLst>
            <pc:docMk/>
            <pc:sldMk cId="3558633885" sldId="263"/>
            <ac:spMk id="3" creationId="{843471CD-F417-40B3-A096-04790CDE496D}"/>
          </ac:spMkLst>
        </pc:spChg>
        <pc:spChg chg="add">
          <ac:chgData name="Benedykt Duchnowski" userId="S::benedykt.duchnowski@student.pk.edu.pl::2b4970f8-f13d-4d07-aeb5-b04d049decc4" providerId="AD" clId="Web-{69DDA608-A513-426B-8119-FE4DD6D1CF0E}" dt="2021-12-11T19:31:31.859" v="48"/>
          <ac:spMkLst>
            <pc:docMk/>
            <pc:sldMk cId="3558633885" sldId="263"/>
            <ac:spMk id="7" creationId="{124D9F5B-C72B-41EE-97C2-D3600B62717D}"/>
          </ac:spMkLst>
        </pc:spChg>
        <pc:spChg chg="add del">
          <ac:chgData name="Benedykt Duchnowski" userId="S::benedykt.duchnowski@student.pk.edu.pl::2b4970f8-f13d-4d07-aeb5-b04d049decc4" providerId="AD" clId="Web-{69DDA608-A513-426B-8119-FE4DD6D1CF0E}" dt="2021-12-11T19:31:29.452" v="45"/>
          <ac:spMkLst>
            <pc:docMk/>
            <pc:sldMk cId="3558633885" sldId="263"/>
            <ac:spMk id="10" creationId="{9ACA6826-032C-4799-B079-15DB2A6CBD93}"/>
          </ac:spMkLst>
        </pc:spChg>
        <pc:grpChg chg="add">
          <ac:chgData name="Benedykt Duchnowski" userId="S::benedykt.duchnowski@student.pk.edu.pl::2b4970f8-f13d-4d07-aeb5-b04d049decc4" providerId="AD" clId="Web-{69DDA608-A513-426B-8119-FE4DD6D1CF0E}" dt="2021-12-11T19:31:31.859" v="48"/>
          <ac:grpSpMkLst>
            <pc:docMk/>
            <pc:sldMk cId="3558633885" sldId="263"/>
            <ac:grpSpMk id="8" creationId="{0180A64C-1862-4B1B-8953-FA96DEE4C44F}"/>
          </ac:grpSpMkLst>
        </pc:grpChg>
        <pc:grpChg chg="add del">
          <ac:chgData name="Benedykt Duchnowski" userId="S::benedykt.duchnowski@student.pk.edu.pl::2b4970f8-f13d-4d07-aeb5-b04d049decc4" providerId="AD" clId="Web-{69DDA608-A513-426B-8119-FE4DD6D1CF0E}" dt="2021-12-11T19:31:29.452" v="45"/>
          <ac:grpSpMkLst>
            <pc:docMk/>
            <pc:sldMk cId="3558633885" sldId="263"/>
            <ac:grpSpMk id="12" creationId="{DD58A807-BD0E-4B1D-A523-2F20E7FE2695}"/>
          </ac:grpSpMkLst>
        </pc:grpChg>
        <pc:picChg chg="add del mod">
          <ac:chgData name="Benedykt Duchnowski" userId="S::benedykt.duchnowski@student.pk.edu.pl::2b4970f8-f13d-4d07-aeb5-b04d049decc4" providerId="AD" clId="Web-{69DDA608-A513-426B-8119-FE4DD6D1CF0E}" dt="2021-12-11T19:30:29.967" v="38"/>
          <ac:picMkLst>
            <pc:docMk/>
            <pc:sldMk cId="3558633885" sldId="263"/>
            <ac:picMk id="4" creationId="{9758C961-309F-47E1-A198-E06ED7B9D177}"/>
          </ac:picMkLst>
        </pc:picChg>
        <pc:picChg chg="add mod">
          <ac:chgData name="Benedykt Duchnowski" userId="S::benedykt.duchnowski@student.pk.edu.pl::2b4970f8-f13d-4d07-aeb5-b04d049decc4" providerId="AD" clId="Web-{69DDA608-A513-426B-8119-FE4DD6D1CF0E}" dt="2021-12-11T19:31:44.484" v="50" actId="1076"/>
          <ac:picMkLst>
            <pc:docMk/>
            <pc:sldMk cId="3558633885" sldId="263"/>
            <ac:picMk id="5" creationId="{1EB478A1-E368-431B-91A1-25EC55FBB7AB}"/>
          </ac:picMkLst>
        </pc:picChg>
      </pc:sldChg>
      <pc:sldChg chg="addSp delSp modSp new">
        <pc:chgData name="Benedykt Duchnowski" userId="S::benedykt.duchnowski@student.pk.edu.pl::2b4970f8-f13d-4d07-aeb5-b04d049decc4" providerId="AD" clId="Web-{69DDA608-A513-426B-8119-FE4DD6D1CF0E}" dt="2021-12-11T19:49:22.323" v="73" actId="1076"/>
        <pc:sldMkLst>
          <pc:docMk/>
          <pc:sldMk cId="3653997476" sldId="264"/>
        </pc:sldMkLst>
        <pc:spChg chg="del">
          <ac:chgData name="Benedykt Duchnowski" userId="S::benedykt.duchnowski@student.pk.edu.pl::2b4970f8-f13d-4d07-aeb5-b04d049decc4" providerId="AD" clId="Web-{69DDA608-A513-426B-8119-FE4DD6D1CF0E}" dt="2021-12-11T19:47:47.728" v="55"/>
          <ac:spMkLst>
            <pc:docMk/>
            <pc:sldMk cId="3653997476" sldId="264"/>
            <ac:spMk id="2" creationId="{39F7AF4C-3FCA-4702-81C3-14545132C0D8}"/>
          </ac:spMkLst>
        </pc:spChg>
        <pc:spChg chg="del">
          <ac:chgData name="Benedykt Duchnowski" userId="S::benedykt.duchnowski@student.pk.edu.pl::2b4970f8-f13d-4d07-aeb5-b04d049decc4" providerId="AD" clId="Web-{69DDA608-A513-426B-8119-FE4DD6D1CF0E}" dt="2021-12-11T19:47:37.493" v="53"/>
          <ac:spMkLst>
            <pc:docMk/>
            <pc:sldMk cId="3653997476" sldId="264"/>
            <ac:spMk id="3" creationId="{E71D2954-023B-4C67-A691-B51D22192065}"/>
          </ac:spMkLst>
        </pc:spChg>
        <pc:spChg chg="add mod">
          <ac:chgData name="Benedykt Duchnowski" userId="S::benedykt.duchnowski@student.pk.edu.pl::2b4970f8-f13d-4d07-aeb5-b04d049decc4" providerId="AD" clId="Web-{69DDA608-A513-426B-8119-FE4DD6D1CF0E}" dt="2021-12-11T19:48:18.666" v="67" actId="14100"/>
          <ac:spMkLst>
            <pc:docMk/>
            <pc:sldMk cId="3653997476" sldId="264"/>
            <ac:spMk id="5" creationId="{7FDF39A4-9FF7-48A2-B337-4DFE30E843CA}"/>
          </ac:spMkLst>
        </pc:spChg>
        <pc:spChg chg="add del mod">
          <ac:chgData name="Benedykt Duchnowski" userId="S::benedykt.duchnowski@student.pk.edu.pl::2b4970f8-f13d-4d07-aeb5-b04d049decc4" providerId="AD" clId="Web-{69DDA608-A513-426B-8119-FE4DD6D1CF0E}" dt="2021-12-11T19:49:10.511" v="69"/>
          <ac:spMkLst>
            <pc:docMk/>
            <pc:sldMk cId="3653997476" sldId="264"/>
            <ac:spMk id="7" creationId="{BD0AAD1F-A8BF-4318-84AD-8417D7B403CC}"/>
          </ac:spMkLst>
        </pc:spChg>
        <pc:picChg chg="add del mod ord">
          <ac:chgData name="Benedykt Duchnowski" userId="S::benedykt.duchnowski@student.pk.edu.pl::2b4970f8-f13d-4d07-aeb5-b04d049decc4" providerId="AD" clId="Web-{69DDA608-A513-426B-8119-FE4DD6D1CF0E}" dt="2021-12-11T19:49:05.511" v="68"/>
          <ac:picMkLst>
            <pc:docMk/>
            <pc:sldMk cId="3653997476" sldId="264"/>
            <ac:picMk id="4" creationId="{17921ADD-714C-4798-940A-DB3BF2A5138C}"/>
          </ac:picMkLst>
        </pc:picChg>
        <pc:picChg chg="add mod ord">
          <ac:chgData name="Benedykt Duchnowski" userId="S::benedykt.duchnowski@student.pk.edu.pl::2b4970f8-f13d-4d07-aeb5-b04d049decc4" providerId="AD" clId="Web-{69DDA608-A513-426B-8119-FE4DD6D1CF0E}" dt="2021-12-11T19:49:22.323" v="73" actId="1076"/>
          <ac:picMkLst>
            <pc:docMk/>
            <pc:sldMk cId="3653997476" sldId="264"/>
            <ac:picMk id="8" creationId="{27F4BE8D-39E8-4F6E-8578-A943A2A8B86D}"/>
          </ac:picMkLst>
        </pc:picChg>
      </pc:sldChg>
    </pc:docChg>
  </pc:docChgLst>
  <pc:docChgLst>
    <pc:chgData name="Wojciech Bajek" userId="S::wojciech.bajek@student.pk.edu.pl::70196526-42a7-4e4f-b30f-9d37c243ec36" providerId="AD" clId="Web-{AD40E52F-6C42-4AB1-882B-7A0365122F3F}"/>
    <pc:docChg chg="addSld modSld sldOrd">
      <pc:chgData name="Wojciech Bajek" userId="S::wojciech.bajek@student.pk.edu.pl::70196526-42a7-4e4f-b30f-9d37c243ec36" providerId="AD" clId="Web-{AD40E52F-6C42-4AB1-882B-7A0365122F3F}" dt="2021-12-12T06:57:19.391" v="25" actId="20577"/>
      <pc:docMkLst>
        <pc:docMk/>
      </pc:docMkLst>
      <pc:sldChg chg="modSp">
        <pc:chgData name="Wojciech Bajek" userId="S::wojciech.bajek@student.pk.edu.pl::70196526-42a7-4e4f-b30f-9d37c243ec36" providerId="AD" clId="Web-{AD40E52F-6C42-4AB1-882B-7A0365122F3F}" dt="2021-12-12T06:56:46.343" v="4" actId="20577"/>
        <pc:sldMkLst>
          <pc:docMk/>
          <pc:sldMk cId="3558633885" sldId="263"/>
        </pc:sldMkLst>
        <pc:spChg chg="mod">
          <ac:chgData name="Wojciech Bajek" userId="S::wojciech.bajek@student.pk.edu.pl::70196526-42a7-4e4f-b30f-9d37c243ec36" providerId="AD" clId="Web-{AD40E52F-6C42-4AB1-882B-7A0365122F3F}" dt="2021-12-12T06:56:19.389" v="2" actId="20577"/>
          <ac:spMkLst>
            <pc:docMk/>
            <pc:sldMk cId="3558633885" sldId="263"/>
            <ac:spMk id="2" creationId="{0C044910-F6F6-45AA-8D80-BEE7A0BA097E}"/>
          </ac:spMkLst>
        </pc:spChg>
        <pc:spChg chg="mod">
          <ac:chgData name="Wojciech Bajek" userId="S::wojciech.bajek@student.pk.edu.pl::70196526-42a7-4e4f-b30f-9d37c243ec36" providerId="AD" clId="Web-{AD40E52F-6C42-4AB1-882B-7A0365122F3F}" dt="2021-12-12T06:56:46.343" v="4" actId="20577"/>
          <ac:spMkLst>
            <pc:docMk/>
            <pc:sldMk cId="3558633885" sldId="263"/>
            <ac:spMk id="3" creationId="{843471CD-F417-40B3-A096-04790CDE496D}"/>
          </ac:spMkLst>
        </pc:spChg>
      </pc:sldChg>
      <pc:sldChg chg="modSp">
        <pc:chgData name="Wojciech Bajek" userId="S::wojciech.bajek@student.pk.edu.pl::70196526-42a7-4e4f-b30f-9d37c243ec36" providerId="AD" clId="Web-{AD40E52F-6C42-4AB1-882B-7A0365122F3F}" dt="2021-12-12T06:56:04.482" v="0" actId="20577"/>
        <pc:sldMkLst>
          <pc:docMk/>
          <pc:sldMk cId="3653997476" sldId="264"/>
        </pc:sldMkLst>
        <pc:spChg chg="mod">
          <ac:chgData name="Wojciech Bajek" userId="S::wojciech.bajek@student.pk.edu.pl::70196526-42a7-4e4f-b30f-9d37c243ec36" providerId="AD" clId="Web-{AD40E52F-6C42-4AB1-882B-7A0365122F3F}" dt="2021-12-12T06:56:04.482" v="0" actId="20577"/>
          <ac:spMkLst>
            <pc:docMk/>
            <pc:sldMk cId="3653997476" sldId="264"/>
            <ac:spMk id="2" creationId="{07EA552E-5F30-4187-ACA4-C601E72092B6}"/>
          </ac:spMkLst>
        </pc:spChg>
      </pc:sldChg>
      <pc:sldChg chg="modSp add ord replId">
        <pc:chgData name="Wojciech Bajek" userId="S::wojciech.bajek@student.pk.edu.pl::70196526-42a7-4e4f-b30f-9d37c243ec36" providerId="AD" clId="Web-{AD40E52F-6C42-4AB1-882B-7A0365122F3F}" dt="2021-12-12T06:57:19.391" v="25" actId="20577"/>
        <pc:sldMkLst>
          <pc:docMk/>
          <pc:sldMk cId="1342544592" sldId="268"/>
        </pc:sldMkLst>
        <pc:spChg chg="mod">
          <ac:chgData name="Wojciech Bajek" userId="S::wojciech.bajek@student.pk.edu.pl::70196526-42a7-4e4f-b30f-9d37c243ec36" providerId="AD" clId="Web-{AD40E52F-6C42-4AB1-882B-7A0365122F3F}" dt="2021-12-12T06:57:19.391" v="25" actId="20577"/>
          <ac:spMkLst>
            <pc:docMk/>
            <pc:sldMk cId="1342544592" sldId="268"/>
            <ac:spMk id="2" creationId="{33955D69-DD80-4D19-8EAA-0C15AF14D415}"/>
          </ac:spMkLst>
        </pc:spChg>
      </pc:sldChg>
    </pc:docChg>
  </pc:docChgLst>
  <pc:docChgLst>
    <pc:chgData name="Wojciech Bajek" userId="S::wojciech.bajek@student.pk.edu.pl::70196526-42a7-4e4f-b30f-9d37c243ec36" providerId="AD" clId="Web-{2A798A04-6974-4D4A-B59C-DE1F9490CD9F}"/>
    <pc:docChg chg="modSld">
      <pc:chgData name="Wojciech Bajek" userId="S::wojciech.bajek@student.pk.edu.pl::70196526-42a7-4e4f-b30f-9d37c243ec36" providerId="AD" clId="Web-{2A798A04-6974-4D4A-B59C-DE1F9490CD9F}" dt="2021-12-11T23:31:14.128" v="5"/>
      <pc:docMkLst>
        <pc:docMk/>
      </pc:docMkLst>
      <pc:sldChg chg="addSp delSp modSp mod setBg addAnim delAnim">
        <pc:chgData name="Wojciech Bajek" userId="S::wojciech.bajek@student.pk.edu.pl::70196526-42a7-4e4f-b30f-9d37c243ec36" providerId="AD" clId="Web-{2A798A04-6974-4D4A-B59C-DE1F9490CD9F}" dt="2021-12-11T23:31:14.128" v="5"/>
        <pc:sldMkLst>
          <pc:docMk/>
          <pc:sldMk cId="3630232072" sldId="261"/>
        </pc:sldMkLst>
        <pc:spChg chg="mod">
          <ac:chgData name="Wojciech Bajek" userId="S::wojciech.bajek@student.pk.edu.pl::70196526-42a7-4e4f-b30f-9d37c243ec36" providerId="AD" clId="Web-{2A798A04-6974-4D4A-B59C-DE1F9490CD9F}" dt="2021-12-11T23:31:14.128" v="5"/>
          <ac:spMkLst>
            <pc:docMk/>
            <pc:sldMk cId="3630232072" sldId="261"/>
            <ac:spMk id="2" creationId="{FFF823E9-0ED6-47D9-8F84-ECAE108F9B07}"/>
          </ac:spMkLst>
        </pc:spChg>
        <pc:spChg chg="add del">
          <ac:chgData name="Wojciech Bajek" userId="S::wojciech.bajek@student.pk.edu.pl::70196526-42a7-4e4f-b30f-9d37c243ec36" providerId="AD" clId="Web-{2A798A04-6974-4D4A-B59C-DE1F9490CD9F}" dt="2021-12-11T23:31:14.128" v="5"/>
          <ac:spMkLst>
            <pc:docMk/>
            <pc:sldMk cId="3630232072" sldId="261"/>
            <ac:spMk id="14" creationId="{58A973E8-C2D4-4C81-8ADE-C5C021A615E7}"/>
          </ac:spMkLst>
        </pc:spChg>
        <pc:spChg chg="add del">
          <ac:chgData name="Wojciech Bajek" userId="S::wojciech.bajek@student.pk.edu.pl::70196526-42a7-4e4f-b30f-9d37c243ec36" providerId="AD" clId="Web-{2A798A04-6974-4D4A-B59C-DE1F9490CD9F}" dt="2021-12-11T23:31:14.128" v="5"/>
          <ac:spMkLst>
            <pc:docMk/>
            <pc:sldMk cId="3630232072" sldId="261"/>
            <ac:spMk id="28" creationId="{E05CABE9-5E7C-4773-BFCD-24B199FA1AE3}"/>
          </ac:spMkLst>
        </pc:spChg>
        <pc:grpChg chg="add del">
          <ac:chgData name="Wojciech Bajek" userId="S::wojciech.bajek@student.pk.edu.pl::70196526-42a7-4e4f-b30f-9d37c243ec36" providerId="AD" clId="Web-{2A798A04-6974-4D4A-B59C-DE1F9490CD9F}" dt="2021-12-11T23:31:14.128" v="5"/>
          <ac:grpSpMkLst>
            <pc:docMk/>
            <pc:sldMk cId="3630232072" sldId="261"/>
            <ac:grpSpMk id="16" creationId="{A08E251A-5371-4E82-A0F3-2CA0C15AB09C}"/>
          </ac:grpSpMkLst>
        </pc:grpChg>
        <pc:picChg chg="mod">
          <ac:chgData name="Wojciech Bajek" userId="S::wojciech.bajek@student.pk.edu.pl::70196526-42a7-4e4f-b30f-9d37c243ec36" providerId="AD" clId="Web-{2A798A04-6974-4D4A-B59C-DE1F9490CD9F}" dt="2021-12-11T23:31:14.128" v="5"/>
          <ac:picMkLst>
            <pc:docMk/>
            <pc:sldMk cId="3630232072" sldId="261"/>
            <ac:picMk id="4" creationId="{666040A4-5DBF-46B7-B8A3-09A1940B0EB8}"/>
          </ac:picMkLst>
        </pc:picChg>
        <pc:cxnChg chg="add del">
          <ac:chgData name="Wojciech Bajek" userId="S::wojciech.bajek@student.pk.edu.pl::70196526-42a7-4e4f-b30f-9d37c243ec36" providerId="AD" clId="Web-{2A798A04-6974-4D4A-B59C-DE1F9490CD9F}" dt="2021-12-11T23:31:14.128" v="5"/>
          <ac:cxnSpMkLst>
            <pc:docMk/>
            <pc:sldMk cId="3630232072" sldId="261"/>
            <ac:cxnSpMk id="6" creationId="{8FD48FB1-66D8-4676-B0AA-C139A1DB78D1}"/>
          </ac:cxnSpMkLst>
        </pc:cxnChg>
        <pc:cxnChg chg="add del">
          <ac:chgData name="Wojciech Bajek" userId="S::wojciech.bajek@student.pk.edu.pl::70196526-42a7-4e4f-b30f-9d37c243ec36" providerId="AD" clId="Web-{2A798A04-6974-4D4A-B59C-DE1F9490CD9F}" dt="2021-12-11T23:31:14.128" v="5"/>
          <ac:cxnSpMkLst>
            <pc:docMk/>
            <pc:sldMk cId="3630232072" sldId="261"/>
            <ac:cxnSpMk id="7" creationId="{F033F5AE-6728-4F19-8DED-658E674B31B9}"/>
          </ac:cxnSpMkLst>
        </pc:cxnChg>
        <pc:cxnChg chg="add del">
          <ac:chgData name="Wojciech Bajek" userId="S::wojciech.bajek@student.pk.edu.pl::70196526-42a7-4e4f-b30f-9d37c243ec36" providerId="AD" clId="Web-{2A798A04-6974-4D4A-B59C-DE1F9490CD9F}" dt="2021-12-11T23:31:14.128" v="5"/>
          <ac:cxnSpMkLst>
            <pc:docMk/>
            <pc:sldMk cId="3630232072" sldId="261"/>
            <ac:cxnSpMk id="8" creationId="{82C7D74A-18BA-4709-A808-44E8815C4430}"/>
          </ac:cxnSpMkLst>
        </pc:cxnChg>
        <pc:cxnChg chg="add del">
          <ac:chgData name="Wojciech Bajek" userId="S::wojciech.bajek@student.pk.edu.pl::70196526-42a7-4e4f-b30f-9d37c243ec36" providerId="AD" clId="Web-{2A798A04-6974-4D4A-B59C-DE1F9490CD9F}" dt="2021-12-11T23:31:14.128" v="5"/>
          <ac:cxnSpMkLst>
            <pc:docMk/>
            <pc:sldMk cId="3630232072" sldId="261"/>
            <ac:cxnSpMk id="10" creationId="{B5164A3F-1561-4039-8185-AB0EEB713EA7}"/>
          </ac:cxnSpMkLst>
        </pc:cxnChg>
        <pc:cxnChg chg="add del">
          <ac:chgData name="Wojciech Bajek" userId="S::wojciech.bajek@student.pk.edu.pl::70196526-42a7-4e4f-b30f-9d37c243ec36" providerId="AD" clId="Web-{2A798A04-6974-4D4A-B59C-DE1F9490CD9F}" dt="2021-12-11T23:31:14.128" v="5"/>
          <ac:cxnSpMkLst>
            <pc:docMk/>
            <pc:sldMk cId="3630232072" sldId="261"/>
            <ac:cxnSpMk id="12" creationId="{2A35DB53-42BE-460E-9CA1-1294C98463CB}"/>
          </ac:cxnSpMkLst>
        </pc:cxnChg>
      </pc:sldChg>
    </pc:docChg>
  </pc:docChgLst>
  <pc:docChgLst>
    <pc:chgData name="Wojciech Bajek" userId="S::wojciech.bajek@student.pk.edu.pl::70196526-42a7-4e4f-b30f-9d37c243ec36" providerId="AD" clId="Web-{000CC1B7-04EE-4035-974D-E9AA0D6695B8}"/>
    <pc:docChg chg="modSld sldOrd">
      <pc:chgData name="Wojciech Bajek" userId="S::wojciech.bajek@student.pk.edu.pl::70196526-42a7-4e4f-b30f-9d37c243ec36" providerId="AD" clId="Web-{000CC1B7-04EE-4035-974D-E9AA0D6695B8}" dt="2021-12-06T18:19:43.200" v="14" actId="20577"/>
      <pc:docMkLst>
        <pc:docMk/>
      </pc:docMkLst>
      <pc:sldChg chg="ord">
        <pc:chgData name="Wojciech Bajek" userId="S::wojciech.bajek@student.pk.edu.pl::70196526-42a7-4e4f-b30f-9d37c243ec36" providerId="AD" clId="Web-{000CC1B7-04EE-4035-974D-E9AA0D6695B8}" dt="2021-12-06T18:05:20.515" v="1"/>
        <pc:sldMkLst>
          <pc:docMk/>
          <pc:sldMk cId="3424431131" sldId="257"/>
        </pc:sldMkLst>
      </pc:sldChg>
      <pc:sldChg chg="addSp delSp modSp">
        <pc:chgData name="Wojciech Bajek" userId="S::wojciech.bajek@student.pk.edu.pl::70196526-42a7-4e4f-b30f-9d37c243ec36" providerId="AD" clId="Web-{000CC1B7-04EE-4035-974D-E9AA0D6695B8}" dt="2021-12-06T18:19:43.200" v="14" actId="20577"/>
        <pc:sldMkLst>
          <pc:docMk/>
          <pc:sldMk cId="3739168360" sldId="260"/>
        </pc:sldMkLst>
        <pc:spChg chg="mod">
          <ac:chgData name="Wojciech Bajek" userId="S::wojciech.bajek@student.pk.edu.pl::70196526-42a7-4e4f-b30f-9d37c243ec36" providerId="AD" clId="Web-{000CC1B7-04EE-4035-974D-E9AA0D6695B8}" dt="2021-12-06T18:13:43.791" v="10" actId="20577"/>
          <ac:spMkLst>
            <pc:docMk/>
            <pc:sldMk cId="3739168360" sldId="260"/>
            <ac:spMk id="2" creationId="{33955D69-DD80-4D19-8EAA-0C15AF14D415}"/>
          </ac:spMkLst>
        </pc:spChg>
        <pc:spChg chg="add mod">
          <ac:chgData name="Wojciech Bajek" userId="S::wojciech.bajek@student.pk.edu.pl::70196526-42a7-4e4f-b30f-9d37c243ec36" providerId="AD" clId="Web-{000CC1B7-04EE-4035-974D-E9AA0D6695B8}" dt="2021-12-06T18:19:43.200" v="14" actId="20577"/>
          <ac:spMkLst>
            <pc:docMk/>
            <pc:sldMk cId="3739168360" sldId="260"/>
            <ac:spMk id="4" creationId="{D8BA1E73-6143-415E-8EB8-6884B0BA1216}"/>
          </ac:spMkLst>
        </pc:spChg>
        <pc:picChg chg="del">
          <ac:chgData name="Wojciech Bajek" userId="S::wojciech.bajek@student.pk.edu.pl::70196526-42a7-4e4f-b30f-9d37c243ec36" providerId="AD" clId="Web-{000CC1B7-04EE-4035-974D-E9AA0D6695B8}" dt="2021-12-06T18:04:49.498" v="0"/>
          <ac:picMkLst>
            <pc:docMk/>
            <pc:sldMk cId="3739168360" sldId="260"/>
            <ac:picMk id="7" creationId="{F51E5999-C1C6-4B03-8C43-6BCF99F1E0D2}"/>
          </ac:picMkLst>
        </pc:picChg>
      </pc:sldChg>
    </pc:docChg>
  </pc:docChgLst>
  <pc:docChgLst>
    <pc:chgData name="Wojciech Bajek" userId="S::wojciech.bajek@student.pk.edu.pl::70196526-42a7-4e4f-b30f-9d37c243ec36" providerId="AD" clId="Web-{13139CB3-6DFB-4C86-8C7C-733A698C4271}"/>
    <pc:docChg chg="addSld modSld">
      <pc:chgData name="Wojciech Bajek" userId="S::wojciech.bajek@student.pk.edu.pl::70196526-42a7-4e4f-b30f-9d37c243ec36" providerId="AD" clId="Web-{13139CB3-6DFB-4C86-8C7C-733A698C4271}" dt="2021-12-11T18:49:44.659" v="31"/>
      <pc:docMkLst>
        <pc:docMk/>
      </pc:docMkLst>
      <pc:sldChg chg="addSp delSp modSp mod setBg setClrOvrMap">
        <pc:chgData name="Wojciech Bajek" userId="S::wojciech.bajek@student.pk.edu.pl::70196526-42a7-4e4f-b30f-9d37c243ec36" providerId="AD" clId="Web-{13139CB3-6DFB-4C86-8C7C-733A698C4271}" dt="2021-12-11T18:49:44.659" v="31"/>
        <pc:sldMkLst>
          <pc:docMk/>
          <pc:sldMk cId="2300550782" sldId="259"/>
        </pc:sldMkLst>
        <pc:spChg chg="mod ord">
          <ac:chgData name="Wojciech Bajek" userId="S::wojciech.bajek@student.pk.edu.pl::70196526-42a7-4e4f-b30f-9d37c243ec36" providerId="AD" clId="Web-{13139CB3-6DFB-4C86-8C7C-733A698C4271}" dt="2021-12-11T18:49:44.659" v="31"/>
          <ac:spMkLst>
            <pc:docMk/>
            <pc:sldMk cId="2300550782" sldId="259"/>
            <ac:spMk id="2" creationId="{33955D69-DD80-4D19-8EAA-0C15AF14D415}"/>
          </ac:spMkLst>
        </pc:spChg>
        <pc:spChg chg="mod ord">
          <ac:chgData name="Wojciech Bajek" userId="S::wojciech.bajek@student.pk.edu.pl::70196526-42a7-4e4f-b30f-9d37c243ec36" providerId="AD" clId="Web-{13139CB3-6DFB-4C86-8C7C-733A698C4271}" dt="2021-12-11T18:49:44.659" v="31"/>
          <ac:spMkLst>
            <pc:docMk/>
            <pc:sldMk cId="2300550782" sldId="259"/>
            <ac:spMk id="7" creationId="{F05A5DEC-B4BF-4A53-BE3C-01FC79277833}"/>
          </ac:spMkLst>
        </pc:spChg>
        <pc:spChg chg="del">
          <ac:chgData name="Wojciech Bajek" userId="S::wojciech.bajek@student.pk.edu.pl::70196526-42a7-4e4f-b30f-9d37c243ec36" providerId="AD" clId="Web-{13139CB3-6DFB-4C86-8C7C-733A698C4271}" dt="2021-12-11T18:49:30.752" v="27"/>
          <ac:spMkLst>
            <pc:docMk/>
            <pc:sldMk cId="2300550782" sldId="259"/>
            <ac:spMk id="12" creationId="{913E8A6B-605E-41C2-BECF-B677424747DA}"/>
          </ac:spMkLst>
        </pc:spChg>
        <pc:spChg chg="mod">
          <ac:chgData name="Wojciech Bajek" userId="S::wojciech.bajek@student.pk.edu.pl::70196526-42a7-4e4f-b30f-9d37c243ec36" providerId="AD" clId="Web-{13139CB3-6DFB-4C86-8C7C-733A698C4271}" dt="2021-12-11T18:49:44.659" v="31"/>
          <ac:spMkLst>
            <pc:docMk/>
            <pc:sldMk cId="2300550782" sldId="259"/>
            <ac:spMk id="31" creationId="{A7D9C3E1-1DC8-46EB-B647-1D7DCA28A8CF}"/>
          </ac:spMkLst>
        </pc:spChg>
        <pc:spChg chg="add del">
          <ac:chgData name="Wojciech Bajek" userId="S::wojciech.bajek@student.pk.edu.pl::70196526-42a7-4e4f-b30f-9d37c243ec36" providerId="AD" clId="Web-{13139CB3-6DFB-4C86-8C7C-733A698C4271}" dt="2021-12-11T18:49:44.659" v="31"/>
          <ac:spMkLst>
            <pc:docMk/>
            <pc:sldMk cId="2300550782" sldId="259"/>
            <ac:spMk id="94" creationId="{290FE681-1E05-478A-89DC-5F7AB37CFD77}"/>
          </ac:spMkLst>
        </pc:spChg>
        <pc:spChg chg="del">
          <ac:chgData name="Wojciech Bajek" userId="S::wojciech.bajek@student.pk.edu.pl::70196526-42a7-4e4f-b30f-9d37c243ec36" providerId="AD" clId="Web-{13139CB3-6DFB-4C86-8C7C-733A698C4271}" dt="2021-12-11T18:49:33.580" v="28"/>
          <ac:spMkLst>
            <pc:docMk/>
            <pc:sldMk cId="2300550782" sldId="259"/>
            <ac:spMk id="144" creationId="{6DCB64DE-FB3A-4D83-9241-A0D26824BE54}"/>
          </ac:spMkLst>
        </pc:spChg>
        <pc:spChg chg="del">
          <ac:chgData name="Wojciech Bajek" userId="S::wojciech.bajek@student.pk.edu.pl::70196526-42a7-4e4f-b30f-9d37c243ec36" providerId="AD" clId="Web-{13139CB3-6DFB-4C86-8C7C-733A698C4271}" dt="2021-12-11T18:49:33.580" v="28"/>
          <ac:spMkLst>
            <pc:docMk/>
            <pc:sldMk cId="2300550782" sldId="259"/>
            <ac:spMk id="146" creationId="{5E94C64B-831C-45FA-B484-591F4D577C60}"/>
          </ac:spMkLst>
        </pc:spChg>
        <pc:spChg chg="add">
          <ac:chgData name="Wojciech Bajek" userId="S::wojciech.bajek@student.pk.edu.pl::70196526-42a7-4e4f-b30f-9d37c243ec36" providerId="AD" clId="Web-{13139CB3-6DFB-4C86-8C7C-733A698C4271}" dt="2021-12-11T18:49:44.659" v="31"/>
          <ac:spMkLst>
            <pc:docMk/>
            <pc:sldMk cId="2300550782" sldId="259"/>
            <ac:spMk id="161" creationId="{7509B08A-C1EC-478C-86AF-60ADE06D9BBB}"/>
          </ac:spMkLst>
        </pc:spChg>
        <pc:spChg chg="add">
          <ac:chgData name="Wojciech Bajek" userId="S::wojciech.bajek@student.pk.edu.pl::70196526-42a7-4e4f-b30f-9d37c243ec36" providerId="AD" clId="Web-{13139CB3-6DFB-4C86-8C7C-733A698C4271}" dt="2021-12-11T18:49:44.659" v="31"/>
          <ac:spMkLst>
            <pc:docMk/>
            <pc:sldMk cId="2300550782" sldId="259"/>
            <ac:spMk id="162" creationId="{221CC330-4259-4C32-BF8B-5FE13FFABB3A}"/>
          </ac:spMkLst>
        </pc:spChg>
        <pc:spChg chg="add del">
          <ac:chgData name="Wojciech Bajek" userId="S::wojciech.bajek@student.pk.edu.pl::70196526-42a7-4e4f-b30f-9d37c243ec36" providerId="AD" clId="Web-{13139CB3-6DFB-4C86-8C7C-733A698C4271}" dt="2021-12-11T18:49:44.643" v="30"/>
          <ac:spMkLst>
            <pc:docMk/>
            <pc:sldMk cId="2300550782" sldId="259"/>
            <ac:spMk id="164" creationId="{781BBDC9-2DC6-4959-AC3D-49A5DCB05DA7}"/>
          </ac:spMkLst>
        </pc:spChg>
        <pc:spChg chg="add del">
          <ac:chgData name="Wojciech Bajek" userId="S::wojciech.bajek@student.pk.edu.pl::70196526-42a7-4e4f-b30f-9d37c243ec36" providerId="AD" clId="Web-{13139CB3-6DFB-4C86-8C7C-733A698C4271}" dt="2021-12-11T18:49:44.643" v="30"/>
          <ac:spMkLst>
            <pc:docMk/>
            <pc:sldMk cId="2300550782" sldId="259"/>
            <ac:spMk id="166" creationId="{08452CCF-4A27-488A-AAF4-424933CFC925}"/>
          </ac:spMkLst>
        </pc:spChg>
        <pc:spChg chg="add del">
          <ac:chgData name="Wojciech Bajek" userId="S::wojciech.bajek@student.pk.edu.pl::70196526-42a7-4e4f-b30f-9d37c243ec36" providerId="AD" clId="Web-{13139CB3-6DFB-4C86-8C7C-733A698C4271}" dt="2021-12-11T18:49:44.643" v="30"/>
          <ac:spMkLst>
            <pc:docMk/>
            <pc:sldMk cId="2300550782" sldId="259"/>
            <ac:spMk id="168" creationId="{4B74BB55-8517-4CFE-9389-81D0E6F81F00}"/>
          </ac:spMkLst>
        </pc:spChg>
        <pc:grpChg chg="del">
          <ac:chgData name="Wojciech Bajek" userId="S::wojciech.bajek@student.pk.edu.pl::70196526-42a7-4e4f-b30f-9d37c243ec36" providerId="AD" clId="Web-{13139CB3-6DFB-4C86-8C7C-733A698C4271}" dt="2021-12-11T18:49:33.580" v="28"/>
          <ac:grpSpMkLst>
            <pc:docMk/>
            <pc:sldMk cId="2300550782" sldId="259"/>
            <ac:grpSpMk id="148" creationId="{AC96E397-7705-43C9-AC81-FA8EF1951DD2}"/>
          </ac:grpSpMkLst>
        </pc:grpChg>
        <pc:grpChg chg="add del">
          <ac:chgData name="Wojciech Bajek" userId="S::wojciech.bajek@student.pk.edu.pl::70196526-42a7-4e4f-b30f-9d37c243ec36" providerId="AD" clId="Web-{13139CB3-6DFB-4C86-8C7C-733A698C4271}" dt="2021-12-11T18:49:44.643" v="30"/>
          <ac:grpSpMkLst>
            <pc:docMk/>
            <pc:sldMk cId="2300550782" sldId="259"/>
            <ac:grpSpMk id="170" creationId="{543190CD-45FC-4DE0-B596-17D4DE53E972}"/>
          </ac:grpSpMkLst>
        </pc:grpChg>
        <pc:cxnChg chg="del">
          <ac:chgData name="Wojciech Bajek" userId="S::wojciech.bajek@student.pk.edu.pl::70196526-42a7-4e4f-b30f-9d37c243ec36" providerId="AD" clId="Web-{13139CB3-6DFB-4C86-8C7C-733A698C4271}" dt="2021-12-11T18:49:33.580" v="28"/>
          <ac:cxnSpMkLst>
            <pc:docMk/>
            <pc:sldMk cId="2300550782" sldId="259"/>
            <ac:cxnSpMk id="134" creationId="{0512F9CB-A1A0-4043-A103-F6A4B94B695A}"/>
          </ac:cxnSpMkLst>
        </pc:cxnChg>
        <pc:cxnChg chg="del">
          <ac:chgData name="Wojciech Bajek" userId="S::wojciech.bajek@student.pk.edu.pl::70196526-42a7-4e4f-b30f-9d37c243ec36" providerId="AD" clId="Web-{13139CB3-6DFB-4C86-8C7C-733A698C4271}" dt="2021-12-11T18:49:33.580" v="28"/>
          <ac:cxnSpMkLst>
            <pc:docMk/>
            <pc:sldMk cId="2300550782" sldId="259"/>
            <ac:cxnSpMk id="136" creationId="{ADBE6588-EE16-4389-857C-86A156D49E5D}"/>
          </ac:cxnSpMkLst>
        </pc:cxnChg>
        <pc:cxnChg chg="del">
          <ac:chgData name="Wojciech Bajek" userId="S::wojciech.bajek@student.pk.edu.pl::70196526-42a7-4e4f-b30f-9d37c243ec36" providerId="AD" clId="Web-{13139CB3-6DFB-4C86-8C7C-733A698C4271}" dt="2021-12-11T18:49:33.580" v="28"/>
          <ac:cxnSpMkLst>
            <pc:docMk/>
            <pc:sldMk cId="2300550782" sldId="259"/>
            <ac:cxnSpMk id="138" creationId="{17FD48D2-B0A7-413D-B947-AA55AC1296D5}"/>
          </ac:cxnSpMkLst>
        </pc:cxnChg>
        <pc:cxnChg chg="del">
          <ac:chgData name="Wojciech Bajek" userId="S::wojciech.bajek@student.pk.edu.pl::70196526-42a7-4e4f-b30f-9d37c243ec36" providerId="AD" clId="Web-{13139CB3-6DFB-4C86-8C7C-733A698C4271}" dt="2021-12-11T18:49:33.580" v="28"/>
          <ac:cxnSpMkLst>
            <pc:docMk/>
            <pc:sldMk cId="2300550782" sldId="259"/>
            <ac:cxnSpMk id="140" creationId="{2BE668D0-D906-4EEE-B32F-8C028624B837}"/>
          </ac:cxnSpMkLst>
        </pc:cxnChg>
        <pc:cxnChg chg="del">
          <ac:chgData name="Wojciech Bajek" userId="S::wojciech.bajek@student.pk.edu.pl::70196526-42a7-4e4f-b30f-9d37c243ec36" providerId="AD" clId="Web-{13139CB3-6DFB-4C86-8C7C-733A698C4271}" dt="2021-12-11T18:49:33.580" v="28"/>
          <ac:cxnSpMkLst>
            <pc:docMk/>
            <pc:sldMk cId="2300550782" sldId="259"/>
            <ac:cxnSpMk id="142" creationId="{D1DE67A3-B8F6-4CFD-A8E0-D15200F23152}"/>
          </ac:cxnSpMkLst>
        </pc:cxnChg>
        <pc:cxnChg chg="add del">
          <ac:chgData name="Wojciech Bajek" userId="S::wojciech.bajek@student.pk.edu.pl::70196526-42a7-4e4f-b30f-9d37c243ec36" providerId="AD" clId="Web-{13139CB3-6DFB-4C86-8C7C-733A698C4271}" dt="2021-12-11T18:49:44.659" v="31"/>
          <ac:cxnSpMkLst>
            <pc:docMk/>
            <pc:sldMk cId="2300550782" sldId="259"/>
            <ac:cxnSpMk id="159" creationId="{2E2F21DC-5F0E-42CF-B89C-C1E25E175CB8}"/>
          </ac:cxnSpMkLst>
        </pc:cxnChg>
      </pc:sldChg>
      <pc:sldChg chg="addSp delSp modSp add mod replId setBg setClrOvrMap">
        <pc:chgData name="Wojciech Bajek" userId="S::wojciech.bajek@student.pk.edu.pl::70196526-42a7-4e4f-b30f-9d37c243ec36" providerId="AD" clId="Web-{13139CB3-6DFB-4C86-8C7C-733A698C4271}" dt="2021-12-11T18:49:26.221" v="26"/>
        <pc:sldMkLst>
          <pc:docMk/>
          <pc:sldMk cId="145546161" sldId="262"/>
        </pc:sldMkLst>
        <pc:spChg chg="mod">
          <ac:chgData name="Wojciech Bajek" userId="S::wojciech.bajek@student.pk.edu.pl::70196526-42a7-4e4f-b30f-9d37c243ec36" providerId="AD" clId="Web-{13139CB3-6DFB-4C86-8C7C-733A698C4271}" dt="2021-12-11T18:49:26.221" v="26"/>
          <ac:spMkLst>
            <pc:docMk/>
            <pc:sldMk cId="145546161" sldId="262"/>
            <ac:spMk id="2" creationId="{33955D69-DD80-4D19-8EAA-0C15AF14D415}"/>
          </ac:spMkLst>
        </pc:spChg>
        <pc:spChg chg="add del mod">
          <ac:chgData name="Wojciech Bajek" userId="S::wojciech.bajek@student.pk.edu.pl::70196526-42a7-4e4f-b30f-9d37c243ec36" providerId="AD" clId="Web-{13139CB3-6DFB-4C86-8C7C-733A698C4271}" dt="2021-12-11T18:49:15.658" v="24"/>
          <ac:spMkLst>
            <pc:docMk/>
            <pc:sldMk cId="145546161" sldId="262"/>
            <ac:spMk id="4" creationId="{CF3F9E04-D325-4178-925A-D14D9C271C53}"/>
          </ac:spMkLst>
        </pc:spChg>
        <pc:spChg chg="del mod">
          <ac:chgData name="Wojciech Bajek" userId="S::wojciech.bajek@student.pk.edu.pl::70196526-42a7-4e4f-b30f-9d37c243ec36" providerId="AD" clId="Web-{13139CB3-6DFB-4C86-8C7C-733A698C4271}" dt="2021-12-11T18:49:00.611" v="21"/>
          <ac:spMkLst>
            <pc:docMk/>
            <pc:sldMk cId="145546161" sldId="262"/>
            <ac:spMk id="7" creationId="{F05A5DEC-B4BF-4A53-BE3C-01FC79277833}"/>
          </ac:spMkLst>
        </pc:spChg>
        <pc:spChg chg="mod ord">
          <ac:chgData name="Wojciech Bajek" userId="S::wojciech.bajek@student.pk.edu.pl::70196526-42a7-4e4f-b30f-9d37c243ec36" providerId="AD" clId="Web-{13139CB3-6DFB-4C86-8C7C-733A698C4271}" dt="2021-12-11T18:49:26.221" v="26"/>
          <ac:spMkLst>
            <pc:docMk/>
            <pc:sldMk cId="145546161" sldId="262"/>
            <ac:spMk id="12" creationId="{913E8A6B-605E-41C2-BECF-B677424747DA}"/>
          </ac:spMkLst>
        </pc:spChg>
        <pc:spChg chg="mod">
          <ac:chgData name="Wojciech Bajek" userId="S::wojciech.bajek@student.pk.edu.pl::70196526-42a7-4e4f-b30f-9d37c243ec36" providerId="AD" clId="Web-{13139CB3-6DFB-4C86-8C7C-733A698C4271}" dt="2021-12-11T18:49:26.221" v="26"/>
          <ac:spMkLst>
            <pc:docMk/>
            <pc:sldMk cId="145546161" sldId="262"/>
            <ac:spMk id="31" creationId="{A7D9C3E1-1DC8-46EB-B647-1D7DCA28A8CF}"/>
          </ac:spMkLst>
        </pc:spChg>
        <pc:spChg chg="add">
          <ac:chgData name="Wojciech Bajek" userId="S::wojciech.bajek@student.pk.edu.pl::70196526-42a7-4e4f-b30f-9d37c243ec36" providerId="AD" clId="Web-{13139CB3-6DFB-4C86-8C7C-733A698C4271}" dt="2021-12-11T18:49:26.221" v="26"/>
          <ac:spMkLst>
            <pc:docMk/>
            <pc:sldMk cId="145546161" sldId="262"/>
            <ac:spMk id="94" creationId="{7509B08A-C1EC-478C-86AF-60ADE06D9BBB}"/>
          </ac:spMkLst>
        </pc:spChg>
        <pc:spChg chg="add">
          <ac:chgData name="Wojciech Bajek" userId="S::wojciech.bajek@student.pk.edu.pl::70196526-42a7-4e4f-b30f-9d37c243ec36" providerId="AD" clId="Web-{13139CB3-6DFB-4C86-8C7C-733A698C4271}" dt="2021-12-11T18:49:26.221" v="26"/>
          <ac:spMkLst>
            <pc:docMk/>
            <pc:sldMk cId="145546161" sldId="262"/>
            <ac:spMk id="96" creationId="{221CC330-4259-4C32-BF8B-5FE13FFABB3A}"/>
          </ac:spMkLst>
        </pc:spChg>
        <pc:spChg chg="del">
          <ac:chgData name="Wojciech Bajek" userId="S::wojciech.bajek@student.pk.edu.pl::70196526-42a7-4e4f-b30f-9d37c243ec36" providerId="AD" clId="Web-{13139CB3-6DFB-4C86-8C7C-733A698C4271}" dt="2021-12-11T18:49:26.221" v="26"/>
          <ac:spMkLst>
            <pc:docMk/>
            <pc:sldMk cId="145546161" sldId="262"/>
            <ac:spMk id="144" creationId="{6DCB64DE-FB3A-4D83-9241-A0D26824BE54}"/>
          </ac:spMkLst>
        </pc:spChg>
        <pc:spChg chg="del">
          <ac:chgData name="Wojciech Bajek" userId="S::wojciech.bajek@student.pk.edu.pl::70196526-42a7-4e4f-b30f-9d37c243ec36" providerId="AD" clId="Web-{13139CB3-6DFB-4C86-8C7C-733A698C4271}" dt="2021-12-11T18:49:26.221" v="26"/>
          <ac:spMkLst>
            <pc:docMk/>
            <pc:sldMk cId="145546161" sldId="262"/>
            <ac:spMk id="146" creationId="{5E94C64B-831C-45FA-B484-591F4D577C60}"/>
          </ac:spMkLst>
        </pc:spChg>
        <pc:grpChg chg="del">
          <ac:chgData name="Wojciech Bajek" userId="S::wojciech.bajek@student.pk.edu.pl::70196526-42a7-4e4f-b30f-9d37c243ec36" providerId="AD" clId="Web-{13139CB3-6DFB-4C86-8C7C-733A698C4271}" dt="2021-12-11T18:49:26.221" v="26"/>
          <ac:grpSpMkLst>
            <pc:docMk/>
            <pc:sldMk cId="145546161" sldId="262"/>
            <ac:grpSpMk id="148" creationId="{AC96E397-7705-43C9-AC81-FA8EF1951DD2}"/>
          </ac:grpSpMkLst>
        </pc:grpChg>
        <pc:cxnChg chg="del">
          <ac:chgData name="Wojciech Bajek" userId="S::wojciech.bajek@student.pk.edu.pl::70196526-42a7-4e4f-b30f-9d37c243ec36" providerId="AD" clId="Web-{13139CB3-6DFB-4C86-8C7C-733A698C4271}" dt="2021-12-11T18:49:26.221" v="26"/>
          <ac:cxnSpMkLst>
            <pc:docMk/>
            <pc:sldMk cId="145546161" sldId="262"/>
            <ac:cxnSpMk id="134" creationId="{0512F9CB-A1A0-4043-A103-F6A4B94B695A}"/>
          </ac:cxnSpMkLst>
        </pc:cxnChg>
        <pc:cxnChg chg="del">
          <ac:chgData name="Wojciech Bajek" userId="S::wojciech.bajek@student.pk.edu.pl::70196526-42a7-4e4f-b30f-9d37c243ec36" providerId="AD" clId="Web-{13139CB3-6DFB-4C86-8C7C-733A698C4271}" dt="2021-12-11T18:49:26.221" v="26"/>
          <ac:cxnSpMkLst>
            <pc:docMk/>
            <pc:sldMk cId="145546161" sldId="262"/>
            <ac:cxnSpMk id="136" creationId="{ADBE6588-EE16-4389-857C-86A156D49E5D}"/>
          </ac:cxnSpMkLst>
        </pc:cxnChg>
        <pc:cxnChg chg="del">
          <ac:chgData name="Wojciech Bajek" userId="S::wojciech.bajek@student.pk.edu.pl::70196526-42a7-4e4f-b30f-9d37c243ec36" providerId="AD" clId="Web-{13139CB3-6DFB-4C86-8C7C-733A698C4271}" dt="2021-12-11T18:49:26.221" v="26"/>
          <ac:cxnSpMkLst>
            <pc:docMk/>
            <pc:sldMk cId="145546161" sldId="262"/>
            <ac:cxnSpMk id="138" creationId="{17FD48D2-B0A7-413D-B947-AA55AC1296D5}"/>
          </ac:cxnSpMkLst>
        </pc:cxnChg>
        <pc:cxnChg chg="del">
          <ac:chgData name="Wojciech Bajek" userId="S::wojciech.bajek@student.pk.edu.pl::70196526-42a7-4e4f-b30f-9d37c243ec36" providerId="AD" clId="Web-{13139CB3-6DFB-4C86-8C7C-733A698C4271}" dt="2021-12-11T18:49:26.221" v="26"/>
          <ac:cxnSpMkLst>
            <pc:docMk/>
            <pc:sldMk cId="145546161" sldId="262"/>
            <ac:cxnSpMk id="140" creationId="{2BE668D0-D906-4EEE-B32F-8C028624B837}"/>
          </ac:cxnSpMkLst>
        </pc:cxnChg>
        <pc:cxnChg chg="del">
          <ac:chgData name="Wojciech Bajek" userId="S::wojciech.bajek@student.pk.edu.pl::70196526-42a7-4e4f-b30f-9d37c243ec36" providerId="AD" clId="Web-{13139CB3-6DFB-4C86-8C7C-733A698C4271}" dt="2021-12-11T18:49:26.221" v="26"/>
          <ac:cxnSpMkLst>
            <pc:docMk/>
            <pc:sldMk cId="145546161" sldId="262"/>
            <ac:cxnSpMk id="142" creationId="{D1DE67A3-B8F6-4CFD-A8E0-D15200F23152}"/>
          </ac:cxnSpMkLst>
        </pc:cxnChg>
      </pc:sldChg>
    </pc:docChg>
  </pc:docChgLst>
  <pc:docChgLst>
    <pc:chgData name="Wojciech Bajek" userId="S::wojciech.bajek@student.pk.edu.pl::70196526-42a7-4e4f-b30f-9d37c243ec36" providerId="AD" clId="Web-{8EB932F0-74F2-482E-9FAC-ED93E258DFFB}"/>
    <pc:docChg chg="addSld modSld modMainMaster">
      <pc:chgData name="Wojciech Bajek" userId="S::wojciech.bajek@student.pk.edu.pl::70196526-42a7-4e4f-b30f-9d37c243ec36" providerId="AD" clId="Web-{8EB932F0-74F2-482E-9FAC-ED93E258DFFB}" dt="2021-12-12T06:51:25.472" v="61"/>
      <pc:docMkLst>
        <pc:docMk/>
      </pc:docMkLst>
      <pc:sldChg chg="delSp modSp">
        <pc:chgData name="Wojciech Bajek" userId="S::wojciech.bajek@student.pk.edu.pl::70196526-42a7-4e4f-b30f-9d37c243ec36" providerId="AD" clId="Web-{8EB932F0-74F2-482E-9FAC-ED93E258DFFB}" dt="2021-12-12T06:49:07.673" v="34"/>
        <pc:sldMkLst>
          <pc:docMk/>
          <pc:sldMk cId="295376475" sldId="256"/>
        </pc:sldMkLst>
        <pc:spChg chg="del mod">
          <ac:chgData name="Wojciech Bajek" userId="S::wojciech.bajek@student.pk.edu.pl::70196526-42a7-4e4f-b30f-9d37c243ec36" providerId="AD" clId="Web-{8EB932F0-74F2-482E-9FAC-ED93E258DFFB}" dt="2021-12-12T06:49:07.673" v="34"/>
          <ac:spMkLst>
            <pc:docMk/>
            <pc:sldMk cId="295376475" sldId="256"/>
            <ac:spMk id="8" creationId="{29828F8B-A9EC-457A-93DE-6927A4D2A402}"/>
          </ac:spMkLst>
        </pc:spChg>
      </pc:sldChg>
      <pc:sldChg chg="addSp delSp">
        <pc:chgData name="Wojciech Bajek" userId="S::wojciech.bajek@student.pk.edu.pl::70196526-42a7-4e4f-b30f-9d37c243ec36" providerId="AD" clId="Web-{8EB932F0-74F2-482E-9FAC-ED93E258DFFB}" dt="2021-12-12T06:48:19.735" v="21"/>
        <pc:sldMkLst>
          <pc:docMk/>
          <pc:sldMk cId="3424431131" sldId="257"/>
        </pc:sldMkLst>
        <pc:spChg chg="add del">
          <ac:chgData name="Wojciech Bajek" userId="S::wojciech.bajek@student.pk.edu.pl::70196526-42a7-4e4f-b30f-9d37c243ec36" providerId="AD" clId="Web-{8EB932F0-74F2-482E-9FAC-ED93E258DFFB}" dt="2021-12-12T06:48:19.735" v="21"/>
          <ac:spMkLst>
            <pc:docMk/>
            <pc:sldMk cId="3424431131" sldId="257"/>
            <ac:spMk id="36" creationId="{E5F5AF38-F506-4474-9A3F-43648D0937DB}"/>
          </ac:spMkLst>
        </pc:spChg>
      </pc:sldChg>
      <pc:sldChg chg="modSp">
        <pc:chgData name="Wojciech Bajek" userId="S::wojciech.bajek@student.pk.edu.pl::70196526-42a7-4e4f-b30f-9d37c243ec36" providerId="AD" clId="Web-{8EB932F0-74F2-482E-9FAC-ED93E258DFFB}" dt="2021-12-12T06:48:42.876" v="27" actId="20577"/>
        <pc:sldMkLst>
          <pc:docMk/>
          <pc:sldMk cId="3739168360" sldId="260"/>
        </pc:sldMkLst>
        <pc:spChg chg="mod">
          <ac:chgData name="Wojciech Bajek" userId="S::wojciech.bajek@student.pk.edu.pl::70196526-42a7-4e4f-b30f-9d37c243ec36" providerId="AD" clId="Web-{8EB932F0-74F2-482E-9FAC-ED93E258DFFB}" dt="2021-12-12T06:48:42.876" v="27" actId="20577"/>
          <ac:spMkLst>
            <pc:docMk/>
            <pc:sldMk cId="3739168360" sldId="260"/>
            <ac:spMk id="31" creationId="{A7D9C3E1-1DC8-46EB-B647-1D7DCA28A8CF}"/>
          </ac:spMkLst>
        </pc:spChg>
      </pc:sldChg>
      <pc:sldChg chg="addSp delSp modSp">
        <pc:chgData name="Wojciech Bajek" userId="S::wojciech.bajek@student.pk.edu.pl::70196526-42a7-4e4f-b30f-9d37c243ec36" providerId="AD" clId="Web-{8EB932F0-74F2-482E-9FAC-ED93E258DFFB}" dt="2021-12-12T06:49:38.033" v="43" actId="20577"/>
        <pc:sldMkLst>
          <pc:docMk/>
          <pc:sldMk cId="3630232072" sldId="261"/>
        </pc:sldMkLst>
        <pc:spChg chg="add del mod">
          <ac:chgData name="Wojciech Bajek" userId="S::wojciech.bajek@student.pk.edu.pl::70196526-42a7-4e4f-b30f-9d37c243ec36" providerId="AD" clId="Web-{8EB932F0-74F2-482E-9FAC-ED93E258DFFB}" dt="2021-12-12T06:48:19.735" v="21"/>
          <ac:spMkLst>
            <pc:docMk/>
            <pc:sldMk cId="3630232072" sldId="261"/>
            <ac:spMk id="3" creationId="{36CEF003-1123-475A-A636-4C25AD1CBC68}"/>
          </ac:spMkLst>
        </pc:spChg>
        <pc:spChg chg="add mod">
          <ac:chgData name="Wojciech Bajek" userId="S::wojciech.bajek@student.pk.edu.pl::70196526-42a7-4e4f-b30f-9d37c243ec36" providerId="AD" clId="Web-{8EB932F0-74F2-482E-9FAC-ED93E258DFFB}" dt="2021-12-12T06:49:38.033" v="43" actId="20577"/>
          <ac:spMkLst>
            <pc:docMk/>
            <pc:sldMk cId="3630232072" sldId="261"/>
            <ac:spMk id="5" creationId="{4FBBC088-A92D-4A04-A2F4-D3B57D49FF35}"/>
          </ac:spMkLst>
        </pc:spChg>
      </pc:sldChg>
      <pc:sldChg chg="modSp">
        <pc:chgData name="Wojciech Bajek" userId="S::wojciech.bajek@student.pk.edu.pl::70196526-42a7-4e4f-b30f-9d37c243ec36" providerId="AD" clId="Web-{8EB932F0-74F2-482E-9FAC-ED93E258DFFB}" dt="2021-12-12T06:49:29.439" v="40" actId="20577"/>
        <pc:sldMkLst>
          <pc:docMk/>
          <pc:sldMk cId="145546161" sldId="262"/>
        </pc:sldMkLst>
        <pc:spChg chg="mod">
          <ac:chgData name="Wojciech Bajek" userId="S::wojciech.bajek@student.pk.edu.pl::70196526-42a7-4e4f-b30f-9d37c243ec36" providerId="AD" clId="Web-{8EB932F0-74F2-482E-9FAC-ED93E258DFFB}" dt="2021-12-12T06:49:29.439" v="40" actId="20577"/>
          <ac:spMkLst>
            <pc:docMk/>
            <pc:sldMk cId="145546161" sldId="262"/>
            <ac:spMk id="31" creationId="{A7D9C3E1-1DC8-46EB-B647-1D7DCA28A8CF}"/>
          </ac:spMkLst>
        </pc:spChg>
      </pc:sldChg>
      <pc:sldChg chg="addSp delSp modSp">
        <pc:chgData name="Wojciech Bajek" userId="S::wojciech.bajek@student.pk.edu.pl::70196526-42a7-4e4f-b30f-9d37c243ec36" providerId="AD" clId="Web-{8EB932F0-74F2-482E-9FAC-ED93E258DFFB}" dt="2021-12-12T06:49:01.282" v="31" actId="20577"/>
        <pc:sldMkLst>
          <pc:docMk/>
          <pc:sldMk cId="3558633885" sldId="263"/>
        </pc:sldMkLst>
        <pc:spChg chg="mod">
          <ac:chgData name="Wojciech Bajek" userId="S::wojciech.bajek@student.pk.edu.pl::70196526-42a7-4e4f-b30f-9d37c243ec36" providerId="AD" clId="Web-{8EB932F0-74F2-482E-9FAC-ED93E258DFFB}" dt="2021-12-12T06:46:32.155" v="7"/>
          <ac:spMkLst>
            <pc:docMk/>
            <pc:sldMk cId="3558633885" sldId="263"/>
            <ac:spMk id="2" creationId="{0C044910-F6F6-45AA-8D80-BEE7A0BA097E}"/>
          </ac:spMkLst>
        </pc:spChg>
        <pc:spChg chg="mod">
          <ac:chgData name="Wojciech Bajek" userId="S::wojciech.bajek@student.pk.edu.pl::70196526-42a7-4e4f-b30f-9d37c243ec36" providerId="AD" clId="Web-{8EB932F0-74F2-482E-9FAC-ED93E258DFFB}" dt="2021-12-12T06:45:22.795" v="1" actId="20577"/>
          <ac:spMkLst>
            <pc:docMk/>
            <pc:sldMk cId="3558633885" sldId="263"/>
            <ac:spMk id="3" creationId="{843471CD-F417-40B3-A096-04790CDE496D}"/>
          </ac:spMkLst>
        </pc:spChg>
        <pc:spChg chg="add del mod">
          <ac:chgData name="Wojciech Bajek" userId="S::wojciech.bajek@student.pk.edu.pl::70196526-42a7-4e4f-b30f-9d37c243ec36" providerId="AD" clId="Web-{8EB932F0-74F2-482E-9FAC-ED93E258DFFB}" dt="2021-12-12T06:48:21.532" v="22"/>
          <ac:spMkLst>
            <pc:docMk/>
            <pc:sldMk cId="3558633885" sldId="263"/>
            <ac:spMk id="4" creationId="{F4F4E351-DC59-4BB9-990B-EEA968F25EFE}"/>
          </ac:spMkLst>
        </pc:spChg>
        <pc:spChg chg="add mod">
          <ac:chgData name="Wojciech Bajek" userId="S::wojciech.bajek@student.pk.edu.pl::70196526-42a7-4e4f-b30f-9d37c243ec36" providerId="AD" clId="Web-{8EB932F0-74F2-482E-9FAC-ED93E258DFFB}" dt="2021-12-12T06:49:01.282" v="31" actId="20577"/>
          <ac:spMkLst>
            <pc:docMk/>
            <pc:sldMk cId="3558633885" sldId="263"/>
            <ac:spMk id="6" creationId="{7F5E37AE-FE18-4B39-9343-F7688CECDB69}"/>
          </ac:spMkLst>
        </pc:spChg>
        <pc:spChg chg="del">
          <ac:chgData name="Wojciech Bajek" userId="S::wojciech.bajek@student.pk.edu.pl::70196526-42a7-4e4f-b30f-9d37c243ec36" providerId="AD" clId="Web-{8EB932F0-74F2-482E-9FAC-ED93E258DFFB}" dt="2021-12-12T06:45:13.357" v="0"/>
          <ac:spMkLst>
            <pc:docMk/>
            <pc:sldMk cId="3558633885" sldId="263"/>
            <ac:spMk id="7" creationId="{124D9F5B-C72B-41EE-97C2-D3600B62717D}"/>
          </ac:spMkLst>
        </pc:spChg>
        <pc:spChg chg="add">
          <ac:chgData name="Wojciech Bajek" userId="S::wojciech.bajek@student.pk.edu.pl::70196526-42a7-4e4f-b30f-9d37c243ec36" providerId="AD" clId="Web-{8EB932F0-74F2-482E-9FAC-ED93E258DFFB}" dt="2021-12-12T06:45:13.357" v="0"/>
          <ac:spMkLst>
            <pc:docMk/>
            <pc:sldMk cId="3558633885" sldId="263"/>
            <ac:spMk id="22" creationId="{D6F819BF-BEC4-454B-82CF-C7F1926407F9}"/>
          </ac:spMkLst>
        </pc:spChg>
        <pc:spChg chg="add">
          <ac:chgData name="Wojciech Bajek" userId="S::wojciech.bajek@student.pk.edu.pl::70196526-42a7-4e4f-b30f-9d37c243ec36" providerId="AD" clId="Web-{8EB932F0-74F2-482E-9FAC-ED93E258DFFB}" dt="2021-12-12T06:45:13.357" v="0"/>
          <ac:spMkLst>
            <pc:docMk/>
            <pc:sldMk cId="3558633885" sldId="263"/>
            <ac:spMk id="24" creationId="{79D5C3D0-88DD-405B-A549-4B5C3712E181}"/>
          </ac:spMkLst>
        </pc:spChg>
        <pc:grpChg chg="del">
          <ac:chgData name="Wojciech Bajek" userId="S::wojciech.bajek@student.pk.edu.pl::70196526-42a7-4e4f-b30f-9d37c243ec36" providerId="AD" clId="Web-{8EB932F0-74F2-482E-9FAC-ED93E258DFFB}" dt="2021-12-12T06:45:13.357" v="0"/>
          <ac:grpSpMkLst>
            <pc:docMk/>
            <pc:sldMk cId="3558633885" sldId="263"/>
            <ac:grpSpMk id="8" creationId="{0180A64C-1862-4B1B-8953-FA96DEE4C44F}"/>
          </ac:grpSpMkLst>
        </pc:grpChg>
        <pc:grpChg chg="add">
          <ac:chgData name="Wojciech Bajek" userId="S::wojciech.bajek@student.pk.edu.pl::70196526-42a7-4e4f-b30f-9d37c243ec36" providerId="AD" clId="Web-{8EB932F0-74F2-482E-9FAC-ED93E258DFFB}" dt="2021-12-12T06:45:13.357" v="0"/>
          <ac:grpSpMkLst>
            <pc:docMk/>
            <pc:sldMk cId="3558633885" sldId="263"/>
            <ac:grpSpMk id="26" creationId="{B29E1950-A366-48B7-8DAB-726C0DE58072}"/>
          </ac:grpSpMkLst>
        </pc:grpChg>
        <pc:picChg chg="mod">
          <ac:chgData name="Wojciech Bajek" userId="S::wojciech.bajek@student.pk.edu.pl::70196526-42a7-4e4f-b30f-9d37c243ec36" providerId="AD" clId="Web-{8EB932F0-74F2-482E-9FAC-ED93E258DFFB}" dt="2021-12-12T06:45:13.357" v="0"/>
          <ac:picMkLst>
            <pc:docMk/>
            <pc:sldMk cId="3558633885" sldId="263"/>
            <ac:picMk id="5" creationId="{1EB478A1-E368-431B-91A1-25EC55FBB7AB}"/>
          </ac:picMkLst>
        </pc:picChg>
      </pc:sldChg>
      <pc:sldChg chg="addSp delSp modSp mod setBg setClrOvrMap">
        <pc:chgData name="Wojciech Bajek" userId="S::wojciech.bajek@student.pk.edu.pl::70196526-42a7-4e4f-b30f-9d37c243ec36" providerId="AD" clId="Web-{8EB932F0-74F2-482E-9FAC-ED93E258DFFB}" dt="2021-12-12T06:48:57.532" v="30" actId="20577"/>
        <pc:sldMkLst>
          <pc:docMk/>
          <pc:sldMk cId="3653997476" sldId="264"/>
        </pc:sldMkLst>
        <pc:spChg chg="add mod">
          <ac:chgData name="Wojciech Bajek" userId="S::wojciech.bajek@student.pk.edu.pl::70196526-42a7-4e4f-b30f-9d37c243ec36" providerId="AD" clId="Web-{8EB932F0-74F2-482E-9FAC-ED93E258DFFB}" dt="2021-12-12T06:47:12.374" v="17"/>
          <ac:spMkLst>
            <pc:docMk/>
            <pc:sldMk cId="3653997476" sldId="264"/>
            <ac:spMk id="2" creationId="{07EA552E-5F30-4187-ACA4-C601E72092B6}"/>
          </ac:spMkLst>
        </pc:spChg>
        <pc:spChg chg="add del mod">
          <ac:chgData name="Wojciech Bajek" userId="S::wojciech.bajek@student.pk.edu.pl::70196526-42a7-4e4f-b30f-9d37c243ec36" providerId="AD" clId="Web-{8EB932F0-74F2-482E-9FAC-ED93E258DFFB}" dt="2021-12-12T06:48:19.735" v="21"/>
          <ac:spMkLst>
            <pc:docMk/>
            <pc:sldMk cId="3653997476" sldId="264"/>
            <ac:spMk id="3" creationId="{73915A25-F56D-45A6-8057-A172391E4EE7}"/>
          </ac:spMkLst>
        </pc:spChg>
        <pc:spChg chg="add mod">
          <ac:chgData name="Wojciech Bajek" userId="S::wojciech.bajek@student.pk.edu.pl::70196526-42a7-4e4f-b30f-9d37c243ec36" providerId="AD" clId="Web-{8EB932F0-74F2-482E-9FAC-ED93E258DFFB}" dt="2021-12-12T06:48:57.532" v="30" actId="20577"/>
          <ac:spMkLst>
            <pc:docMk/>
            <pc:sldMk cId="3653997476" sldId="264"/>
            <ac:spMk id="4" creationId="{F89F2D4A-E22C-406E-807E-8C3A7164ADE0}"/>
          </ac:spMkLst>
        </pc:spChg>
        <pc:spChg chg="del mod ord">
          <ac:chgData name="Wojciech Bajek" userId="S::wojciech.bajek@student.pk.edu.pl::70196526-42a7-4e4f-b30f-9d37c243ec36" providerId="AD" clId="Web-{8EB932F0-74F2-482E-9FAC-ED93E258DFFB}" dt="2021-12-12T06:47:21.921" v="18"/>
          <ac:spMkLst>
            <pc:docMk/>
            <pc:sldMk cId="3653997476" sldId="264"/>
            <ac:spMk id="5" creationId="{7FDF39A4-9FF7-48A2-B337-4DFE30E843CA}"/>
          </ac:spMkLst>
        </pc:spChg>
        <pc:spChg chg="add">
          <ac:chgData name="Wojciech Bajek" userId="S::wojciech.bajek@student.pk.edu.pl::70196526-42a7-4e4f-b30f-9d37c243ec36" providerId="AD" clId="Web-{8EB932F0-74F2-482E-9FAC-ED93E258DFFB}" dt="2021-12-12T06:46:46.249" v="10"/>
          <ac:spMkLst>
            <pc:docMk/>
            <pc:sldMk cId="3653997476" sldId="264"/>
            <ac:spMk id="10" creationId="{D6F819BF-BEC4-454B-82CF-C7F1926407F9}"/>
          </ac:spMkLst>
        </pc:spChg>
        <pc:spChg chg="add">
          <ac:chgData name="Wojciech Bajek" userId="S::wojciech.bajek@student.pk.edu.pl::70196526-42a7-4e4f-b30f-9d37c243ec36" providerId="AD" clId="Web-{8EB932F0-74F2-482E-9FAC-ED93E258DFFB}" dt="2021-12-12T06:46:46.249" v="10"/>
          <ac:spMkLst>
            <pc:docMk/>
            <pc:sldMk cId="3653997476" sldId="264"/>
            <ac:spMk id="11" creationId="{79D5C3D0-88DD-405B-A549-4B5C3712E181}"/>
          </ac:spMkLst>
        </pc:spChg>
        <pc:spChg chg="add del">
          <ac:chgData name="Wojciech Bajek" userId="S::wojciech.bajek@student.pk.edu.pl::70196526-42a7-4e4f-b30f-9d37c243ec36" providerId="AD" clId="Web-{8EB932F0-74F2-482E-9FAC-ED93E258DFFB}" dt="2021-12-12T06:46:43.468" v="9"/>
          <ac:spMkLst>
            <pc:docMk/>
            <pc:sldMk cId="3653997476" sldId="264"/>
            <ac:spMk id="13" creationId="{E09CCB3F-DBCE-4964-9E34-8C5DE80EF4B5}"/>
          </ac:spMkLst>
        </pc:spChg>
        <pc:spChg chg="add del">
          <ac:chgData name="Wojciech Bajek" userId="S::wojciech.bajek@student.pk.edu.pl::70196526-42a7-4e4f-b30f-9d37c243ec36" providerId="AD" clId="Web-{8EB932F0-74F2-482E-9FAC-ED93E258DFFB}" dt="2021-12-12T06:46:43.468" v="9"/>
          <ac:spMkLst>
            <pc:docMk/>
            <pc:sldMk cId="3653997476" sldId="264"/>
            <ac:spMk id="15" creationId="{1DFF944F-74BA-483A-82C0-64E3AAF4AE98}"/>
          </ac:spMkLst>
        </pc:spChg>
        <pc:grpChg chg="add">
          <ac:chgData name="Wojciech Bajek" userId="S::wojciech.bajek@student.pk.edu.pl::70196526-42a7-4e4f-b30f-9d37c243ec36" providerId="AD" clId="Web-{8EB932F0-74F2-482E-9FAC-ED93E258DFFB}" dt="2021-12-12T06:46:46.249" v="10"/>
          <ac:grpSpMkLst>
            <pc:docMk/>
            <pc:sldMk cId="3653997476" sldId="264"/>
            <ac:grpSpMk id="12" creationId="{B29E1950-A366-48B7-8DAB-726C0DE58072}"/>
          </ac:grpSpMkLst>
        </pc:grpChg>
        <pc:grpChg chg="add del">
          <ac:chgData name="Wojciech Bajek" userId="S::wojciech.bajek@student.pk.edu.pl::70196526-42a7-4e4f-b30f-9d37c243ec36" providerId="AD" clId="Web-{8EB932F0-74F2-482E-9FAC-ED93E258DFFB}" dt="2021-12-12T06:46:43.468" v="9"/>
          <ac:grpSpMkLst>
            <pc:docMk/>
            <pc:sldMk cId="3653997476" sldId="264"/>
            <ac:grpSpMk id="17" creationId="{A9733A91-F958-4629-801A-3F6F1E09AD64}"/>
          </ac:grpSpMkLst>
        </pc:grpChg>
        <pc:picChg chg="mod">
          <ac:chgData name="Wojciech Bajek" userId="S::wojciech.bajek@student.pk.edu.pl::70196526-42a7-4e4f-b30f-9d37c243ec36" providerId="AD" clId="Web-{8EB932F0-74F2-482E-9FAC-ED93E258DFFB}" dt="2021-12-12T06:46:46.249" v="10"/>
          <ac:picMkLst>
            <pc:docMk/>
            <pc:sldMk cId="3653997476" sldId="264"/>
            <ac:picMk id="8" creationId="{27F4BE8D-39E8-4F6E-8578-A943A2A8B86D}"/>
          </ac:picMkLst>
        </pc:picChg>
      </pc:sldChg>
      <pc:sldChg chg="modSp">
        <pc:chgData name="Wojciech Bajek" userId="S::wojciech.bajek@student.pk.edu.pl::70196526-42a7-4e4f-b30f-9d37c243ec36" providerId="AD" clId="Web-{8EB932F0-74F2-482E-9FAC-ED93E258DFFB}" dt="2021-12-12T06:49:25.876" v="39" actId="20577"/>
        <pc:sldMkLst>
          <pc:docMk/>
          <pc:sldMk cId="120531436" sldId="265"/>
        </pc:sldMkLst>
        <pc:spChg chg="mod">
          <ac:chgData name="Wojciech Bajek" userId="S::wojciech.bajek@student.pk.edu.pl::70196526-42a7-4e4f-b30f-9d37c243ec36" providerId="AD" clId="Web-{8EB932F0-74F2-482E-9FAC-ED93E258DFFB}" dt="2021-12-12T06:49:25.876" v="39" actId="20577"/>
          <ac:spMkLst>
            <pc:docMk/>
            <pc:sldMk cId="120531436" sldId="265"/>
            <ac:spMk id="31" creationId="{A7D9C3E1-1DC8-46EB-B647-1D7DCA28A8CF}"/>
          </ac:spMkLst>
        </pc:spChg>
      </pc:sldChg>
      <pc:sldChg chg="modSp">
        <pc:chgData name="Wojciech Bajek" userId="S::wojciech.bajek@student.pk.edu.pl::70196526-42a7-4e4f-b30f-9d37c243ec36" providerId="AD" clId="Web-{8EB932F0-74F2-482E-9FAC-ED93E258DFFB}" dt="2021-12-12T06:49:46.486" v="45" actId="20577"/>
        <pc:sldMkLst>
          <pc:docMk/>
          <pc:sldMk cId="2336324455" sldId="266"/>
        </pc:sldMkLst>
        <pc:spChg chg="mod">
          <ac:chgData name="Wojciech Bajek" userId="S::wojciech.bajek@student.pk.edu.pl::70196526-42a7-4e4f-b30f-9d37c243ec36" providerId="AD" clId="Web-{8EB932F0-74F2-482E-9FAC-ED93E258DFFB}" dt="2021-12-12T06:49:46.486" v="45" actId="20577"/>
          <ac:spMkLst>
            <pc:docMk/>
            <pc:sldMk cId="2336324455" sldId="266"/>
            <ac:spMk id="31" creationId="{A7D9C3E1-1DC8-46EB-B647-1D7DCA28A8CF}"/>
          </ac:spMkLst>
        </pc:spChg>
      </pc:sldChg>
      <pc:sldChg chg="addSp delSp modSp add mod replId setBg setClrOvrMap">
        <pc:chgData name="Wojciech Bajek" userId="S::wojciech.bajek@student.pk.edu.pl::70196526-42a7-4e4f-b30f-9d37c243ec36" providerId="AD" clId="Web-{8EB932F0-74F2-482E-9FAC-ED93E258DFFB}" dt="2021-12-12T06:51:25.472" v="61"/>
        <pc:sldMkLst>
          <pc:docMk/>
          <pc:sldMk cId="3617202975" sldId="267"/>
        </pc:sldMkLst>
        <pc:spChg chg="mod">
          <ac:chgData name="Wojciech Bajek" userId="S::wojciech.bajek@student.pk.edu.pl::70196526-42a7-4e4f-b30f-9d37c243ec36" providerId="AD" clId="Web-{8EB932F0-74F2-482E-9FAC-ED93E258DFFB}" dt="2021-12-12T06:51:13.112" v="55"/>
          <ac:spMkLst>
            <pc:docMk/>
            <pc:sldMk cId="3617202975" sldId="267"/>
            <ac:spMk id="2" creationId="{33955D69-DD80-4D19-8EAA-0C15AF14D415}"/>
          </ac:spMkLst>
        </pc:spChg>
        <pc:spChg chg="add del mod">
          <ac:chgData name="Wojciech Bajek" userId="S::wojciech.bajek@student.pk.edu.pl::70196526-42a7-4e4f-b30f-9d37c243ec36" providerId="AD" clId="Web-{8EB932F0-74F2-482E-9FAC-ED93E258DFFB}" dt="2021-12-12T06:50:13.518" v="48"/>
          <ac:spMkLst>
            <pc:docMk/>
            <pc:sldMk cId="3617202975" sldId="267"/>
            <ac:spMk id="4" creationId="{70361DD4-C818-4C9A-A52D-F366EF0D462C}"/>
          </ac:spMkLst>
        </pc:spChg>
        <pc:spChg chg="mod">
          <ac:chgData name="Wojciech Bajek" userId="S::wojciech.bajek@student.pk.edu.pl::70196526-42a7-4e4f-b30f-9d37c243ec36" providerId="AD" clId="Web-{8EB932F0-74F2-482E-9FAC-ED93E258DFFB}" dt="2021-12-12T06:51:13.112" v="55"/>
          <ac:spMkLst>
            <pc:docMk/>
            <pc:sldMk cId="3617202975" sldId="267"/>
            <ac:spMk id="31" creationId="{A7D9C3E1-1DC8-46EB-B647-1D7DCA28A8CF}"/>
          </ac:spMkLst>
        </pc:spChg>
        <pc:spChg chg="del mod">
          <ac:chgData name="Wojciech Bajek" userId="S::wojciech.bajek@student.pk.edu.pl::70196526-42a7-4e4f-b30f-9d37c243ec36" providerId="AD" clId="Web-{8EB932F0-74F2-482E-9FAC-ED93E258DFFB}" dt="2021-12-12T06:51:25.472" v="61"/>
          <ac:spMkLst>
            <pc:docMk/>
            <pc:sldMk cId="3617202975" sldId="267"/>
            <ac:spMk id="36" creationId="{E5F5AF38-F506-4474-9A3F-43648D0937DB}"/>
          </ac:spMkLst>
        </pc:spChg>
        <pc:spChg chg="add del">
          <ac:chgData name="Wojciech Bajek" userId="S::wojciech.bajek@student.pk.edu.pl::70196526-42a7-4e4f-b30f-9d37c243ec36" providerId="AD" clId="Web-{8EB932F0-74F2-482E-9FAC-ED93E258DFFB}" dt="2021-12-12T06:51:13.128" v="56"/>
          <ac:spMkLst>
            <pc:docMk/>
            <pc:sldMk cId="3617202975" sldId="267"/>
            <ac:spMk id="80" creationId="{991E317B-75E3-4171-A07A-B263C1D6DCA5}"/>
          </ac:spMkLst>
        </pc:spChg>
        <pc:spChg chg="add del">
          <ac:chgData name="Wojciech Bajek" userId="S::wojciech.bajek@student.pk.edu.pl::70196526-42a7-4e4f-b30f-9d37c243ec36" providerId="AD" clId="Web-{8EB932F0-74F2-482E-9FAC-ED93E258DFFB}" dt="2021-12-12T06:51:13.128" v="56"/>
          <ac:spMkLst>
            <pc:docMk/>
            <pc:sldMk cId="3617202975" sldId="267"/>
            <ac:spMk id="82" creationId="{4A9B19C2-B29A-4924-9E7E-6FBF17F5854E}"/>
          </ac:spMkLst>
        </pc:spChg>
        <pc:spChg chg="add del">
          <ac:chgData name="Wojciech Bajek" userId="S::wojciech.bajek@student.pk.edu.pl::70196526-42a7-4e4f-b30f-9d37c243ec36" providerId="AD" clId="Web-{8EB932F0-74F2-482E-9FAC-ED93E258DFFB}" dt="2021-12-12T06:51:10.065" v="53"/>
          <ac:spMkLst>
            <pc:docMk/>
            <pc:sldMk cId="3617202975" sldId="267"/>
            <ac:spMk id="93" creationId="{BA2F94D3-264A-48CC-81C9-B43259ECC799}"/>
          </ac:spMkLst>
        </pc:spChg>
        <pc:spChg chg="add">
          <ac:chgData name="Wojciech Bajek" userId="S::wojciech.bajek@student.pk.edu.pl::70196526-42a7-4e4f-b30f-9d37c243ec36" providerId="AD" clId="Web-{8EB932F0-74F2-482E-9FAC-ED93E258DFFB}" dt="2021-12-12T06:51:13.128" v="56"/>
          <ac:spMkLst>
            <pc:docMk/>
            <pc:sldMk cId="3617202975" sldId="267"/>
            <ac:spMk id="101" creationId="{991E317B-75E3-4171-A07A-B263C1D6DCA5}"/>
          </ac:spMkLst>
        </pc:spChg>
        <pc:spChg chg="add">
          <ac:chgData name="Wojciech Bajek" userId="S::wojciech.bajek@student.pk.edu.pl::70196526-42a7-4e4f-b30f-9d37c243ec36" providerId="AD" clId="Web-{8EB932F0-74F2-482E-9FAC-ED93E258DFFB}" dt="2021-12-12T06:51:13.128" v="56"/>
          <ac:spMkLst>
            <pc:docMk/>
            <pc:sldMk cId="3617202975" sldId="267"/>
            <ac:spMk id="103" creationId="{4A9B19C2-B29A-4924-9E7E-6FBF17F5854E}"/>
          </ac:spMkLst>
        </pc:spChg>
        <pc:spChg chg="add del">
          <ac:chgData name="Wojciech Bajek" userId="S::wojciech.bajek@student.pk.edu.pl::70196526-42a7-4e4f-b30f-9d37c243ec36" providerId="AD" clId="Web-{8EB932F0-74F2-482E-9FAC-ED93E258DFFB}" dt="2021-12-12T06:51:13.112" v="55"/>
          <ac:spMkLst>
            <pc:docMk/>
            <pc:sldMk cId="3617202975" sldId="267"/>
            <ac:spMk id="104" creationId="{C5BDD1EA-D8C1-45AF-9F0A-14A2A137BA2A}"/>
          </ac:spMkLst>
        </pc:spChg>
        <pc:spChg chg="add del">
          <ac:chgData name="Wojciech Bajek" userId="S::wojciech.bajek@student.pk.edu.pl::70196526-42a7-4e4f-b30f-9d37c243ec36" providerId="AD" clId="Web-{8EB932F0-74F2-482E-9FAC-ED93E258DFFB}" dt="2021-12-12T06:51:13.112" v="55"/>
          <ac:spMkLst>
            <pc:docMk/>
            <pc:sldMk cId="3617202975" sldId="267"/>
            <ac:spMk id="106" creationId="{14354E08-0068-48D7-A8AD-84C7B1CF585D}"/>
          </ac:spMkLst>
        </pc:spChg>
        <pc:grpChg chg="add del">
          <ac:chgData name="Wojciech Bajek" userId="S::wojciech.bajek@student.pk.edu.pl::70196526-42a7-4e4f-b30f-9d37c243ec36" providerId="AD" clId="Web-{8EB932F0-74F2-482E-9FAC-ED93E258DFFB}" dt="2021-12-12T06:51:13.128" v="56"/>
          <ac:grpSpMkLst>
            <pc:docMk/>
            <pc:sldMk cId="3617202975" sldId="267"/>
            <ac:grpSpMk id="84" creationId="{34C85634-D5F5-4047-8F35-F4B1F50AB1A7}"/>
          </ac:grpSpMkLst>
        </pc:grpChg>
        <pc:grpChg chg="add">
          <ac:chgData name="Wojciech Bajek" userId="S::wojciech.bajek@student.pk.edu.pl::70196526-42a7-4e4f-b30f-9d37c243ec36" providerId="AD" clId="Web-{8EB932F0-74F2-482E-9FAC-ED93E258DFFB}" dt="2021-12-12T06:51:13.128" v="56"/>
          <ac:grpSpMkLst>
            <pc:docMk/>
            <pc:sldMk cId="3617202975" sldId="267"/>
            <ac:grpSpMk id="105" creationId="{34C85634-D5F5-4047-8F35-F4B1F50AB1A7}"/>
          </ac:grpSpMkLst>
        </pc:grpChg>
        <pc:grpChg chg="add del">
          <ac:chgData name="Wojciech Bajek" userId="S::wojciech.bajek@student.pk.edu.pl::70196526-42a7-4e4f-b30f-9d37c243ec36" providerId="AD" clId="Web-{8EB932F0-74F2-482E-9FAC-ED93E258DFFB}" dt="2021-12-12T06:51:13.112" v="55"/>
          <ac:grpSpMkLst>
            <pc:docMk/>
            <pc:sldMk cId="3617202975" sldId="267"/>
            <ac:grpSpMk id="108" creationId="{A779F34F-2960-4B81-BA08-445B6F6A0CD7}"/>
          </ac:grpSpMkLst>
        </pc:grpChg>
        <pc:picChg chg="add mod ord">
          <ac:chgData name="Wojciech Bajek" userId="S::wojciech.bajek@student.pk.edu.pl::70196526-42a7-4e4f-b30f-9d37c243ec36" providerId="AD" clId="Web-{8EB932F0-74F2-482E-9FAC-ED93E258DFFB}" dt="2021-12-12T06:51:21.222" v="60" actId="1076"/>
          <ac:picMkLst>
            <pc:docMk/>
            <pc:sldMk cId="3617202975" sldId="267"/>
            <ac:picMk id="5" creationId="{96BD9C9B-75EA-4078-8653-FD0193EC9EE6}"/>
          </ac:picMkLst>
        </pc:picChg>
        <pc:picChg chg="del">
          <ac:chgData name="Wojciech Bajek" userId="S::wojciech.bajek@student.pk.edu.pl::70196526-42a7-4e4f-b30f-9d37c243ec36" providerId="AD" clId="Web-{8EB932F0-74F2-482E-9FAC-ED93E258DFFB}" dt="2021-12-12T06:50:05.674" v="47"/>
          <ac:picMkLst>
            <pc:docMk/>
            <pc:sldMk cId="3617202975" sldId="267"/>
            <ac:picMk id="7" creationId="{BD022626-9E5D-4039-82E3-218C2EA81D66}"/>
          </ac:picMkLst>
        </pc:picChg>
        <pc:cxnChg chg="add del">
          <ac:chgData name="Wojciech Bajek" userId="S::wojciech.bajek@student.pk.edu.pl::70196526-42a7-4e4f-b30f-9d37c243ec36" providerId="AD" clId="Web-{8EB932F0-74F2-482E-9FAC-ED93E258DFFB}" dt="2021-12-12T06:51:13.128" v="56"/>
          <ac:cxnSpMkLst>
            <pc:docMk/>
            <pc:sldMk cId="3617202975" sldId="267"/>
            <ac:cxnSpMk id="70" creationId="{0512F9CB-A1A0-4043-A103-F6A4B94B695A}"/>
          </ac:cxnSpMkLst>
        </pc:cxnChg>
        <pc:cxnChg chg="add del">
          <ac:chgData name="Wojciech Bajek" userId="S::wojciech.bajek@student.pk.edu.pl::70196526-42a7-4e4f-b30f-9d37c243ec36" providerId="AD" clId="Web-{8EB932F0-74F2-482E-9FAC-ED93E258DFFB}" dt="2021-12-12T06:51:13.128" v="56"/>
          <ac:cxnSpMkLst>
            <pc:docMk/>
            <pc:sldMk cId="3617202975" sldId="267"/>
            <ac:cxnSpMk id="72" creationId="{ADBE6588-EE16-4389-857C-86A156D49E5D}"/>
          </ac:cxnSpMkLst>
        </pc:cxnChg>
        <pc:cxnChg chg="add del">
          <ac:chgData name="Wojciech Bajek" userId="S::wojciech.bajek@student.pk.edu.pl::70196526-42a7-4e4f-b30f-9d37c243ec36" providerId="AD" clId="Web-{8EB932F0-74F2-482E-9FAC-ED93E258DFFB}" dt="2021-12-12T06:51:13.128" v="56"/>
          <ac:cxnSpMkLst>
            <pc:docMk/>
            <pc:sldMk cId="3617202975" sldId="267"/>
            <ac:cxnSpMk id="74" creationId="{17FD48D2-B0A7-413D-B947-AA55AC1296D5}"/>
          </ac:cxnSpMkLst>
        </pc:cxnChg>
        <pc:cxnChg chg="add del">
          <ac:chgData name="Wojciech Bajek" userId="S::wojciech.bajek@student.pk.edu.pl::70196526-42a7-4e4f-b30f-9d37c243ec36" providerId="AD" clId="Web-{8EB932F0-74F2-482E-9FAC-ED93E258DFFB}" dt="2021-12-12T06:51:13.128" v="56"/>
          <ac:cxnSpMkLst>
            <pc:docMk/>
            <pc:sldMk cId="3617202975" sldId="267"/>
            <ac:cxnSpMk id="76" creationId="{2BE668D0-D906-4EEE-B32F-8C028624B837}"/>
          </ac:cxnSpMkLst>
        </pc:cxnChg>
        <pc:cxnChg chg="add del">
          <ac:chgData name="Wojciech Bajek" userId="S::wojciech.bajek@student.pk.edu.pl::70196526-42a7-4e4f-b30f-9d37c243ec36" providerId="AD" clId="Web-{8EB932F0-74F2-482E-9FAC-ED93E258DFFB}" dt="2021-12-12T06:51:13.128" v="56"/>
          <ac:cxnSpMkLst>
            <pc:docMk/>
            <pc:sldMk cId="3617202975" sldId="267"/>
            <ac:cxnSpMk id="78" creationId="{D1DE67A3-B8F6-4CFD-A8E0-D15200F23152}"/>
          </ac:cxnSpMkLst>
        </pc:cxnChg>
        <pc:cxnChg chg="add">
          <ac:chgData name="Wojciech Bajek" userId="S::wojciech.bajek@student.pk.edu.pl::70196526-42a7-4e4f-b30f-9d37c243ec36" providerId="AD" clId="Web-{8EB932F0-74F2-482E-9FAC-ED93E258DFFB}" dt="2021-12-12T06:51:13.128" v="56"/>
          <ac:cxnSpMkLst>
            <pc:docMk/>
            <pc:sldMk cId="3617202975" sldId="267"/>
            <ac:cxnSpMk id="91" creationId="{0512F9CB-A1A0-4043-A103-F6A4B94B695A}"/>
          </ac:cxnSpMkLst>
        </pc:cxnChg>
        <pc:cxnChg chg="add">
          <ac:chgData name="Wojciech Bajek" userId="S::wojciech.bajek@student.pk.edu.pl::70196526-42a7-4e4f-b30f-9d37c243ec36" providerId="AD" clId="Web-{8EB932F0-74F2-482E-9FAC-ED93E258DFFB}" dt="2021-12-12T06:51:13.128" v="56"/>
          <ac:cxnSpMkLst>
            <pc:docMk/>
            <pc:sldMk cId="3617202975" sldId="267"/>
            <ac:cxnSpMk id="92" creationId="{ADBE6588-EE16-4389-857C-86A156D49E5D}"/>
          </ac:cxnSpMkLst>
        </pc:cxnChg>
        <pc:cxnChg chg="add del">
          <ac:chgData name="Wojciech Bajek" userId="S::wojciech.bajek@student.pk.edu.pl::70196526-42a7-4e4f-b30f-9d37c243ec36" providerId="AD" clId="Web-{8EB932F0-74F2-482E-9FAC-ED93E258DFFB}" dt="2021-12-12T06:51:13.112" v="55"/>
          <ac:cxnSpMkLst>
            <pc:docMk/>
            <pc:sldMk cId="3617202975" sldId="267"/>
            <ac:cxnSpMk id="94" creationId="{8FD48FB1-66D8-4676-B0AA-C139A1DB78D1}"/>
          </ac:cxnSpMkLst>
        </pc:cxnChg>
        <pc:cxnChg chg="add">
          <ac:chgData name="Wojciech Bajek" userId="S::wojciech.bajek@student.pk.edu.pl::70196526-42a7-4e4f-b30f-9d37c243ec36" providerId="AD" clId="Web-{8EB932F0-74F2-482E-9FAC-ED93E258DFFB}" dt="2021-12-12T06:51:13.128" v="56"/>
          <ac:cxnSpMkLst>
            <pc:docMk/>
            <pc:sldMk cId="3617202975" sldId="267"/>
            <ac:cxnSpMk id="95" creationId="{17FD48D2-B0A7-413D-B947-AA55AC1296D5}"/>
          </ac:cxnSpMkLst>
        </pc:cxnChg>
        <pc:cxnChg chg="add del">
          <ac:chgData name="Wojciech Bajek" userId="S::wojciech.bajek@student.pk.edu.pl::70196526-42a7-4e4f-b30f-9d37c243ec36" providerId="AD" clId="Web-{8EB932F0-74F2-482E-9FAC-ED93E258DFFB}" dt="2021-12-12T06:51:13.112" v="55"/>
          <ac:cxnSpMkLst>
            <pc:docMk/>
            <pc:sldMk cId="3617202975" sldId="267"/>
            <ac:cxnSpMk id="96" creationId="{F033F5AE-6728-4F19-8DED-658E674B31B9}"/>
          </ac:cxnSpMkLst>
        </pc:cxnChg>
        <pc:cxnChg chg="add">
          <ac:chgData name="Wojciech Bajek" userId="S::wojciech.bajek@student.pk.edu.pl::70196526-42a7-4e4f-b30f-9d37c243ec36" providerId="AD" clId="Web-{8EB932F0-74F2-482E-9FAC-ED93E258DFFB}" dt="2021-12-12T06:51:13.128" v="56"/>
          <ac:cxnSpMkLst>
            <pc:docMk/>
            <pc:sldMk cId="3617202975" sldId="267"/>
            <ac:cxnSpMk id="97" creationId="{2BE668D0-D906-4EEE-B32F-8C028624B837}"/>
          </ac:cxnSpMkLst>
        </pc:cxnChg>
        <pc:cxnChg chg="add del">
          <ac:chgData name="Wojciech Bajek" userId="S::wojciech.bajek@student.pk.edu.pl::70196526-42a7-4e4f-b30f-9d37c243ec36" providerId="AD" clId="Web-{8EB932F0-74F2-482E-9FAC-ED93E258DFFB}" dt="2021-12-12T06:51:13.112" v="55"/>
          <ac:cxnSpMkLst>
            <pc:docMk/>
            <pc:sldMk cId="3617202975" sldId="267"/>
            <ac:cxnSpMk id="98" creationId="{82C7D74A-18BA-4709-A808-44E8815C4430}"/>
          </ac:cxnSpMkLst>
        </pc:cxnChg>
        <pc:cxnChg chg="add">
          <ac:chgData name="Wojciech Bajek" userId="S::wojciech.bajek@student.pk.edu.pl::70196526-42a7-4e4f-b30f-9d37c243ec36" providerId="AD" clId="Web-{8EB932F0-74F2-482E-9FAC-ED93E258DFFB}" dt="2021-12-12T06:51:13.128" v="56"/>
          <ac:cxnSpMkLst>
            <pc:docMk/>
            <pc:sldMk cId="3617202975" sldId="267"/>
            <ac:cxnSpMk id="99" creationId="{D1DE67A3-B8F6-4CFD-A8E0-D15200F23152}"/>
          </ac:cxnSpMkLst>
        </pc:cxnChg>
        <pc:cxnChg chg="add del">
          <ac:chgData name="Wojciech Bajek" userId="S::wojciech.bajek@student.pk.edu.pl::70196526-42a7-4e4f-b30f-9d37c243ec36" providerId="AD" clId="Web-{8EB932F0-74F2-482E-9FAC-ED93E258DFFB}" dt="2021-12-12T06:51:13.112" v="55"/>
          <ac:cxnSpMkLst>
            <pc:docMk/>
            <pc:sldMk cId="3617202975" sldId="267"/>
            <ac:cxnSpMk id="100" creationId="{B5164A3F-1561-4039-8185-AB0EEB713EA7}"/>
          </ac:cxnSpMkLst>
        </pc:cxnChg>
        <pc:cxnChg chg="add del">
          <ac:chgData name="Wojciech Bajek" userId="S::wojciech.bajek@student.pk.edu.pl::70196526-42a7-4e4f-b30f-9d37c243ec36" providerId="AD" clId="Web-{8EB932F0-74F2-482E-9FAC-ED93E258DFFB}" dt="2021-12-12T06:51:13.112" v="55"/>
          <ac:cxnSpMkLst>
            <pc:docMk/>
            <pc:sldMk cId="3617202975" sldId="267"/>
            <ac:cxnSpMk id="102" creationId="{2A35DB53-42BE-460E-9CA1-1294C98463CB}"/>
          </ac:cxnSpMkLst>
        </pc:cxnChg>
      </pc:sldChg>
      <pc:sldMasterChg chg="mod modSldLayout">
        <pc:chgData name="Wojciech Bajek" userId="S::wojciech.bajek@student.pk.edu.pl::70196526-42a7-4e4f-b30f-9d37c243ec36" providerId="AD" clId="Web-{8EB932F0-74F2-482E-9FAC-ED93E258DFFB}" dt="2021-12-12T06:48:19.735" v="21"/>
        <pc:sldMasterMkLst>
          <pc:docMk/>
          <pc:sldMasterMk cId="3817946096" sldId="2147483712"/>
        </pc:sldMasterMkLst>
        <pc:sldLayoutChg chg="mod">
          <pc:chgData name="Wojciech Bajek" userId="S::wojciech.bajek@student.pk.edu.pl::70196526-42a7-4e4f-b30f-9d37c243ec36" providerId="AD" clId="Web-{8EB932F0-74F2-482E-9FAC-ED93E258DFFB}" dt="2021-12-12T06:48:19.735" v="21"/>
          <pc:sldLayoutMkLst>
            <pc:docMk/>
            <pc:sldMasterMk cId="3817946096" sldId="2147483712"/>
            <pc:sldLayoutMk cId="3011678965" sldId="2147483713"/>
          </pc:sldLayoutMkLst>
        </pc:sldLayoutChg>
        <pc:sldLayoutChg chg="mod">
          <pc:chgData name="Wojciech Bajek" userId="S::wojciech.bajek@student.pk.edu.pl::70196526-42a7-4e4f-b30f-9d37c243ec36" providerId="AD" clId="Web-{8EB932F0-74F2-482E-9FAC-ED93E258DFFB}" dt="2021-12-12T06:48:19.735" v="21"/>
          <pc:sldLayoutMkLst>
            <pc:docMk/>
            <pc:sldMasterMk cId="3817946096" sldId="2147483712"/>
            <pc:sldLayoutMk cId="187017877" sldId="2147483714"/>
          </pc:sldLayoutMkLst>
        </pc:sldLayoutChg>
        <pc:sldLayoutChg chg="mod">
          <pc:chgData name="Wojciech Bajek" userId="S::wojciech.bajek@student.pk.edu.pl::70196526-42a7-4e4f-b30f-9d37c243ec36" providerId="AD" clId="Web-{8EB932F0-74F2-482E-9FAC-ED93E258DFFB}" dt="2021-12-12T06:48:19.735" v="21"/>
          <pc:sldLayoutMkLst>
            <pc:docMk/>
            <pc:sldMasterMk cId="3817946096" sldId="2147483712"/>
            <pc:sldLayoutMk cId="3647791729" sldId="2147483715"/>
          </pc:sldLayoutMkLst>
        </pc:sldLayoutChg>
        <pc:sldLayoutChg chg="mod">
          <pc:chgData name="Wojciech Bajek" userId="S::wojciech.bajek@student.pk.edu.pl::70196526-42a7-4e4f-b30f-9d37c243ec36" providerId="AD" clId="Web-{8EB932F0-74F2-482E-9FAC-ED93E258DFFB}" dt="2021-12-12T06:48:19.735" v="21"/>
          <pc:sldLayoutMkLst>
            <pc:docMk/>
            <pc:sldMasterMk cId="3817946096" sldId="2147483712"/>
            <pc:sldLayoutMk cId="2074034005" sldId="2147483716"/>
          </pc:sldLayoutMkLst>
        </pc:sldLayoutChg>
        <pc:sldLayoutChg chg="mod">
          <pc:chgData name="Wojciech Bajek" userId="S::wojciech.bajek@student.pk.edu.pl::70196526-42a7-4e4f-b30f-9d37c243ec36" providerId="AD" clId="Web-{8EB932F0-74F2-482E-9FAC-ED93E258DFFB}" dt="2021-12-12T06:48:19.735" v="21"/>
          <pc:sldLayoutMkLst>
            <pc:docMk/>
            <pc:sldMasterMk cId="3817946096" sldId="2147483712"/>
            <pc:sldLayoutMk cId="3900037487" sldId="2147483717"/>
          </pc:sldLayoutMkLst>
        </pc:sldLayoutChg>
        <pc:sldLayoutChg chg="mod">
          <pc:chgData name="Wojciech Bajek" userId="S::wojciech.bajek@student.pk.edu.pl::70196526-42a7-4e4f-b30f-9d37c243ec36" providerId="AD" clId="Web-{8EB932F0-74F2-482E-9FAC-ED93E258DFFB}" dt="2021-12-12T06:48:19.735" v="21"/>
          <pc:sldLayoutMkLst>
            <pc:docMk/>
            <pc:sldMasterMk cId="3817946096" sldId="2147483712"/>
            <pc:sldLayoutMk cId="1739970886" sldId="2147483718"/>
          </pc:sldLayoutMkLst>
        </pc:sldLayoutChg>
        <pc:sldLayoutChg chg="mod">
          <pc:chgData name="Wojciech Bajek" userId="S::wojciech.bajek@student.pk.edu.pl::70196526-42a7-4e4f-b30f-9d37c243ec36" providerId="AD" clId="Web-{8EB932F0-74F2-482E-9FAC-ED93E258DFFB}" dt="2021-12-12T06:48:19.735" v="21"/>
          <pc:sldLayoutMkLst>
            <pc:docMk/>
            <pc:sldMasterMk cId="3817946096" sldId="2147483712"/>
            <pc:sldLayoutMk cId="1303867449" sldId="2147483719"/>
          </pc:sldLayoutMkLst>
        </pc:sldLayoutChg>
        <pc:sldLayoutChg chg="mod">
          <pc:chgData name="Wojciech Bajek" userId="S::wojciech.bajek@student.pk.edu.pl::70196526-42a7-4e4f-b30f-9d37c243ec36" providerId="AD" clId="Web-{8EB932F0-74F2-482E-9FAC-ED93E258DFFB}" dt="2021-12-12T06:48:19.735" v="21"/>
          <pc:sldLayoutMkLst>
            <pc:docMk/>
            <pc:sldMasterMk cId="3817946096" sldId="2147483712"/>
            <pc:sldLayoutMk cId="3431223046" sldId="2147483720"/>
          </pc:sldLayoutMkLst>
        </pc:sldLayoutChg>
        <pc:sldLayoutChg chg="mod">
          <pc:chgData name="Wojciech Bajek" userId="S::wojciech.bajek@student.pk.edu.pl::70196526-42a7-4e4f-b30f-9d37c243ec36" providerId="AD" clId="Web-{8EB932F0-74F2-482E-9FAC-ED93E258DFFB}" dt="2021-12-12T06:48:19.735" v="21"/>
          <pc:sldLayoutMkLst>
            <pc:docMk/>
            <pc:sldMasterMk cId="3817946096" sldId="2147483712"/>
            <pc:sldLayoutMk cId="3419706954" sldId="2147483721"/>
          </pc:sldLayoutMkLst>
        </pc:sldLayoutChg>
        <pc:sldLayoutChg chg="mod">
          <pc:chgData name="Wojciech Bajek" userId="S::wojciech.bajek@student.pk.edu.pl::70196526-42a7-4e4f-b30f-9d37c243ec36" providerId="AD" clId="Web-{8EB932F0-74F2-482E-9FAC-ED93E258DFFB}" dt="2021-12-12T06:48:19.735" v="21"/>
          <pc:sldLayoutMkLst>
            <pc:docMk/>
            <pc:sldMasterMk cId="3817946096" sldId="2147483712"/>
            <pc:sldLayoutMk cId="3254175500" sldId="2147483722"/>
          </pc:sldLayoutMkLst>
        </pc:sldLayoutChg>
        <pc:sldLayoutChg chg="mod">
          <pc:chgData name="Wojciech Bajek" userId="S::wojciech.bajek@student.pk.edu.pl::70196526-42a7-4e4f-b30f-9d37c243ec36" providerId="AD" clId="Web-{8EB932F0-74F2-482E-9FAC-ED93E258DFFB}" dt="2021-12-12T06:48:19.735" v="21"/>
          <pc:sldLayoutMkLst>
            <pc:docMk/>
            <pc:sldMasterMk cId="3817946096" sldId="2147483712"/>
            <pc:sldLayoutMk cId="2141409605" sldId="2147483723"/>
          </pc:sldLayoutMkLst>
        </pc:sldLayoutChg>
        <pc:sldLayoutChg chg="mod">
          <pc:chgData name="Wojciech Bajek" userId="S::wojciech.bajek@student.pk.edu.pl::70196526-42a7-4e4f-b30f-9d37c243ec36" providerId="AD" clId="Web-{8EB932F0-74F2-482E-9FAC-ED93E258DFFB}" dt="2021-12-12T06:48:19.735" v="21"/>
          <pc:sldLayoutMkLst>
            <pc:docMk/>
            <pc:sldMasterMk cId="3817946096" sldId="2147483712"/>
            <pc:sldLayoutMk cId="168356878" sldId="2147483724"/>
          </pc:sldLayoutMkLst>
        </pc:sldLayoutChg>
        <pc:sldLayoutChg chg="mod">
          <pc:chgData name="Wojciech Bajek" userId="S::wojciech.bajek@student.pk.edu.pl::70196526-42a7-4e4f-b30f-9d37c243ec36" providerId="AD" clId="Web-{8EB932F0-74F2-482E-9FAC-ED93E258DFFB}" dt="2021-12-12T06:48:19.735" v="21"/>
          <pc:sldLayoutMkLst>
            <pc:docMk/>
            <pc:sldMasterMk cId="3817946096" sldId="2147483712"/>
            <pc:sldLayoutMk cId="667549701" sldId="2147483725"/>
          </pc:sldLayoutMkLst>
        </pc:sldLayoutChg>
        <pc:sldLayoutChg chg="mod">
          <pc:chgData name="Wojciech Bajek" userId="S::wojciech.bajek@student.pk.edu.pl::70196526-42a7-4e4f-b30f-9d37c243ec36" providerId="AD" clId="Web-{8EB932F0-74F2-482E-9FAC-ED93E258DFFB}" dt="2021-12-12T06:48:19.735" v="21"/>
          <pc:sldLayoutMkLst>
            <pc:docMk/>
            <pc:sldMasterMk cId="3817946096" sldId="2147483712"/>
            <pc:sldLayoutMk cId="630384876" sldId="2147483726"/>
          </pc:sldLayoutMkLst>
        </pc:sldLayoutChg>
        <pc:sldLayoutChg chg="mod">
          <pc:chgData name="Wojciech Bajek" userId="S::wojciech.bajek@student.pk.edu.pl::70196526-42a7-4e4f-b30f-9d37c243ec36" providerId="AD" clId="Web-{8EB932F0-74F2-482E-9FAC-ED93E258DFFB}" dt="2021-12-12T06:48:19.735" v="21"/>
          <pc:sldLayoutMkLst>
            <pc:docMk/>
            <pc:sldMasterMk cId="3817946096" sldId="2147483712"/>
            <pc:sldLayoutMk cId="3520872003" sldId="2147483727"/>
          </pc:sldLayoutMkLst>
        </pc:sldLayoutChg>
        <pc:sldLayoutChg chg="mod">
          <pc:chgData name="Wojciech Bajek" userId="S::wojciech.bajek@student.pk.edu.pl::70196526-42a7-4e4f-b30f-9d37c243ec36" providerId="AD" clId="Web-{8EB932F0-74F2-482E-9FAC-ED93E258DFFB}" dt="2021-12-12T06:48:19.735" v="21"/>
          <pc:sldLayoutMkLst>
            <pc:docMk/>
            <pc:sldMasterMk cId="3817946096" sldId="2147483712"/>
            <pc:sldLayoutMk cId="477238645" sldId="2147483728"/>
          </pc:sldLayoutMkLst>
        </pc:sldLayoutChg>
        <pc:sldLayoutChg chg="mod">
          <pc:chgData name="Wojciech Bajek" userId="S::wojciech.bajek@student.pk.edu.pl::70196526-42a7-4e4f-b30f-9d37c243ec36" providerId="AD" clId="Web-{8EB932F0-74F2-482E-9FAC-ED93E258DFFB}" dt="2021-12-12T06:48:19.735" v="21"/>
          <pc:sldLayoutMkLst>
            <pc:docMk/>
            <pc:sldMasterMk cId="3817946096" sldId="2147483712"/>
            <pc:sldLayoutMk cId="4266003198" sldId="2147483729"/>
          </pc:sldLayoutMkLst>
        </pc:sldLayoutChg>
      </pc:sldMasterChg>
    </pc:docChg>
  </pc:docChgLst>
  <pc:docChgLst>
    <pc:chgData clId="Web-{671062E0-629B-49DE-96AB-50CA3CC9A115}"/>
    <pc:docChg chg="modSld">
      <pc:chgData name="" userId="" providerId="" clId="Web-{671062E0-629B-49DE-96AB-50CA3CC9A115}" dt="2021-11-21T17:10:48.924" v="1" actId="20577"/>
      <pc:docMkLst>
        <pc:docMk/>
      </pc:docMkLst>
      <pc:sldChg chg="modSp">
        <pc:chgData name="" userId="" providerId="" clId="Web-{671062E0-629B-49DE-96AB-50CA3CC9A115}" dt="2021-11-21T17:10:48.924" v="1" actId="20577"/>
        <pc:sldMkLst>
          <pc:docMk/>
          <pc:sldMk cId="295376475" sldId="256"/>
        </pc:sldMkLst>
        <pc:spChg chg="mod">
          <ac:chgData name="" userId="" providerId="" clId="Web-{671062E0-629B-49DE-96AB-50CA3CC9A115}" dt="2021-11-21T17:10:48.924" v="1" actId="20577"/>
          <ac:spMkLst>
            <pc:docMk/>
            <pc:sldMk cId="295376475" sldId="256"/>
            <ac:spMk id="2" creationId="{3118D589-CF37-45A4-BF89-CF4A539AD3EE}"/>
          </ac:spMkLst>
        </pc:spChg>
      </pc:sldChg>
    </pc:docChg>
  </pc:docChgLst>
  <pc:docChgLst>
    <pc:chgData name="Wojciech Bajek" userId="S::wojciech.bajek@student.pk.edu.pl::70196526-42a7-4e4f-b30f-9d37c243ec36" providerId="AD" clId="Web-{662F8CBE-D293-4BCA-8AFE-3F8F4E6D3490}"/>
    <pc:docChg chg="modSld">
      <pc:chgData name="Wojciech Bajek" userId="S::wojciech.bajek@student.pk.edu.pl::70196526-42a7-4e4f-b30f-9d37c243ec36" providerId="AD" clId="Web-{662F8CBE-D293-4BCA-8AFE-3F8F4E6D3490}" dt="2021-12-05T18:33:11.589" v="42" actId="20577"/>
      <pc:docMkLst>
        <pc:docMk/>
      </pc:docMkLst>
      <pc:sldChg chg="modSp">
        <pc:chgData name="Wojciech Bajek" userId="S::wojciech.bajek@student.pk.edu.pl::70196526-42a7-4e4f-b30f-9d37c243ec36" providerId="AD" clId="Web-{662F8CBE-D293-4BCA-8AFE-3F8F4E6D3490}" dt="2021-12-05T18:33:11.589" v="42" actId="20577"/>
        <pc:sldMkLst>
          <pc:docMk/>
          <pc:sldMk cId="2300550782" sldId="259"/>
        </pc:sldMkLst>
        <pc:spChg chg="mod">
          <ac:chgData name="Wojciech Bajek" userId="S::wojciech.bajek@student.pk.edu.pl::70196526-42a7-4e4f-b30f-9d37c243ec36" providerId="AD" clId="Web-{662F8CBE-D293-4BCA-8AFE-3F8F4E6D3490}" dt="2021-12-05T18:33:11.589" v="42" actId="20577"/>
          <ac:spMkLst>
            <pc:docMk/>
            <pc:sldMk cId="2300550782" sldId="259"/>
            <ac:spMk id="2" creationId="{33955D69-DD80-4D19-8EAA-0C15AF14D415}"/>
          </ac:spMkLst>
        </pc:spChg>
        <pc:spChg chg="mod">
          <ac:chgData name="Wojciech Bajek" userId="S::wojciech.bajek@student.pk.edu.pl::70196526-42a7-4e4f-b30f-9d37c243ec36" providerId="AD" clId="Web-{662F8CBE-D293-4BCA-8AFE-3F8F4E6D3490}" dt="2021-12-05T18:32:28.494" v="7" actId="14100"/>
          <ac:spMkLst>
            <pc:docMk/>
            <pc:sldMk cId="2300550782" sldId="259"/>
            <ac:spMk id="7" creationId="{F05A5DEC-B4BF-4A53-BE3C-01FC79277833}"/>
          </ac:spMkLst>
        </pc:spChg>
        <pc:spChg chg="mod">
          <ac:chgData name="Wojciech Bajek" userId="S::wojciech.bajek@student.pk.edu.pl::70196526-42a7-4e4f-b30f-9d37c243ec36" providerId="AD" clId="Web-{662F8CBE-D293-4BCA-8AFE-3F8F4E6D3490}" dt="2021-12-05T18:32:43.869" v="10" actId="14100"/>
          <ac:spMkLst>
            <pc:docMk/>
            <pc:sldMk cId="2300550782" sldId="259"/>
            <ac:spMk id="12" creationId="{913E8A6B-605E-41C2-BECF-B677424747DA}"/>
          </ac:spMkLst>
        </pc:spChg>
      </pc:sldChg>
    </pc:docChg>
  </pc:docChgLst>
  <pc:docChgLst>
    <pc:chgData clId="Web-{72186313-A1AF-4930-A980-DFECA0EA87DE}"/>
    <pc:docChg chg="modSld">
      <pc:chgData name="" userId="" providerId="" clId="Web-{72186313-A1AF-4930-A980-DFECA0EA87DE}" dt="2021-11-21T17:15:48.854" v="0" actId="20577"/>
      <pc:docMkLst>
        <pc:docMk/>
      </pc:docMkLst>
      <pc:sldChg chg="modSp">
        <pc:chgData name="" userId="" providerId="" clId="Web-{72186313-A1AF-4930-A980-DFECA0EA87DE}" dt="2021-11-21T17:15:48.854" v="0" actId="20577"/>
        <pc:sldMkLst>
          <pc:docMk/>
          <pc:sldMk cId="295376475" sldId="256"/>
        </pc:sldMkLst>
        <pc:spChg chg="mod">
          <ac:chgData name="" userId="" providerId="" clId="Web-{72186313-A1AF-4930-A980-DFECA0EA87DE}" dt="2021-11-21T17:15:48.854" v="0" actId="20577"/>
          <ac:spMkLst>
            <pc:docMk/>
            <pc:sldMk cId="295376475" sldId="256"/>
            <ac:spMk id="2" creationId="{3118D589-CF37-45A4-BF89-CF4A539AD3EE}"/>
          </ac:spMkLst>
        </pc:spChg>
      </pc:sldChg>
    </pc:docChg>
  </pc:docChgLst>
  <pc:docChgLst>
    <pc:chgData name="Wojciech Bajek" userId="S::wojciech.bajek@student.pk.edu.pl::70196526-42a7-4e4f-b30f-9d37c243ec36" providerId="AD" clId="Web-{79D400AB-83BC-4116-B61E-43B1875545D1}"/>
    <pc:docChg chg="modSld">
      <pc:chgData name="Wojciech Bajek" userId="S::wojciech.bajek@student.pk.edu.pl::70196526-42a7-4e4f-b30f-9d37c243ec36" providerId="AD" clId="Web-{79D400AB-83BC-4116-B61E-43B1875545D1}" dt="2021-12-11T20:14:43.651" v="34" actId="20577"/>
      <pc:docMkLst>
        <pc:docMk/>
      </pc:docMkLst>
      <pc:sldChg chg="modSp">
        <pc:chgData name="Wojciech Bajek" userId="S::wojciech.bajek@student.pk.edu.pl::70196526-42a7-4e4f-b30f-9d37c243ec36" providerId="AD" clId="Web-{79D400AB-83BC-4116-B61E-43B1875545D1}" dt="2021-12-11T20:10:53.809" v="7" actId="20577"/>
        <pc:sldMkLst>
          <pc:docMk/>
          <pc:sldMk cId="145546161" sldId="262"/>
        </pc:sldMkLst>
        <pc:spChg chg="mod">
          <ac:chgData name="Wojciech Bajek" userId="S::wojciech.bajek@student.pk.edu.pl::70196526-42a7-4e4f-b30f-9d37c243ec36" providerId="AD" clId="Web-{79D400AB-83BC-4116-B61E-43B1875545D1}" dt="2021-12-11T20:10:53.809" v="7" actId="20577"/>
          <ac:spMkLst>
            <pc:docMk/>
            <pc:sldMk cId="145546161" sldId="262"/>
            <ac:spMk id="12" creationId="{913E8A6B-605E-41C2-BECF-B677424747DA}"/>
          </ac:spMkLst>
        </pc:spChg>
      </pc:sldChg>
      <pc:sldChg chg="delSp modSp">
        <pc:chgData name="Wojciech Bajek" userId="S::wojciech.bajek@student.pk.edu.pl::70196526-42a7-4e4f-b30f-9d37c243ec36" providerId="AD" clId="Web-{79D400AB-83BC-4116-B61E-43B1875545D1}" dt="2021-12-11T20:14:43.651" v="34" actId="20577"/>
        <pc:sldMkLst>
          <pc:docMk/>
          <pc:sldMk cId="120531436" sldId="265"/>
        </pc:sldMkLst>
        <pc:spChg chg="del mod">
          <ac:chgData name="Wojciech Bajek" userId="S::wojciech.bajek@student.pk.edu.pl::70196526-42a7-4e4f-b30f-9d37c243ec36" providerId="AD" clId="Web-{79D400AB-83BC-4116-B61E-43B1875545D1}" dt="2021-12-11T20:13:04.208" v="29"/>
          <ac:spMkLst>
            <pc:docMk/>
            <pc:sldMk cId="120531436" sldId="265"/>
            <ac:spMk id="6" creationId="{397989AD-DB1F-4476-815D-847CA7D4543E}"/>
          </ac:spMkLst>
        </pc:spChg>
        <pc:spChg chg="mod">
          <ac:chgData name="Wojciech Bajek" userId="S::wojciech.bajek@student.pk.edu.pl::70196526-42a7-4e4f-b30f-9d37c243ec36" providerId="AD" clId="Web-{79D400AB-83BC-4116-B61E-43B1875545D1}" dt="2021-12-11T20:14:43.651" v="34" actId="20577"/>
          <ac:spMkLst>
            <pc:docMk/>
            <pc:sldMk cId="120531436" sldId="265"/>
            <ac:spMk id="7" creationId="{F05A5DEC-B4BF-4A53-BE3C-01FC79277833}"/>
          </ac:spMkLst>
        </pc:spChg>
      </pc:sldChg>
    </pc:docChg>
  </pc:docChgLst>
  <pc:docChgLst>
    <pc:chgData name="Wojciech Bajek" userId="S::wojciech.bajek@student.pk.edu.pl::70196526-42a7-4e4f-b30f-9d37c243ec36" providerId="AD" clId="Web-{14B3DF26-8F50-4141-8B43-C9507D0AAC07}"/>
    <pc:docChg chg="addSld modSld">
      <pc:chgData name="Wojciech Bajek" userId="S::wojciech.bajek@student.pk.edu.pl::70196526-42a7-4e4f-b30f-9d37c243ec36" providerId="AD" clId="Web-{14B3DF26-8F50-4141-8B43-C9507D0AAC07}" dt="2021-12-05T18:27:56.007" v="65" actId="20577"/>
      <pc:docMkLst>
        <pc:docMk/>
      </pc:docMkLst>
      <pc:sldChg chg="addSp delSp modSp add mod replId setBg setClrOvrMap">
        <pc:chgData name="Wojciech Bajek" userId="S::wojciech.bajek@student.pk.edu.pl::70196526-42a7-4e4f-b30f-9d37c243ec36" providerId="AD" clId="Web-{14B3DF26-8F50-4141-8B43-C9507D0AAC07}" dt="2021-12-05T17:41:20.505" v="38" actId="14100"/>
        <pc:sldMkLst>
          <pc:docMk/>
          <pc:sldMk cId="727110977" sldId="258"/>
        </pc:sldMkLst>
        <pc:spChg chg="mod">
          <ac:chgData name="Wojciech Bajek" userId="S::wojciech.bajek@student.pk.edu.pl::70196526-42a7-4e4f-b30f-9d37c243ec36" providerId="AD" clId="Web-{14B3DF26-8F50-4141-8B43-C9507D0AAC07}" dt="2021-12-05T17:40:42.410" v="29"/>
          <ac:spMkLst>
            <pc:docMk/>
            <pc:sldMk cId="727110977" sldId="258"/>
            <ac:spMk id="2" creationId="{33955D69-DD80-4D19-8EAA-0C15AF14D415}"/>
          </ac:spMkLst>
        </pc:spChg>
        <pc:spChg chg="add del mod">
          <ac:chgData name="Wojciech Bajek" userId="S::wojciech.bajek@student.pk.edu.pl::70196526-42a7-4e4f-b30f-9d37c243ec36" providerId="AD" clId="Web-{14B3DF26-8F50-4141-8B43-C9507D0AAC07}" dt="2021-12-05T17:36:12.966" v="12"/>
          <ac:spMkLst>
            <pc:docMk/>
            <pc:sldMk cId="727110977" sldId="258"/>
            <ac:spMk id="4" creationId="{5CA86A83-CDC6-4455-B530-3EF1A863A08F}"/>
          </ac:spMkLst>
        </pc:spChg>
        <pc:spChg chg="add del mod">
          <ac:chgData name="Wojciech Bajek" userId="S::wojciech.bajek@student.pk.edu.pl::70196526-42a7-4e4f-b30f-9d37c243ec36" providerId="AD" clId="Web-{14B3DF26-8F50-4141-8B43-C9507D0AAC07}" dt="2021-12-05T17:39:06.971" v="19"/>
          <ac:spMkLst>
            <pc:docMk/>
            <pc:sldMk cId="727110977" sldId="258"/>
            <ac:spMk id="6" creationId="{32404D1C-BB16-42A9-9251-638E0EFDFFFE}"/>
          </ac:spMkLst>
        </pc:spChg>
        <pc:spChg chg="mod">
          <ac:chgData name="Wojciech Bajek" userId="S::wojciech.bajek@student.pk.edu.pl::70196526-42a7-4e4f-b30f-9d37c243ec36" providerId="AD" clId="Web-{14B3DF26-8F50-4141-8B43-C9507D0AAC07}" dt="2021-12-05T17:40:42.410" v="29"/>
          <ac:spMkLst>
            <pc:docMk/>
            <pc:sldMk cId="727110977" sldId="258"/>
            <ac:spMk id="31" creationId="{A7D9C3E1-1DC8-46EB-B647-1D7DCA28A8CF}"/>
          </ac:spMkLst>
        </pc:spChg>
        <pc:spChg chg="del mod">
          <ac:chgData name="Wojciech Bajek" userId="S::wojciech.bajek@student.pk.edu.pl::70196526-42a7-4e4f-b30f-9d37c243ec36" providerId="AD" clId="Web-{14B3DF26-8F50-4141-8B43-C9507D0AAC07}" dt="2021-12-05T17:40:54.286" v="31"/>
          <ac:spMkLst>
            <pc:docMk/>
            <pc:sldMk cId="727110977" sldId="258"/>
            <ac:spMk id="36" creationId="{E5F5AF38-F506-4474-9A3F-43648D0937DB}"/>
          </ac:spMkLst>
        </pc:spChg>
        <pc:spChg chg="del">
          <ac:chgData name="Wojciech Bajek" userId="S::wojciech.bajek@student.pk.edu.pl::70196526-42a7-4e4f-b30f-9d37c243ec36" providerId="AD" clId="Web-{14B3DF26-8F50-4141-8B43-C9507D0AAC07}" dt="2021-12-05T17:36:19.670" v="14"/>
          <ac:spMkLst>
            <pc:docMk/>
            <pc:sldMk cId="727110977" sldId="258"/>
            <ac:spMk id="80" creationId="{991E317B-75E3-4171-A07A-B263C1D6DCA5}"/>
          </ac:spMkLst>
        </pc:spChg>
        <pc:spChg chg="del">
          <ac:chgData name="Wojciech Bajek" userId="S::wojciech.bajek@student.pk.edu.pl::70196526-42a7-4e4f-b30f-9d37c243ec36" providerId="AD" clId="Web-{14B3DF26-8F50-4141-8B43-C9507D0AAC07}" dt="2021-12-05T17:36:19.670" v="14"/>
          <ac:spMkLst>
            <pc:docMk/>
            <pc:sldMk cId="727110977" sldId="258"/>
            <ac:spMk id="82" creationId="{4A9B19C2-B29A-4924-9E7E-6FBF17F5854E}"/>
          </ac:spMkLst>
        </pc:spChg>
        <pc:spChg chg="add del">
          <ac:chgData name="Wojciech Bajek" userId="S::wojciech.bajek@student.pk.edu.pl::70196526-42a7-4e4f-b30f-9d37c243ec36" providerId="AD" clId="Web-{14B3DF26-8F50-4141-8B43-C9507D0AAC07}" dt="2021-12-05T17:39:16.455" v="20"/>
          <ac:spMkLst>
            <pc:docMk/>
            <pc:sldMk cId="727110977" sldId="258"/>
            <ac:spMk id="104" creationId="{58A973E8-C2D4-4C81-8ADE-C5C021A615E7}"/>
          </ac:spMkLst>
        </pc:spChg>
        <pc:spChg chg="add del">
          <ac:chgData name="Wojciech Bajek" userId="S::wojciech.bajek@student.pk.edu.pl::70196526-42a7-4e4f-b30f-9d37c243ec36" providerId="AD" clId="Web-{14B3DF26-8F50-4141-8B43-C9507D0AAC07}" dt="2021-12-05T17:39:16.455" v="20"/>
          <ac:spMkLst>
            <pc:docMk/>
            <pc:sldMk cId="727110977" sldId="258"/>
            <ac:spMk id="113" creationId="{E05CABE9-5E7C-4773-BFCD-24B199FA1AE3}"/>
          </ac:spMkLst>
        </pc:spChg>
        <pc:spChg chg="add del">
          <ac:chgData name="Wojciech Bajek" userId="S::wojciech.bajek@student.pk.edu.pl::70196526-42a7-4e4f-b30f-9d37c243ec36" providerId="AD" clId="Web-{14B3DF26-8F50-4141-8B43-C9507D0AAC07}" dt="2021-12-05T17:40:42.410" v="29"/>
          <ac:spMkLst>
            <pc:docMk/>
            <pc:sldMk cId="727110977" sldId="258"/>
            <ac:spMk id="117" creationId="{5EF1C691-02CE-4F93-842C-1898B3099C1C}"/>
          </ac:spMkLst>
        </pc:spChg>
        <pc:spChg chg="add del">
          <ac:chgData name="Wojciech Bajek" userId="S::wojciech.bajek@student.pk.edu.pl::70196526-42a7-4e4f-b30f-9d37c243ec36" providerId="AD" clId="Web-{14B3DF26-8F50-4141-8B43-C9507D0AAC07}" dt="2021-12-05T17:40:42.410" v="29"/>
          <ac:spMkLst>
            <pc:docMk/>
            <pc:sldMk cId="727110977" sldId="258"/>
            <ac:spMk id="120" creationId="{D6F819BF-BEC4-454B-82CF-C7F1926407F9}"/>
          </ac:spMkLst>
        </pc:spChg>
        <pc:spChg chg="add del">
          <ac:chgData name="Wojciech Bajek" userId="S::wojciech.bajek@student.pk.edu.pl::70196526-42a7-4e4f-b30f-9d37c243ec36" providerId="AD" clId="Web-{14B3DF26-8F50-4141-8B43-C9507D0AAC07}" dt="2021-12-05T17:40:42.410" v="29"/>
          <ac:spMkLst>
            <pc:docMk/>
            <pc:sldMk cId="727110977" sldId="258"/>
            <ac:spMk id="122" creationId="{79D5C3D0-88DD-405B-A549-4B5C3712E181}"/>
          </ac:spMkLst>
        </pc:spChg>
        <pc:spChg chg="add">
          <ac:chgData name="Wojciech Bajek" userId="S::wojciech.bajek@student.pk.edu.pl::70196526-42a7-4e4f-b30f-9d37c243ec36" providerId="AD" clId="Web-{14B3DF26-8F50-4141-8B43-C9507D0AAC07}" dt="2021-12-05T17:40:42.410" v="29"/>
          <ac:spMkLst>
            <pc:docMk/>
            <pc:sldMk cId="727110977" sldId="258"/>
            <ac:spMk id="144" creationId="{6DCB64DE-FB3A-4D83-9241-A0D26824BE54}"/>
          </ac:spMkLst>
        </pc:spChg>
        <pc:spChg chg="add">
          <ac:chgData name="Wojciech Bajek" userId="S::wojciech.bajek@student.pk.edu.pl::70196526-42a7-4e4f-b30f-9d37c243ec36" providerId="AD" clId="Web-{14B3DF26-8F50-4141-8B43-C9507D0AAC07}" dt="2021-12-05T17:40:42.410" v="29"/>
          <ac:spMkLst>
            <pc:docMk/>
            <pc:sldMk cId="727110977" sldId="258"/>
            <ac:spMk id="146" creationId="{5E94C64B-831C-45FA-B484-591F4D577C60}"/>
          </ac:spMkLst>
        </pc:spChg>
        <pc:grpChg chg="del">
          <ac:chgData name="Wojciech Bajek" userId="S::wojciech.bajek@student.pk.edu.pl::70196526-42a7-4e4f-b30f-9d37c243ec36" providerId="AD" clId="Web-{14B3DF26-8F50-4141-8B43-C9507D0AAC07}" dt="2021-12-05T17:36:19.670" v="14"/>
          <ac:grpSpMkLst>
            <pc:docMk/>
            <pc:sldMk cId="727110977" sldId="258"/>
            <ac:grpSpMk id="84" creationId="{34C85634-D5F5-4047-8F35-F4B1F50AB1A7}"/>
          </ac:grpSpMkLst>
        </pc:grpChg>
        <pc:grpChg chg="add del">
          <ac:chgData name="Wojciech Bajek" userId="S::wojciech.bajek@student.pk.edu.pl::70196526-42a7-4e4f-b30f-9d37c243ec36" providerId="AD" clId="Web-{14B3DF26-8F50-4141-8B43-C9507D0AAC07}" dt="2021-12-05T17:39:16.455" v="20"/>
          <ac:grpSpMkLst>
            <pc:docMk/>
            <pc:sldMk cId="727110977" sldId="258"/>
            <ac:grpSpMk id="106" creationId="{A08E251A-5371-4E82-A0F3-2CA0C15AB09C}"/>
          </ac:grpSpMkLst>
        </pc:grpChg>
        <pc:grpChg chg="add del">
          <ac:chgData name="Wojciech Bajek" userId="S::wojciech.bajek@student.pk.edu.pl::70196526-42a7-4e4f-b30f-9d37c243ec36" providerId="AD" clId="Web-{14B3DF26-8F50-4141-8B43-C9507D0AAC07}" dt="2021-12-05T17:40:42.410" v="29"/>
          <ac:grpSpMkLst>
            <pc:docMk/>
            <pc:sldMk cId="727110977" sldId="258"/>
            <ac:grpSpMk id="124" creationId="{B29E1950-A366-48B7-8DAB-726C0DE58072}"/>
          </ac:grpSpMkLst>
        </pc:grpChg>
        <pc:grpChg chg="add">
          <ac:chgData name="Wojciech Bajek" userId="S::wojciech.bajek@student.pk.edu.pl::70196526-42a7-4e4f-b30f-9d37c243ec36" providerId="AD" clId="Web-{14B3DF26-8F50-4141-8B43-C9507D0AAC07}" dt="2021-12-05T17:40:42.410" v="29"/>
          <ac:grpSpMkLst>
            <pc:docMk/>
            <pc:sldMk cId="727110977" sldId="258"/>
            <ac:grpSpMk id="148" creationId="{AC96E397-7705-43C9-AC81-FA8EF1951DD2}"/>
          </ac:grpSpMkLst>
        </pc:grpChg>
        <pc:picChg chg="add del mod ord">
          <ac:chgData name="Wojciech Bajek" userId="S::wojciech.bajek@student.pk.edu.pl::70196526-42a7-4e4f-b30f-9d37c243ec36" providerId="AD" clId="Web-{14B3DF26-8F50-4141-8B43-C9507D0AAC07}" dt="2021-12-05T17:39:02.643" v="18"/>
          <ac:picMkLst>
            <pc:docMk/>
            <pc:sldMk cId="727110977" sldId="258"/>
            <ac:picMk id="3" creationId="{46432965-8D8A-4F01-8BFD-22E91236DAA7}"/>
          </ac:picMkLst>
        </pc:picChg>
        <pc:picChg chg="del">
          <ac:chgData name="Wojciech Bajek" userId="S::wojciech.bajek@student.pk.edu.pl::70196526-42a7-4e4f-b30f-9d37c243ec36" providerId="AD" clId="Web-{14B3DF26-8F50-4141-8B43-C9507D0AAC07}" dt="2021-12-05T17:01:25.666" v="1"/>
          <ac:picMkLst>
            <pc:docMk/>
            <pc:sldMk cId="727110977" sldId="258"/>
            <ac:picMk id="7" creationId="{BD022626-9E5D-4039-82E3-218C2EA81D66}"/>
          </ac:picMkLst>
        </pc:picChg>
        <pc:picChg chg="add mod ord">
          <ac:chgData name="Wojciech Bajek" userId="S::wojciech.bajek@student.pk.edu.pl::70196526-42a7-4e4f-b30f-9d37c243ec36" providerId="AD" clId="Web-{14B3DF26-8F50-4141-8B43-C9507D0AAC07}" dt="2021-12-05T17:41:20.505" v="38" actId="14100"/>
          <ac:picMkLst>
            <pc:docMk/>
            <pc:sldMk cId="727110977" sldId="258"/>
            <ac:picMk id="7" creationId="{F51E5999-C1C6-4B03-8C43-6BCF99F1E0D2}"/>
          </ac:picMkLst>
        </pc:picChg>
        <pc:cxnChg chg="del">
          <ac:chgData name="Wojciech Bajek" userId="S::wojciech.bajek@student.pk.edu.pl::70196526-42a7-4e4f-b30f-9d37c243ec36" providerId="AD" clId="Web-{14B3DF26-8F50-4141-8B43-C9507D0AAC07}" dt="2021-12-05T17:36:19.670" v="14"/>
          <ac:cxnSpMkLst>
            <pc:docMk/>
            <pc:sldMk cId="727110977" sldId="258"/>
            <ac:cxnSpMk id="70" creationId="{0512F9CB-A1A0-4043-A103-F6A4B94B695A}"/>
          </ac:cxnSpMkLst>
        </pc:cxnChg>
        <pc:cxnChg chg="del">
          <ac:chgData name="Wojciech Bajek" userId="S::wojciech.bajek@student.pk.edu.pl::70196526-42a7-4e4f-b30f-9d37c243ec36" providerId="AD" clId="Web-{14B3DF26-8F50-4141-8B43-C9507D0AAC07}" dt="2021-12-05T17:36:19.670" v="14"/>
          <ac:cxnSpMkLst>
            <pc:docMk/>
            <pc:sldMk cId="727110977" sldId="258"/>
            <ac:cxnSpMk id="72" creationId="{ADBE6588-EE16-4389-857C-86A156D49E5D}"/>
          </ac:cxnSpMkLst>
        </pc:cxnChg>
        <pc:cxnChg chg="del">
          <ac:chgData name="Wojciech Bajek" userId="S::wojciech.bajek@student.pk.edu.pl::70196526-42a7-4e4f-b30f-9d37c243ec36" providerId="AD" clId="Web-{14B3DF26-8F50-4141-8B43-C9507D0AAC07}" dt="2021-12-05T17:36:19.670" v="14"/>
          <ac:cxnSpMkLst>
            <pc:docMk/>
            <pc:sldMk cId="727110977" sldId="258"/>
            <ac:cxnSpMk id="74" creationId="{17FD48D2-B0A7-413D-B947-AA55AC1296D5}"/>
          </ac:cxnSpMkLst>
        </pc:cxnChg>
        <pc:cxnChg chg="del">
          <ac:chgData name="Wojciech Bajek" userId="S::wojciech.bajek@student.pk.edu.pl::70196526-42a7-4e4f-b30f-9d37c243ec36" providerId="AD" clId="Web-{14B3DF26-8F50-4141-8B43-C9507D0AAC07}" dt="2021-12-05T17:36:19.670" v="14"/>
          <ac:cxnSpMkLst>
            <pc:docMk/>
            <pc:sldMk cId="727110977" sldId="258"/>
            <ac:cxnSpMk id="76" creationId="{2BE668D0-D906-4EEE-B32F-8C028624B837}"/>
          </ac:cxnSpMkLst>
        </pc:cxnChg>
        <pc:cxnChg chg="del">
          <ac:chgData name="Wojciech Bajek" userId="S::wojciech.bajek@student.pk.edu.pl::70196526-42a7-4e4f-b30f-9d37c243ec36" providerId="AD" clId="Web-{14B3DF26-8F50-4141-8B43-C9507D0AAC07}" dt="2021-12-05T17:36:19.670" v="14"/>
          <ac:cxnSpMkLst>
            <pc:docMk/>
            <pc:sldMk cId="727110977" sldId="258"/>
            <ac:cxnSpMk id="78" creationId="{D1DE67A3-B8F6-4CFD-A8E0-D15200F23152}"/>
          </ac:cxnSpMkLst>
        </pc:cxnChg>
        <pc:cxnChg chg="add del">
          <ac:chgData name="Wojciech Bajek" userId="S::wojciech.bajek@student.pk.edu.pl::70196526-42a7-4e4f-b30f-9d37c243ec36" providerId="AD" clId="Web-{14B3DF26-8F50-4141-8B43-C9507D0AAC07}" dt="2021-12-05T17:39:16.455" v="20"/>
          <ac:cxnSpMkLst>
            <pc:docMk/>
            <pc:sldMk cId="727110977" sldId="258"/>
            <ac:cxnSpMk id="94" creationId="{8FD48FB1-66D8-4676-B0AA-C139A1DB78D1}"/>
          </ac:cxnSpMkLst>
        </pc:cxnChg>
        <pc:cxnChg chg="add del">
          <ac:chgData name="Wojciech Bajek" userId="S::wojciech.bajek@student.pk.edu.pl::70196526-42a7-4e4f-b30f-9d37c243ec36" providerId="AD" clId="Web-{14B3DF26-8F50-4141-8B43-C9507D0AAC07}" dt="2021-12-05T17:39:16.455" v="20"/>
          <ac:cxnSpMkLst>
            <pc:docMk/>
            <pc:sldMk cId="727110977" sldId="258"/>
            <ac:cxnSpMk id="96" creationId="{F033F5AE-6728-4F19-8DED-658E674B31B9}"/>
          </ac:cxnSpMkLst>
        </pc:cxnChg>
        <pc:cxnChg chg="add del">
          <ac:chgData name="Wojciech Bajek" userId="S::wojciech.bajek@student.pk.edu.pl::70196526-42a7-4e4f-b30f-9d37c243ec36" providerId="AD" clId="Web-{14B3DF26-8F50-4141-8B43-C9507D0AAC07}" dt="2021-12-05T17:39:16.455" v="20"/>
          <ac:cxnSpMkLst>
            <pc:docMk/>
            <pc:sldMk cId="727110977" sldId="258"/>
            <ac:cxnSpMk id="98" creationId="{82C7D74A-18BA-4709-A808-44E8815C4430}"/>
          </ac:cxnSpMkLst>
        </pc:cxnChg>
        <pc:cxnChg chg="add del">
          <ac:chgData name="Wojciech Bajek" userId="S::wojciech.bajek@student.pk.edu.pl::70196526-42a7-4e4f-b30f-9d37c243ec36" providerId="AD" clId="Web-{14B3DF26-8F50-4141-8B43-C9507D0AAC07}" dt="2021-12-05T17:39:16.455" v="20"/>
          <ac:cxnSpMkLst>
            <pc:docMk/>
            <pc:sldMk cId="727110977" sldId="258"/>
            <ac:cxnSpMk id="100" creationId="{B5164A3F-1561-4039-8185-AB0EEB713EA7}"/>
          </ac:cxnSpMkLst>
        </pc:cxnChg>
        <pc:cxnChg chg="add del">
          <ac:chgData name="Wojciech Bajek" userId="S::wojciech.bajek@student.pk.edu.pl::70196526-42a7-4e4f-b30f-9d37c243ec36" providerId="AD" clId="Web-{14B3DF26-8F50-4141-8B43-C9507D0AAC07}" dt="2021-12-05T17:39:16.455" v="20"/>
          <ac:cxnSpMkLst>
            <pc:docMk/>
            <pc:sldMk cId="727110977" sldId="258"/>
            <ac:cxnSpMk id="102" creationId="{2A35DB53-42BE-460E-9CA1-1294C98463CB}"/>
          </ac:cxnSpMkLst>
        </pc:cxnChg>
        <pc:cxnChg chg="add">
          <ac:chgData name="Wojciech Bajek" userId="S::wojciech.bajek@student.pk.edu.pl::70196526-42a7-4e4f-b30f-9d37c243ec36" providerId="AD" clId="Web-{14B3DF26-8F50-4141-8B43-C9507D0AAC07}" dt="2021-12-05T17:40:42.410" v="29"/>
          <ac:cxnSpMkLst>
            <pc:docMk/>
            <pc:sldMk cId="727110977" sldId="258"/>
            <ac:cxnSpMk id="134" creationId="{0512F9CB-A1A0-4043-A103-F6A4B94B695A}"/>
          </ac:cxnSpMkLst>
        </pc:cxnChg>
        <pc:cxnChg chg="add">
          <ac:chgData name="Wojciech Bajek" userId="S::wojciech.bajek@student.pk.edu.pl::70196526-42a7-4e4f-b30f-9d37c243ec36" providerId="AD" clId="Web-{14B3DF26-8F50-4141-8B43-C9507D0AAC07}" dt="2021-12-05T17:40:42.410" v="29"/>
          <ac:cxnSpMkLst>
            <pc:docMk/>
            <pc:sldMk cId="727110977" sldId="258"/>
            <ac:cxnSpMk id="136" creationId="{ADBE6588-EE16-4389-857C-86A156D49E5D}"/>
          </ac:cxnSpMkLst>
        </pc:cxnChg>
        <pc:cxnChg chg="add">
          <ac:chgData name="Wojciech Bajek" userId="S::wojciech.bajek@student.pk.edu.pl::70196526-42a7-4e4f-b30f-9d37c243ec36" providerId="AD" clId="Web-{14B3DF26-8F50-4141-8B43-C9507D0AAC07}" dt="2021-12-05T17:40:42.410" v="29"/>
          <ac:cxnSpMkLst>
            <pc:docMk/>
            <pc:sldMk cId="727110977" sldId="258"/>
            <ac:cxnSpMk id="138" creationId="{17FD48D2-B0A7-413D-B947-AA55AC1296D5}"/>
          </ac:cxnSpMkLst>
        </pc:cxnChg>
        <pc:cxnChg chg="add">
          <ac:chgData name="Wojciech Bajek" userId="S::wojciech.bajek@student.pk.edu.pl::70196526-42a7-4e4f-b30f-9d37c243ec36" providerId="AD" clId="Web-{14B3DF26-8F50-4141-8B43-C9507D0AAC07}" dt="2021-12-05T17:40:42.410" v="29"/>
          <ac:cxnSpMkLst>
            <pc:docMk/>
            <pc:sldMk cId="727110977" sldId="258"/>
            <ac:cxnSpMk id="140" creationId="{2BE668D0-D906-4EEE-B32F-8C028624B837}"/>
          </ac:cxnSpMkLst>
        </pc:cxnChg>
        <pc:cxnChg chg="add">
          <ac:chgData name="Wojciech Bajek" userId="S::wojciech.bajek@student.pk.edu.pl::70196526-42a7-4e4f-b30f-9d37c243ec36" providerId="AD" clId="Web-{14B3DF26-8F50-4141-8B43-C9507D0AAC07}" dt="2021-12-05T17:40:42.410" v="29"/>
          <ac:cxnSpMkLst>
            <pc:docMk/>
            <pc:sldMk cId="727110977" sldId="258"/>
            <ac:cxnSpMk id="142" creationId="{D1DE67A3-B8F6-4CFD-A8E0-D15200F23152}"/>
          </ac:cxnSpMkLst>
        </pc:cxnChg>
      </pc:sldChg>
      <pc:sldChg chg="addSp delSp modSp add replId">
        <pc:chgData name="Wojciech Bajek" userId="S::wojciech.bajek@student.pk.edu.pl::70196526-42a7-4e4f-b30f-9d37c243ec36" providerId="AD" clId="Web-{14B3DF26-8F50-4141-8B43-C9507D0AAC07}" dt="2021-12-05T18:27:56.007" v="65" actId="20577"/>
        <pc:sldMkLst>
          <pc:docMk/>
          <pc:sldMk cId="2300550782" sldId="259"/>
        </pc:sldMkLst>
        <pc:spChg chg="mod">
          <ac:chgData name="Wojciech Bajek" userId="S::wojciech.bajek@student.pk.edu.pl::70196526-42a7-4e4f-b30f-9d37c243ec36" providerId="AD" clId="Web-{14B3DF26-8F50-4141-8B43-C9507D0AAC07}" dt="2021-12-05T18:24:21.517" v="42"/>
          <ac:spMkLst>
            <pc:docMk/>
            <pc:sldMk cId="2300550782" sldId="259"/>
            <ac:spMk id="2" creationId="{33955D69-DD80-4D19-8EAA-0C15AF14D415}"/>
          </ac:spMkLst>
        </pc:spChg>
        <pc:spChg chg="add del mod">
          <ac:chgData name="Wojciech Bajek" userId="S::wojciech.bajek@student.pk.edu.pl::70196526-42a7-4e4f-b30f-9d37c243ec36" providerId="AD" clId="Web-{14B3DF26-8F50-4141-8B43-C9507D0AAC07}" dt="2021-12-05T18:27:56.007" v="65" actId="20577"/>
          <ac:spMkLst>
            <pc:docMk/>
            <pc:sldMk cId="2300550782" sldId="259"/>
            <ac:spMk id="4" creationId="{51BAEB7D-6D07-4011-BEDD-BACAEE6ED052}"/>
          </ac:spMkLst>
        </pc:spChg>
        <pc:spChg chg="add del mod">
          <ac:chgData name="Wojciech Bajek" userId="S::wojciech.bajek@student.pk.edu.pl::70196526-42a7-4e4f-b30f-9d37c243ec36" providerId="AD" clId="Web-{14B3DF26-8F50-4141-8B43-C9507D0AAC07}" dt="2021-12-05T18:25:13.237" v="54"/>
          <ac:spMkLst>
            <pc:docMk/>
            <pc:sldMk cId="2300550782" sldId="259"/>
            <ac:spMk id="5" creationId="{7ACAE619-5E38-4391-B2BA-8164104A36F9}"/>
          </ac:spMkLst>
        </pc:spChg>
        <pc:spChg chg="add mod">
          <ac:chgData name="Wojciech Bajek" userId="S::wojciech.bajek@student.pk.edu.pl::70196526-42a7-4e4f-b30f-9d37c243ec36" providerId="AD" clId="Web-{14B3DF26-8F50-4141-8B43-C9507D0AAC07}" dt="2021-12-05T18:25:21.800" v="56" actId="1076"/>
          <ac:spMkLst>
            <pc:docMk/>
            <pc:sldMk cId="2300550782" sldId="259"/>
            <ac:spMk id="6" creationId="{397989AD-DB1F-4476-815D-847CA7D4543E}"/>
          </ac:spMkLst>
        </pc:spChg>
        <pc:spChg chg="mod ord">
          <ac:chgData name="Wojciech Bajek" userId="S::wojciech.bajek@student.pk.edu.pl::70196526-42a7-4e4f-b30f-9d37c243ec36" providerId="AD" clId="Web-{14B3DF26-8F50-4141-8B43-C9507D0AAC07}" dt="2021-12-05T18:24:21.517" v="42"/>
          <ac:spMkLst>
            <pc:docMk/>
            <pc:sldMk cId="2300550782" sldId="259"/>
            <ac:spMk id="31" creationId="{A7D9C3E1-1DC8-46EB-B647-1D7DCA28A8CF}"/>
          </ac:spMkLst>
        </pc:spChg>
        <pc:spChg chg="add del">
          <ac:chgData name="Wojciech Bajek" userId="S::wojciech.bajek@student.pk.edu.pl::70196526-42a7-4e4f-b30f-9d37c243ec36" providerId="AD" clId="Web-{14B3DF26-8F50-4141-8B43-C9507D0AAC07}" dt="2021-12-05T18:24:21.517" v="42"/>
          <ac:spMkLst>
            <pc:docMk/>
            <pc:sldMk cId="2300550782" sldId="259"/>
            <ac:spMk id="96" creationId="{D6F819BF-BEC4-454B-82CF-C7F1926407F9}"/>
          </ac:spMkLst>
        </pc:spChg>
        <pc:spChg chg="add del">
          <ac:chgData name="Wojciech Bajek" userId="S::wojciech.bajek@student.pk.edu.pl::70196526-42a7-4e4f-b30f-9d37c243ec36" providerId="AD" clId="Web-{14B3DF26-8F50-4141-8B43-C9507D0AAC07}" dt="2021-12-05T18:24:21.517" v="42"/>
          <ac:spMkLst>
            <pc:docMk/>
            <pc:sldMk cId="2300550782" sldId="259"/>
            <ac:spMk id="98" creationId="{79D5C3D0-88DD-405B-A549-4B5C3712E181}"/>
          </ac:spMkLst>
        </pc:spChg>
        <pc:spChg chg="add del">
          <ac:chgData name="Wojciech Bajek" userId="S::wojciech.bajek@student.pk.edu.pl::70196526-42a7-4e4f-b30f-9d37c243ec36" providerId="AD" clId="Web-{14B3DF26-8F50-4141-8B43-C9507D0AAC07}" dt="2021-12-05T18:24:36.299" v="46"/>
          <ac:spMkLst>
            <pc:docMk/>
            <pc:sldMk cId="2300550782" sldId="259"/>
            <ac:spMk id="106" creationId="{6DCB64DE-FB3A-4D83-9241-A0D26824BE54}"/>
          </ac:spMkLst>
        </pc:spChg>
        <pc:spChg chg="add del">
          <ac:chgData name="Wojciech Bajek" userId="S::wojciech.bajek@student.pk.edu.pl::70196526-42a7-4e4f-b30f-9d37c243ec36" providerId="AD" clId="Web-{14B3DF26-8F50-4141-8B43-C9507D0AAC07}" dt="2021-12-05T18:24:36.299" v="46"/>
          <ac:spMkLst>
            <pc:docMk/>
            <pc:sldMk cId="2300550782" sldId="259"/>
            <ac:spMk id="108" creationId="{5E94C64B-831C-45FA-B484-591F4D577C60}"/>
          </ac:spMkLst>
        </pc:spChg>
        <pc:spChg chg="add del">
          <ac:chgData name="Wojciech Bajek" userId="S::wojciech.bajek@student.pk.edu.pl::70196526-42a7-4e4f-b30f-9d37c243ec36" providerId="AD" clId="Web-{14B3DF26-8F50-4141-8B43-C9507D0AAC07}" dt="2021-12-05T18:24:36.299" v="46"/>
          <ac:spMkLst>
            <pc:docMk/>
            <pc:sldMk cId="2300550782" sldId="259"/>
            <ac:spMk id="144" creationId="{6DCB64DE-FB3A-4D83-9241-A0D26824BE54}"/>
          </ac:spMkLst>
        </pc:spChg>
        <pc:spChg chg="add del">
          <ac:chgData name="Wojciech Bajek" userId="S::wojciech.bajek@student.pk.edu.pl::70196526-42a7-4e4f-b30f-9d37c243ec36" providerId="AD" clId="Web-{14B3DF26-8F50-4141-8B43-C9507D0AAC07}" dt="2021-12-05T18:24:36.299" v="46"/>
          <ac:spMkLst>
            <pc:docMk/>
            <pc:sldMk cId="2300550782" sldId="259"/>
            <ac:spMk id="146" creationId="{5E94C64B-831C-45FA-B484-591F4D577C60}"/>
          </ac:spMkLst>
        </pc:spChg>
        <pc:grpChg chg="add del">
          <ac:chgData name="Wojciech Bajek" userId="S::wojciech.bajek@student.pk.edu.pl::70196526-42a7-4e4f-b30f-9d37c243ec36" providerId="AD" clId="Web-{14B3DF26-8F50-4141-8B43-C9507D0AAC07}" dt="2021-12-05T18:24:21.517" v="42"/>
          <ac:grpSpMkLst>
            <pc:docMk/>
            <pc:sldMk cId="2300550782" sldId="259"/>
            <ac:grpSpMk id="100" creationId="{B29E1950-A366-48B7-8DAB-726C0DE58072}"/>
          </ac:grpSpMkLst>
        </pc:grpChg>
        <pc:grpChg chg="add del">
          <ac:chgData name="Wojciech Bajek" userId="S::wojciech.bajek@student.pk.edu.pl::70196526-42a7-4e4f-b30f-9d37c243ec36" providerId="AD" clId="Web-{14B3DF26-8F50-4141-8B43-C9507D0AAC07}" dt="2021-12-05T18:24:36.299" v="46"/>
          <ac:grpSpMkLst>
            <pc:docMk/>
            <pc:sldMk cId="2300550782" sldId="259"/>
            <ac:grpSpMk id="110" creationId="{AC96E397-7705-43C9-AC81-FA8EF1951DD2}"/>
          </ac:grpSpMkLst>
        </pc:grpChg>
        <pc:grpChg chg="add del">
          <ac:chgData name="Wojciech Bajek" userId="S::wojciech.bajek@student.pk.edu.pl::70196526-42a7-4e4f-b30f-9d37c243ec36" providerId="AD" clId="Web-{14B3DF26-8F50-4141-8B43-C9507D0AAC07}" dt="2021-12-05T18:24:36.299" v="46"/>
          <ac:grpSpMkLst>
            <pc:docMk/>
            <pc:sldMk cId="2300550782" sldId="259"/>
            <ac:grpSpMk id="148" creationId="{AC96E397-7705-43C9-AC81-FA8EF1951DD2}"/>
          </ac:grpSpMkLst>
        </pc:grpChg>
        <pc:picChg chg="del">
          <ac:chgData name="Wojciech Bajek" userId="S::wojciech.bajek@student.pk.edu.pl::70196526-42a7-4e4f-b30f-9d37c243ec36" providerId="AD" clId="Web-{14B3DF26-8F50-4141-8B43-C9507D0AAC07}" dt="2021-12-05T18:23:54.048" v="40"/>
          <ac:picMkLst>
            <pc:docMk/>
            <pc:sldMk cId="2300550782" sldId="259"/>
            <ac:picMk id="7" creationId="{F51E5999-C1C6-4B03-8C43-6BCF99F1E0D2}"/>
          </ac:picMkLst>
        </pc:picChg>
        <pc:picChg chg="add del">
          <ac:chgData name="Wojciech Bajek" userId="S::wojciech.bajek@student.pk.edu.pl::70196526-42a7-4e4f-b30f-9d37c243ec36" providerId="AD" clId="Web-{14B3DF26-8F50-4141-8B43-C9507D0AAC07}" dt="2021-12-05T18:24:21.517" v="42"/>
          <ac:picMkLst>
            <pc:docMk/>
            <pc:sldMk cId="2300550782" sldId="259"/>
            <ac:picMk id="93" creationId="{6F04E813-F1A0-4B41-A322-90D7999EECA6}"/>
          </ac:picMkLst>
        </pc:picChg>
        <pc:picChg chg="add del">
          <ac:chgData name="Wojciech Bajek" userId="S::wojciech.bajek@student.pk.edu.pl::70196526-42a7-4e4f-b30f-9d37c243ec36" providerId="AD" clId="Web-{14B3DF26-8F50-4141-8B43-C9507D0AAC07}" dt="2021-12-05T18:24:36.299" v="46"/>
          <ac:picMkLst>
            <pc:docMk/>
            <pc:sldMk cId="2300550782" sldId="259"/>
            <ac:picMk id="158" creationId="{6F04E813-F1A0-4B41-A322-90D7999EECA6}"/>
          </ac:picMkLst>
        </pc:picChg>
        <pc:cxnChg chg="add del">
          <ac:chgData name="Wojciech Bajek" userId="S::wojciech.bajek@student.pk.edu.pl::70196526-42a7-4e4f-b30f-9d37c243ec36" providerId="AD" clId="Web-{14B3DF26-8F50-4141-8B43-C9507D0AAC07}" dt="2021-12-05T18:24:36.299" v="46"/>
          <ac:cxnSpMkLst>
            <pc:docMk/>
            <pc:sldMk cId="2300550782" sldId="259"/>
            <ac:cxnSpMk id="102" creationId="{2BE668D0-D906-4EEE-B32F-8C028624B837}"/>
          </ac:cxnSpMkLst>
        </pc:cxnChg>
        <pc:cxnChg chg="add del">
          <ac:chgData name="Wojciech Bajek" userId="S::wojciech.bajek@student.pk.edu.pl::70196526-42a7-4e4f-b30f-9d37c243ec36" providerId="AD" clId="Web-{14B3DF26-8F50-4141-8B43-C9507D0AAC07}" dt="2021-12-05T18:24:36.299" v="46"/>
          <ac:cxnSpMkLst>
            <pc:docMk/>
            <pc:sldMk cId="2300550782" sldId="259"/>
            <ac:cxnSpMk id="104" creationId="{D1DE67A3-B8F6-4CFD-A8E0-D15200F23152}"/>
          </ac:cxnSpMkLst>
        </pc:cxnChg>
        <pc:cxnChg chg="add del">
          <ac:chgData name="Wojciech Bajek" userId="S::wojciech.bajek@student.pk.edu.pl::70196526-42a7-4e4f-b30f-9d37c243ec36" providerId="AD" clId="Web-{14B3DF26-8F50-4141-8B43-C9507D0AAC07}" dt="2021-12-05T18:24:36.299" v="46"/>
          <ac:cxnSpMkLst>
            <pc:docMk/>
            <pc:sldMk cId="2300550782" sldId="259"/>
            <ac:cxnSpMk id="134" creationId="{0512F9CB-A1A0-4043-A103-F6A4B94B695A}"/>
          </ac:cxnSpMkLst>
        </pc:cxnChg>
        <pc:cxnChg chg="add del">
          <ac:chgData name="Wojciech Bajek" userId="S::wojciech.bajek@student.pk.edu.pl::70196526-42a7-4e4f-b30f-9d37c243ec36" providerId="AD" clId="Web-{14B3DF26-8F50-4141-8B43-C9507D0AAC07}" dt="2021-12-05T18:24:36.299" v="46"/>
          <ac:cxnSpMkLst>
            <pc:docMk/>
            <pc:sldMk cId="2300550782" sldId="259"/>
            <ac:cxnSpMk id="136" creationId="{ADBE6588-EE16-4389-857C-86A156D49E5D}"/>
          </ac:cxnSpMkLst>
        </pc:cxnChg>
        <pc:cxnChg chg="add del">
          <ac:chgData name="Wojciech Bajek" userId="S::wojciech.bajek@student.pk.edu.pl::70196526-42a7-4e4f-b30f-9d37c243ec36" providerId="AD" clId="Web-{14B3DF26-8F50-4141-8B43-C9507D0AAC07}" dt="2021-12-05T18:24:36.299" v="46"/>
          <ac:cxnSpMkLst>
            <pc:docMk/>
            <pc:sldMk cId="2300550782" sldId="259"/>
            <ac:cxnSpMk id="138" creationId="{17FD48D2-B0A7-413D-B947-AA55AC1296D5}"/>
          </ac:cxnSpMkLst>
        </pc:cxnChg>
        <pc:cxnChg chg="add del">
          <ac:chgData name="Wojciech Bajek" userId="S::wojciech.bajek@student.pk.edu.pl::70196526-42a7-4e4f-b30f-9d37c243ec36" providerId="AD" clId="Web-{14B3DF26-8F50-4141-8B43-C9507D0AAC07}" dt="2021-12-05T18:24:36.299" v="46"/>
          <ac:cxnSpMkLst>
            <pc:docMk/>
            <pc:sldMk cId="2300550782" sldId="259"/>
            <ac:cxnSpMk id="140" creationId="{2BE668D0-D906-4EEE-B32F-8C028624B837}"/>
          </ac:cxnSpMkLst>
        </pc:cxnChg>
        <pc:cxnChg chg="add del">
          <ac:chgData name="Wojciech Bajek" userId="S::wojciech.bajek@student.pk.edu.pl::70196526-42a7-4e4f-b30f-9d37c243ec36" providerId="AD" clId="Web-{14B3DF26-8F50-4141-8B43-C9507D0AAC07}" dt="2021-12-05T18:24:36.299" v="46"/>
          <ac:cxnSpMkLst>
            <pc:docMk/>
            <pc:sldMk cId="2300550782" sldId="259"/>
            <ac:cxnSpMk id="142" creationId="{D1DE67A3-B8F6-4CFD-A8E0-D15200F23152}"/>
          </ac:cxnSpMkLst>
        </pc:cxnChg>
        <pc:cxnChg chg="add del">
          <ac:chgData name="Wojciech Bajek" userId="S::wojciech.bajek@student.pk.edu.pl::70196526-42a7-4e4f-b30f-9d37c243ec36" providerId="AD" clId="Web-{14B3DF26-8F50-4141-8B43-C9507D0AAC07}" dt="2021-12-05T18:24:36.299" v="46"/>
          <ac:cxnSpMkLst>
            <pc:docMk/>
            <pc:sldMk cId="2300550782" sldId="259"/>
            <ac:cxnSpMk id="155" creationId="{0512F9CB-A1A0-4043-A103-F6A4B94B695A}"/>
          </ac:cxnSpMkLst>
        </pc:cxnChg>
        <pc:cxnChg chg="add del">
          <ac:chgData name="Wojciech Bajek" userId="S::wojciech.bajek@student.pk.edu.pl::70196526-42a7-4e4f-b30f-9d37c243ec36" providerId="AD" clId="Web-{14B3DF26-8F50-4141-8B43-C9507D0AAC07}" dt="2021-12-05T18:24:36.299" v="46"/>
          <ac:cxnSpMkLst>
            <pc:docMk/>
            <pc:sldMk cId="2300550782" sldId="259"/>
            <ac:cxnSpMk id="156" creationId="{ADBE6588-EE16-4389-857C-86A156D49E5D}"/>
          </ac:cxnSpMkLst>
        </pc:cxnChg>
        <pc:cxnChg chg="add del">
          <ac:chgData name="Wojciech Bajek" userId="S::wojciech.bajek@student.pk.edu.pl::70196526-42a7-4e4f-b30f-9d37c243ec36" providerId="AD" clId="Web-{14B3DF26-8F50-4141-8B43-C9507D0AAC07}" dt="2021-12-05T18:24:36.299" v="46"/>
          <ac:cxnSpMkLst>
            <pc:docMk/>
            <pc:sldMk cId="2300550782" sldId="259"/>
            <ac:cxnSpMk id="157" creationId="{17FD48D2-B0A7-413D-B947-AA55AC1296D5}"/>
          </ac:cxnSpMkLst>
        </pc:cxnChg>
      </pc:sldChg>
    </pc:docChg>
  </pc:docChgLst>
  <pc:docChgLst>
    <pc:chgData name="Benedykt Duchnowski" userId="S::benedykt.duchnowski@student.pk.edu.pl::2b4970f8-f13d-4d07-aeb5-b04d049decc4" providerId="AD" clId="Web-{EDC4CCBB-11A8-4ADF-9CB7-F7E137D36741}"/>
    <pc:docChg chg="addSld delSld modSld sldOrd">
      <pc:chgData name="Benedykt Duchnowski" userId="S::benedykt.duchnowski@student.pk.edu.pl::2b4970f8-f13d-4d07-aeb5-b04d049decc4" providerId="AD" clId="Web-{EDC4CCBB-11A8-4ADF-9CB7-F7E137D36741}" dt="2021-12-11T20:09:30.596" v="14"/>
      <pc:docMkLst>
        <pc:docMk/>
      </pc:docMkLst>
      <pc:sldChg chg="modSp del ord">
        <pc:chgData name="Benedykt Duchnowski" userId="S::benedykt.duchnowski@student.pk.edu.pl::2b4970f8-f13d-4d07-aeb5-b04d049decc4" providerId="AD" clId="Web-{EDC4CCBB-11A8-4ADF-9CB7-F7E137D36741}" dt="2021-12-11T20:09:30.596" v="14"/>
        <pc:sldMkLst>
          <pc:docMk/>
          <pc:sldMk cId="2300550782" sldId="259"/>
        </pc:sldMkLst>
        <pc:spChg chg="mod">
          <ac:chgData name="Benedykt Duchnowski" userId="S::benedykt.duchnowski@student.pk.edu.pl::2b4970f8-f13d-4d07-aeb5-b04d049decc4" providerId="AD" clId="Web-{EDC4CCBB-11A8-4ADF-9CB7-F7E137D36741}" dt="2021-12-11T20:09:09.642" v="10" actId="20577"/>
          <ac:spMkLst>
            <pc:docMk/>
            <pc:sldMk cId="2300550782" sldId="259"/>
            <ac:spMk id="2" creationId="{33955D69-DD80-4D19-8EAA-0C15AF14D415}"/>
          </ac:spMkLst>
        </pc:spChg>
        <pc:spChg chg="mod">
          <ac:chgData name="Benedykt Duchnowski" userId="S::benedykt.duchnowski@student.pk.edu.pl::2b4970f8-f13d-4d07-aeb5-b04d049decc4" providerId="AD" clId="Web-{EDC4CCBB-11A8-4ADF-9CB7-F7E137D36741}" dt="2021-12-11T20:09:20.376" v="13" actId="20577"/>
          <ac:spMkLst>
            <pc:docMk/>
            <pc:sldMk cId="2300550782" sldId="259"/>
            <ac:spMk id="7" creationId="{F05A5DEC-B4BF-4A53-BE3C-01FC79277833}"/>
          </ac:spMkLst>
        </pc:spChg>
      </pc:sldChg>
      <pc:sldChg chg="add replId">
        <pc:chgData name="Benedykt Duchnowski" userId="S::benedykt.duchnowski@student.pk.edu.pl::2b4970f8-f13d-4d07-aeb5-b04d049decc4" providerId="AD" clId="Web-{EDC4CCBB-11A8-4ADF-9CB7-F7E137D36741}" dt="2021-12-11T20:05:58.980" v="0"/>
        <pc:sldMkLst>
          <pc:docMk/>
          <pc:sldMk cId="120531436" sldId="265"/>
        </pc:sldMkLst>
      </pc:sldChg>
    </pc:docChg>
  </pc:docChgLst>
  <pc:docChgLst>
    <pc:chgData name="Wojciech Bajek" userId="S::wojciech.bajek@student.pk.edu.pl::70196526-42a7-4e4f-b30f-9d37c243ec36" providerId="AD" clId="Web-{F36437B6-ECCC-4F8A-A426-EBED9B16694E}"/>
    <pc:docChg chg="addSld">
      <pc:chgData name="Wojciech Bajek" userId="S::wojciech.bajek@student.pk.edu.pl::70196526-42a7-4e4f-b30f-9d37c243ec36" providerId="AD" clId="Web-{F36437B6-ECCC-4F8A-A426-EBED9B16694E}" dt="2021-11-17T17:48:43.438" v="0"/>
      <pc:docMkLst>
        <pc:docMk/>
      </pc:docMkLst>
      <pc:sldChg chg="new">
        <pc:chgData name="Wojciech Bajek" userId="S::wojciech.bajek@student.pk.edu.pl::70196526-42a7-4e4f-b30f-9d37c243ec36" providerId="AD" clId="Web-{F36437B6-ECCC-4F8A-A426-EBED9B16694E}" dt="2021-11-17T17:48:43.438" v="0"/>
        <pc:sldMkLst>
          <pc:docMk/>
          <pc:sldMk cId="295376475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67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175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409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356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49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0384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72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386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03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91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3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37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7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67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223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06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46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12">
            <a:extLst>
              <a:ext uri="{FF2B5EF4-FFF2-40B4-BE49-F238E27FC236}">
                <a16:creationId xmlns:a16="http://schemas.microsoft.com/office/drawing/2014/main" id="{1511F85B-5967-428B-BE8B-819A79813D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59513B66-A5EE-43DE-BAD4-722214E1B3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grayscl/>
          </a:blip>
          <a:srcRect t="14449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15" name="Snip Diagonal Corner Rectangle 6">
            <a:extLst>
              <a:ext uri="{FF2B5EF4-FFF2-40B4-BE49-F238E27FC236}">
                <a16:creationId xmlns:a16="http://schemas.microsoft.com/office/drawing/2014/main" id="{28DA8D05-CF65-4382-8BF4-2A08754DB5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1075" cy="6857998"/>
          </a:xfrm>
          <a:prstGeom prst="snip2DiagRect">
            <a:avLst>
              <a:gd name="adj1" fmla="val 0"/>
              <a:gd name="adj2" fmla="val 42414"/>
            </a:avLst>
          </a:prstGeom>
          <a:gradFill>
            <a:gsLst>
              <a:gs pos="2000">
                <a:schemeClr val="dk2">
                  <a:tint val="97000"/>
                  <a:hueMod val="92000"/>
                  <a:satMod val="169000"/>
                  <a:lumMod val="164000"/>
                  <a:alpha val="79000"/>
                </a:schemeClr>
              </a:gs>
              <a:gs pos="100000">
                <a:schemeClr val="dk2">
                  <a:shade val="96000"/>
                  <a:satMod val="120000"/>
                  <a:lumMod val="90000"/>
                  <a:alpha val="88000"/>
                </a:schemeClr>
              </a:gs>
            </a:gsLst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118D589-CF37-45A4-BF89-CF4A539AD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274" y="2509284"/>
            <a:ext cx="6767736" cy="2486049"/>
          </a:xfrm>
        </p:spPr>
        <p:txBody>
          <a:bodyPr>
            <a:normAutofit/>
          </a:bodyPr>
          <a:lstStyle/>
          <a:p>
            <a:r>
              <a:rPr lang="pl-PL">
                <a:ea typeface="+mj-lt"/>
                <a:cs typeface="+mj-lt"/>
              </a:rPr>
              <a:t>Reactive Patterns </a:t>
            </a:r>
            <a:br>
              <a:rPr lang="pl-PL">
                <a:ea typeface="+mj-lt"/>
                <a:cs typeface="+mj-lt"/>
              </a:rPr>
            </a:br>
            <a:endParaRPr lang="pl-PL">
              <a:ea typeface="+mj-lt"/>
              <a:cs typeface="+mj-lt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EADD772-FA27-47EF-9BC8-CA6DBBF10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4249" y="5071532"/>
            <a:ext cx="5133408" cy="914401"/>
          </a:xfrm>
        </p:spPr>
        <p:txBody>
          <a:bodyPr>
            <a:normAutofit/>
          </a:bodyPr>
          <a:lstStyle/>
          <a:p>
            <a:endParaRPr lang="pl-PL">
              <a:solidFill>
                <a:schemeClr val="tx1"/>
              </a:solidFill>
            </a:endParaRPr>
          </a:p>
          <a:p>
            <a:endParaRPr lang="pl-PL">
              <a:solidFill>
                <a:schemeClr val="tx1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0C6252F-9468-4CFE-8A28-0DFE703FB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11344" y="9144"/>
            <a:ext cx="6080656" cy="6163733"/>
            <a:chOff x="6108170" y="8467"/>
            <a:chExt cx="6080656" cy="6163733"/>
          </a:xfrm>
        </p:grpSpPr>
        <p:cxnSp>
          <p:nvCxnSpPr>
            <p:cNvPr id="12" name="Straight Connector 17">
              <a:extLst>
                <a:ext uri="{FF2B5EF4-FFF2-40B4-BE49-F238E27FC236}">
                  <a16:creationId xmlns:a16="http://schemas.microsoft.com/office/drawing/2014/main" id="{F873F8F7-6FEE-4BB3-94A3-78B5C2FF1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8228012" y="8467"/>
              <a:ext cx="3810000" cy="381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F5B2264-1E71-4A5B-ABFC-2832FD78E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108170" y="91545"/>
              <a:ext cx="6080655" cy="608065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9">
              <a:extLst>
                <a:ext uri="{FF2B5EF4-FFF2-40B4-BE49-F238E27FC236}">
                  <a16:creationId xmlns:a16="http://schemas.microsoft.com/office/drawing/2014/main" id="{C6E0A76D-9460-46B8-BD58-9E9BF9CEB3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235825" y="228600"/>
              <a:ext cx="4953000" cy="4953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7E3790F-67C5-42CD-B933-75C6F3250A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335837" y="32278"/>
              <a:ext cx="4852989" cy="485298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21">
              <a:extLst>
                <a:ext uri="{FF2B5EF4-FFF2-40B4-BE49-F238E27FC236}">
                  <a16:creationId xmlns:a16="http://schemas.microsoft.com/office/drawing/2014/main" id="{4EF3C2C4-F6BB-4D14-8577-3649162D0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845426" y="609601"/>
              <a:ext cx="4343399" cy="434339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37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1" name="Rectangle 163">
            <a:extLst>
              <a:ext uri="{FF2B5EF4-FFF2-40B4-BE49-F238E27FC236}">
                <a16:creationId xmlns:a16="http://schemas.microsoft.com/office/drawing/2014/main" id="{7509B08A-C1EC-478C-86AF-60ADE06D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3955D69-DD80-4D19-8EAA-0C15AF14D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90" y="685800"/>
            <a:ext cx="4818656" cy="4603749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/>
              <a:t>Implementacja asynchroniczenej metody</a:t>
            </a:r>
          </a:p>
        </p:txBody>
      </p:sp>
      <p:sp>
        <p:nvSpPr>
          <p:cNvPr id="162" name="Rectangle 165">
            <a:extLst>
              <a:ext uri="{FF2B5EF4-FFF2-40B4-BE49-F238E27FC236}">
                <a16:creationId xmlns:a16="http://schemas.microsoft.com/office/drawing/2014/main" id="{221CC330-4259-4C32-BF8B-5FE13FFAB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ymbol zastępczy numeru slajdu 30">
            <a:extLst>
              <a:ext uri="{FF2B5EF4-FFF2-40B4-BE49-F238E27FC236}">
                <a16:creationId xmlns:a16="http://schemas.microsoft.com/office/drawing/2014/main" id="{A7D9C3E1-1DC8-46EB-B647-1D7DCA28A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8144" y="5578475"/>
            <a:ext cx="1057301" cy="6699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fld id="{A7CD31F4-64FA-4BA0-9498-67783267A8C8}" type="slidenum">
              <a:rPr lang="en-US" dirty="0">
                <a:solidFill>
                  <a:schemeClr val="bg1"/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311B18C-A652-4371-AA06-BCC76D1263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419224" y="725517"/>
            <a:ext cx="5449549" cy="452431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  <a:t>@Stateless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public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class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AsyncHandler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{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  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  <a:t>@Asynchronous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  <a:t>   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public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Future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&lt;String&gt;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FFC66D"/>
                </a:solidFill>
                <a:effectLst/>
                <a:latin typeface="JetBrains Mono"/>
              </a:rPr>
              <a:t>handler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throws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InterruptedException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{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      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System.</a:t>
            </a:r>
            <a:r>
              <a:rPr kumimoji="0" lang="pl-PL" altLang="pl-PL" sz="1600" b="0" i="1" u="none" strike="noStrike" cap="none" normalizeH="0" baseline="0" err="1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out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.println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6A8759"/>
                </a:solidFill>
                <a:effectLst/>
                <a:latin typeface="JetBrains Mono"/>
              </a:rPr>
              <a:t>"Idę spać, wątek: "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+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Thread.</a:t>
            </a:r>
            <a:r>
              <a:rPr kumimoji="0" lang="pl-PL" altLang="pl-PL" sz="1600" b="0" i="1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currentThread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().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getId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())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    return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new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AsyncResult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&lt;&gt;(test())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  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private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String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FFC66D"/>
                </a:solidFill>
                <a:effectLst/>
                <a:latin typeface="JetBrains Mono"/>
              </a:rPr>
              <a:t>test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throws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InterruptedException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{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      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Thread.</a:t>
            </a:r>
            <a:r>
              <a:rPr kumimoji="0" lang="pl-PL" altLang="pl-PL" sz="1600" b="0" i="1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sleep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6897BB"/>
                </a:solidFill>
                <a:effectLst/>
                <a:latin typeface="JetBrains Mono"/>
              </a:rPr>
              <a:t>10000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)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   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System.</a:t>
            </a:r>
            <a:r>
              <a:rPr kumimoji="0" lang="pl-PL" altLang="pl-PL" sz="1600" b="0" i="1" u="none" strike="noStrike" cap="none" normalizeH="0" baseline="0" err="1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out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.println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6A8759"/>
                </a:solidFill>
                <a:effectLst/>
                <a:latin typeface="JetBrains Mono"/>
              </a:rPr>
              <a:t>"Wstałem, wątek: "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+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Thread.</a:t>
            </a:r>
            <a:r>
              <a:rPr kumimoji="0" lang="pl-PL" altLang="pl-PL" sz="1600" b="0" i="1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currentThread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().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getId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())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    return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6A8759"/>
                </a:solidFill>
                <a:effectLst/>
                <a:latin typeface="JetBrains Mono"/>
              </a:rPr>
              <a:t>"Wstałem, wątek: "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+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Thread.</a:t>
            </a:r>
            <a:r>
              <a:rPr kumimoji="0" lang="pl-PL" altLang="pl-PL" sz="1600" b="0" i="1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currentThread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().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getId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}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}</a:t>
            </a:r>
            <a:endParaRPr kumimoji="0" lang="pl-PL" altLang="pl-PL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31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4" name="Rectangle 93">
            <a:extLst>
              <a:ext uri="{FF2B5EF4-FFF2-40B4-BE49-F238E27FC236}">
                <a16:creationId xmlns:a16="http://schemas.microsoft.com/office/drawing/2014/main" id="{7509B08A-C1EC-478C-86AF-60ADE06D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3955D69-DD80-4D19-8EAA-0C15AF14D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90" y="685800"/>
            <a:ext cx="4818656" cy="460374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/>
              <a:t>Wykorzystanie asynchroniczenej metody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221CC330-4259-4C32-BF8B-5FE13FFAB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ymbol zastępczy numeru slajdu 30">
            <a:extLst>
              <a:ext uri="{FF2B5EF4-FFF2-40B4-BE49-F238E27FC236}">
                <a16:creationId xmlns:a16="http://schemas.microsoft.com/office/drawing/2014/main" id="{A7D9C3E1-1DC8-46EB-B647-1D7DCA28A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8144" y="5578475"/>
            <a:ext cx="1057301" cy="669925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spcAft>
                <a:spcPts val="600"/>
              </a:spcAft>
            </a:pPr>
            <a:fld id="{A7CD31F4-64FA-4BA0-9498-67783267A8C8}" type="slidenum">
              <a:rPr lang="en-US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pPr defTabSz="457200">
                <a:spcAft>
                  <a:spcPts val="600"/>
                </a:spcAft>
              </a:pPr>
              <a:t>11</a:t>
            </a:fld>
            <a:endParaRPr lang="en-US" b="0" i="0" kern="120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6" name="Symbol zastępczy zawartości 3">
            <a:extLst>
              <a:ext uri="{FF2B5EF4-FFF2-40B4-BE49-F238E27FC236}">
                <a16:creationId xmlns:a16="http://schemas.microsoft.com/office/drawing/2014/main" id="{397989AD-DB1F-4476-815D-847CA7D4543E}"/>
              </a:ext>
            </a:extLst>
          </p:cNvPr>
          <p:cNvSpPr txBox="1">
            <a:spLocks/>
          </p:cNvSpPr>
          <p:nvPr/>
        </p:nvSpPr>
        <p:spPr>
          <a:xfrm>
            <a:off x="6102576" y="851807"/>
            <a:ext cx="3962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err="1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C6FE692-213A-4E92-B63A-C6A844DED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8594" y="1464180"/>
            <a:ext cx="5230809" cy="30469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  <a:t>@Path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6A8759"/>
                </a:solidFill>
                <a:effectLst/>
                <a:latin typeface="JetBrains Mono"/>
              </a:rPr>
              <a:t>"/hello"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)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public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class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HelloResource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{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  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  <a:t>@Inject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  <a:t>   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private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AsyncHandler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asyncHandler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  <a:t>@GET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  <a:t>   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public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Response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FFC66D"/>
                </a:solidFill>
                <a:effectLst/>
                <a:latin typeface="JetBrains Mono"/>
              </a:rPr>
              <a:t>hello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throws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InterruptedException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,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ExecutionException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{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      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asyncHandler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.handler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    return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Response.</a:t>
            </a:r>
            <a:r>
              <a:rPr kumimoji="0" lang="pl-PL" altLang="pl-PL" sz="1600" b="0" i="1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ok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().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build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}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}</a:t>
            </a:r>
            <a:endParaRPr kumimoji="0" lang="pl-PL" altLang="pl-PL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46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8">
            <a:extLst>
              <a:ext uri="{FF2B5EF4-FFF2-40B4-BE49-F238E27FC236}">
                <a16:creationId xmlns:a16="http://schemas.microsoft.com/office/drawing/2014/main" id="{0512F9CB-A1A0-4043-A103-F6A4B94B69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0">
            <a:extLst>
              <a:ext uri="{FF2B5EF4-FFF2-40B4-BE49-F238E27FC236}">
                <a16:creationId xmlns:a16="http://schemas.microsoft.com/office/drawing/2014/main" id="{ADBE6588-EE16-4389-857C-86A156D49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2">
            <a:extLst>
              <a:ext uri="{FF2B5EF4-FFF2-40B4-BE49-F238E27FC236}">
                <a16:creationId xmlns:a16="http://schemas.microsoft.com/office/drawing/2014/main" id="{17FD48D2-B0A7-413D-B947-AA55AC129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4">
            <a:extLst>
              <a:ext uri="{FF2B5EF4-FFF2-40B4-BE49-F238E27FC236}">
                <a16:creationId xmlns:a16="http://schemas.microsoft.com/office/drawing/2014/main" id="{2BE668D0-D906-4EEE-B32F-8C028624B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6">
            <a:extLst>
              <a:ext uri="{FF2B5EF4-FFF2-40B4-BE49-F238E27FC236}">
                <a16:creationId xmlns:a16="http://schemas.microsoft.com/office/drawing/2014/main" id="{D1DE67A3-B8F6-4CFD-A8E0-D15200F23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18">
            <a:extLst>
              <a:ext uri="{FF2B5EF4-FFF2-40B4-BE49-F238E27FC236}">
                <a16:creationId xmlns:a16="http://schemas.microsoft.com/office/drawing/2014/main" id="{6DCB64DE-FB3A-4D83-9241-A0D26824B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FF823E9-0ED6-47D9-8F84-ECAE108F9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640" y="4754866"/>
            <a:ext cx="10250013" cy="123325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>
                <a:solidFill>
                  <a:srgbClr val="FFFFFF"/>
                </a:solidFill>
              </a:rPr>
              <a:t>Asynchroniczne usługi REST</a:t>
            </a:r>
          </a:p>
          <a:p>
            <a:endParaRPr lang="en-US" sz="4800">
              <a:solidFill>
                <a:srgbClr val="FFFFFF"/>
              </a:solidFill>
            </a:endParaRPr>
          </a:p>
        </p:txBody>
      </p:sp>
      <p:sp useBgFill="1">
        <p:nvSpPr>
          <p:cNvPr id="32" name="Snip Diagonal Corner Rectangle 6">
            <a:extLst>
              <a:ext uri="{FF2B5EF4-FFF2-40B4-BE49-F238E27FC236}">
                <a16:creationId xmlns:a16="http://schemas.microsoft.com/office/drawing/2014/main" id="{5E94C64B-831C-45FA-B484-591F4D577C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702" y="606367"/>
            <a:ext cx="10948124" cy="3546637"/>
          </a:xfrm>
          <a:prstGeom prst="snip2DiagRect">
            <a:avLst>
              <a:gd name="adj1" fmla="val 13628"/>
              <a:gd name="adj2" fmla="val 0"/>
            </a:avLst>
          </a:prstGeom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666040A4-5DBF-46B7-B8A3-09A1940B0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4198" y="1105355"/>
            <a:ext cx="5752178" cy="2559720"/>
          </a:xfrm>
          <a:prstGeom prst="rect">
            <a:avLst/>
          </a:prstGeom>
        </p:spPr>
      </p:pic>
      <p:grpSp>
        <p:nvGrpSpPr>
          <p:cNvPr id="33" name="Group 22">
            <a:extLst>
              <a:ext uri="{FF2B5EF4-FFF2-40B4-BE49-F238E27FC236}">
                <a16:creationId xmlns:a16="http://schemas.microsoft.com/office/drawing/2014/main" id="{AC96E397-7705-43C9-AC81-FA8EF1951D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3610BCA-0EBE-4357-AAC0-13841E7C5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60E1E24-3D98-4A53-A3AD-CBD84D94F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67E51D9-454B-4095-9718-C6B1CDED97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A8E8BDB-294C-4025-A6C1-2FFDDA36F8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7">
              <a:extLst>
                <a:ext uri="{FF2B5EF4-FFF2-40B4-BE49-F238E27FC236}">
                  <a16:creationId xmlns:a16="http://schemas.microsoft.com/office/drawing/2014/main" id="{A0D27BDE-F887-4341-B91A-3145A6142E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FBBC088-A92D-4A04-A2F4-D3B57D49F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chemeClr val="tx1"/>
                </a:solidFill>
              </a:rPr>
              <a:pPr/>
              <a:t>12</a:t>
            </a:fld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232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4" name="Rectangle 93">
            <a:extLst>
              <a:ext uri="{FF2B5EF4-FFF2-40B4-BE49-F238E27FC236}">
                <a16:creationId xmlns:a16="http://schemas.microsoft.com/office/drawing/2014/main" id="{7509B08A-C1EC-478C-86AF-60ADE06D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3955D69-DD80-4D19-8EAA-0C15AF14D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90" y="685800"/>
            <a:ext cx="4818656" cy="460374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err="1"/>
              <a:t>Przykładowa</a:t>
            </a:r>
            <a:r>
              <a:rPr lang="en-US"/>
              <a:t> </a:t>
            </a:r>
            <a:r>
              <a:rPr lang="en-US" err="1"/>
              <a:t>Implementacja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221CC330-4259-4C32-BF8B-5FE13FFAB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ymbol zastępczy numeru slajdu 30">
            <a:extLst>
              <a:ext uri="{FF2B5EF4-FFF2-40B4-BE49-F238E27FC236}">
                <a16:creationId xmlns:a16="http://schemas.microsoft.com/office/drawing/2014/main" id="{A7D9C3E1-1DC8-46EB-B647-1D7DCA28A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8144" y="5578475"/>
            <a:ext cx="1057301" cy="669925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spcAft>
                <a:spcPts val="600"/>
              </a:spcAft>
            </a:pPr>
            <a:fld id="{A7CD31F4-64FA-4BA0-9498-67783267A8C8}" type="slidenum">
              <a:rPr lang="en-US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pPr defTabSz="457200">
                <a:spcAft>
                  <a:spcPts val="600"/>
                </a:spcAft>
              </a:pPr>
              <a:t>13</a:t>
            </a:fld>
            <a:endParaRPr lang="en-US" b="0" i="0" kern="120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6" name="Symbol zastępczy zawartości 3">
            <a:extLst>
              <a:ext uri="{FF2B5EF4-FFF2-40B4-BE49-F238E27FC236}">
                <a16:creationId xmlns:a16="http://schemas.microsoft.com/office/drawing/2014/main" id="{397989AD-DB1F-4476-815D-847CA7D4543E}"/>
              </a:ext>
            </a:extLst>
          </p:cNvPr>
          <p:cNvSpPr txBox="1">
            <a:spLocks/>
          </p:cNvSpPr>
          <p:nvPr/>
        </p:nvSpPr>
        <p:spPr>
          <a:xfrm>
            <a:off x="6102576" y="851807"/>
            <a:ext cx="3962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err="1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C6FE692-213A-4E92-B63A-C6A844DED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8594" y="2664508"/>
            <a:ext cx="5230809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0F3F1394-0746-487F-AE35-EEF96DA91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7560" y="925570"/>
            <a:ext cx="5047885" cy="4770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  <a:t>@Resource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private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ManagedExecutorService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executorService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  <a:t>@GET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public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CompletionStage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&lt;String&gt;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FFC66D"/>
                </a:solidFill>
                <a:effectLst/>
                <a:latin typeface="JetBrains Mono"/>
              </a:rPr>
              <a:t>hello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(){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  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CompletableFuture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&lt;String&gt;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completableFuture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=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new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CompletableFuture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&lt;&gt;()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executorService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.execute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(() -&gt; {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      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try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{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          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Thread.</a:t>
            </a:r>
            <a:r>
              <a:rPr kumimoji="0" lang="pl-PL" altLang="pl-PL" sz="1600" b="0" i="1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sleep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6897BB"/>
                </a:solidFill>
                <a:effectLst/>
                <a:latin typeface="JetBrains Mono"/>
              </a:rPr>
              <a:t>50000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)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   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}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catch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InterruptedException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e) {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          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e.printStackTrace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   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}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      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B389C5"/>
                </a:solidFill>
                <a:effectLst/>
                <a:latin typeface="JetBrains Mono"/>
              </a:rPr>
              <a:t>completableFuture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.complete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6A8759"/>
                </a:solidFill>
                <a:effectLst/>
                <a:latin typeface="JetBrains Mono"/>
              </a:rPr>
              <a:t>"wartość zwracana"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)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   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System.</a:t>
            </a:r>
            <a:r>
              <a:rPr kumimoji="0" lang="pl-PL" altLang="pl-PL" sz="1600" b="0" i="1" u="none" strike="noStrike" cap="none" normalizeH="0" baseline="0" err="1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out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.println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Thread.</a:t>
            </a:r>
            <a:r>
              <a:rPr kumimoji="0" lang="pl-PL" altLang="pl-PL" sz="1600" b="0" i="1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currentThread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().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getId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())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})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return </a:t>
            </a:r>
            <a:r>
              <a:rPr kumimoji="0" lang="pl-PL" altLang="pl-PL" sz="1600" b="0" i="0" u="none" strike="noStrike" cap="none" normalizeH="0" baseline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completableFuture</a:t>
            </a: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}</a:t>
            </a:r>
            <a:endParaRPr kumimoji="0" lang="pl-PL" altLang="pl-PL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324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7A675F33-98AF-4B83-A3BB-0780A2314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59513B66-A5EE-43DE-BAD4-722214E1B3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4449"/>
          <a:stretch/>
        </p:blipFill>
        <p:spPr>
          <a:xfrm>
            <a:off x="-3175" y="10"/>
            <a:ext cx="12192000" cy="68579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3118D589-CF37-45A4-BF89-CF4A539AD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2325" y="2207034"/>
            <a:ext cx="8001000" cy="80709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dirty="0" err="1"/>
              <a:t>Dziękujemy</a:t>
            </a:r>
            <a:r>
              <a:rPr lang="en-US" dirty="0"/>
              <a:t> za </a:t>
            </a:r>
            <a:r>
              <a:rPr lang="en-US" dirty="0" err="1"/>
              <a:t>uwagę</a:t>
            </a:r>
            <a:r>
              <a:rPr lang="en-US" dirty="0"/>
              <a:t>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EADD772-FA27-47EF-9BC8-CA6DBBF10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765100" cy="194733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>
              <a:solidFill>
                <a:schemeClr val="tx1"/>
              </a:solidFill>
            </a:endParaRPr>
          </a:p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CEB03CAE-B9F9-455D-980C-7F725311E13F}"/>
              </a:ext>
            </a:extLst>
          </p:cNvPr>
          <p:cNvSpPr txBox="1"/>
          <p:nvPr/>
        </p:nvSpPr>
        <p:spPr>
          <a:xfrm>
            <a:off x="3958999" y="3429000"/>
            <a:ext cx="4267652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l-PL" b="0" i="0" dirty="0">
                <a:effectLst/>
                <a:latin typeface="Segoe UI" panose="020B0502040204020203" pitchFamily="34" charset="0"/>
              </a:rPr>
              <a:t>Wojciech Bajek</a:t>
            </a:r>
          </a:p>
          <a:p>
            <a:pPr algn="ctr">
              <a:spcAft>
                <a:spcPts val="600"/>
              </a:spcAft>
            </a:pPr>
            <a:r>
              <a:rPr lang="pl-PL" b="0" i="0" dirty="0">
                <a:effectLst/>
                <a:latin typeface="Segoe UI" panose="020B0502040204020203" pitchFamily="34" charset="0"/>
              </a:rPr>
              <a:t>Benedykt Duchnowski</a:t>
            </a:r>
            <a:endParaRPr lang="pl-PL" dirty="0">
              <a:latin typeface="Segoe UI" panose="020B0502040204020203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pl-PL" b="0" i="0" dirty="0">
                <a:effectLst/>
                <a:latin typeface="Segoe UI" panose="020B0502040204020203" pitchFamily="34" charset="0"/>
              </a:rPr>
              <a:t>Patryk Tokarz</a:t>
            </a:r>
          </a:p>
          <a:p>
            <a:pPr algn="ctr">
              <a:spcAft>
                <a:spcPts val="600"/>
              </a:spcAft>
            </a:pPr>
            <a:r>
              <a:rPr lang="pl-PL" b="0" i="0" dirty="0">
                <a:effectLst/>
                <a:latin typeface="Segoe UI" panose="020B0502040204020203" pitchFamily="34" charset="0"/>
              </a:rPr>
              <a:t>Marcin Ziomek</a:t>
            </a:r>
            <a:endParaRPr lang="pl-PL" dirty="0">
              <a:latin typeface="Segoe UI" panose="020B0502040204020203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pl-PL" b="0" i="0" dirty="0">
                <a:effectLst/>
                <a:latin typeface="Segoe UI" panose="020B0502040204020203" pitchFamily="34" charset="0"/>
              </a:rPr>
              <a:t>Witold </a:t>
            </a:r>
            <a:r>
              <a:rPr lang="pl-PL" b="0" i="0" dirty="0" err="1">
                <a:effectLst/>
                <a:latin typeface="Segoe UI" panose="020B0502040204020203" pitchFamily="34" charset="0"/>
              </a:rPr>
              <a:t>Suryjak</a:t>
            </a:r>
            <a:endParaRPr lang="pl-PL" b="0" i="0" dirty="0">
              <a:effectLst/>
              <a:latin typeface="Segoe UI" panose="020B0502040204020203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pl-PL" b="0" i="0" dirty="0">
                <a:effectLst/>
                <a:latin typeface="Segoe UI" panose="020B0502040204020203" pitchFamily="34" charset="0"/>
              </a:rPr>
              <a:t>Michał Cygan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436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512F9CB-A1A0-4043-A103-F6A4B94B69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ADBE6588-EE16-4389-857C-86A156D49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17FD48D2-B0A7-413D-B947-AA55AC129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2BE668D0-D906-4EEE-B32F-8C028624B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1DE67A3-B8F6-4CFD-A8E0-D15200F23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79">
            <a:extLst>
              <a:ext uri="{FF2B5EF4-FFF2-40B4-BE49-F238E27FC236}">
                <a16:creationId xmlns:a16="http://schemas.microsoft.com/office/drawing/2014/main" id="{991E317B-75E3-4171-A07A-B263C1D6D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3955D69-DD80-4D19-8EAA-0C15AF14D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710" y="628617"/>
            <a:ext cx="3971902" cy="302898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</a:rPr>
              <a:t>System </a:t>
            </a:r>
            <a:r>
              <a:rPr lang="en-US" sz="4800" dirty="0" err="1">
                <a:solidFill>
                  <a:srgbClr val="FFFFFF"/>
                </a:solidFill>
              </a:rPr>
              <a:t>Reaktywny</a:t>
            </a:r>
            <a:endParaRPr lang="en-US" sz="4800" dirty="0">
              <a:solidFill>
                <a:srgbClr val="FFFFFF"/>
              </a:solidFill>
            </a:endParaRPr>
          </a:p>
        </p:txBody>
      </p:sp>
      <p:sp useBgFill="1">
        <p:nvSpPr>
          <p:cNvPr id="82" name="Snip Diagonal Corner Rectangle 6">
            <a:extLst>
              <a:ext uri="{FF2B5EF4-FFF2-40B4-BE49-F238E27FC236}">
                <a16:creationId xmlns:a16="http://schemas.microsoft.com/office/drawing/2014/main" id="{4A9B19C2-B29A-4924-9E7E-6FBF17F58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000" y="620722"/>
            <a:ext cx="6418778" cy="5286838"/>
          </a:xfrm>
          <a:prstGeom prst="snip2DiagRect">
            <a:avLst>
              <a:gd name="adj1" fmla="val 10973"/>
              <a:gd name="adj2" fmla="val 0"/>
            </a:avLst>
          </a:prstGeom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fika 7">
            <a:extLst>
              <a:ext uri="{FF2B5EF4-FFF2-40B4-BE49-F238E27FC236}">
                <a16:creationId xmlns:a16="http://schemas.microsoft.com/office/drawing/2014/main" id="{BD022626-9E5D-4039-82E3-218C2EA81D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3504" y="2150177"/>
            <a:ext cx="5913079" cy="2051035"/>
          </a:xfrm>
          <a:prstGeom prst="rect">
            <a:avLst/>
          </a:prstGeom>
        </p:spPr>
      </p:pic>
      <p:sp>
        <p:nvSpPr>
          <p:cNvPr id="36" name="Symbol zastępczy stopki 35">
            <a:extLst>
              <a:ext uri="{FF2B5EF4-FFF2-40B4-BE49-F238E27FC236}">
                <a16:creationId xmlns:a16="http://schemas.microsoft.com/office/drawing/2014/main" id="{E5F5AF38-F506-4474-9A3F-43648D093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i="0" kern="1200" err="1">
                <a:solidFill>
                  <a:srgbClr val="0A304A"/>
                </a:solidFill>
                <a:effectLst/>
                <a:latin typeface="+mn-lt"/>
                <a:ea typeface="+mn-ea"/>
                <a:cs typeface="+mn-cs"/>
              </a:rPr>
              <a:t>Źródło</a:t>
            </a:r>
            <a:r>
              <a:rPr lang="en-US" b="0" i="0" kern="1200">
                <a:solidFill>
                  <a:srgbClr val="0A304A"/>
                </a:solidFill>
                <a:effectLst/>
                <a:latin typeface="+mn-lt"/>
                <a:ea typeface="+mn-ea"/>
                <a:cs typeface="+mn-cs"/>
              </a:rPr>
              <a:t>: https://www.reactivemanifesto.org/</a:t>
            </a:r>
          </a:p>
        </p:txBody>
      </p:sp>
      <p:sp>
        <p:nvSpPr>
          <p:cNvPr id="31" name="Symbol zastępczy numeru slajdu 30">
            <a:extLst>
              <a:ext uri="{FF2B5EF4-FFF2-40B4-BE49-F238E27FC236}">
                <a16:creationId xmlns:a16="http://schemas.microsoft.com/office/drawing/2014/main" id="{A7D9C3E1-1DC8-46EB-B647-1D7DCA28A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600"/>
              </a:spcAft>
            </a:pPr>
            <a:fld id="{A7CD31F4-64FA-4BA0-9498-67783267A8C8}" type="slidenum">
              <a:rPr lang="en-US">
                <a:solidFill>
                  <a:srgbClr val="0A304A"/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>
              <a:solidFill>
                <a:srgbClr val="0A304A"/>
              </a:solidFill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34C85634-D5F5-4047-8F35-F4B1F50AB1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1224BF71-948F-411D-AA79-8B23157151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434B4526-E715-4199-A597-CD757CB4A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35E295A6-48D5-4F9E-A32C-5D87EAA5E7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E10BF5B3-9260-4D36-BB24-07BC414B9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AAE0C886-FA2E-4E7C-BC00-8397AAEC8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24431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1" name="Straight Connector 93">
            <a:extLst>
              <a:ext uri="{FF2B5EF4-FFF2-40B4-BE49-F238E27FC236}">
                <a16:creationId xmlns:a16="http://schemas.microsoft.com/office/drawing/2014/main" id="{0512F9CB-A1A0-4043-A103-F6A4B94B69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5">
            <a:extLst>
              <a:ext uri="{FF2B5EF4-FFF2-40B4-BE49-F238E27FC236}">
                <a16:creationId xmlns:a16="http://schemas.microsoft.com/office/drawing/2014/main" id="{ADBE6588-EE16-4389-857C-86A156D49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7">
            <a:extLst>
              <a:ext uri="{FF2B5EF4-FFF2-40B4-BE49-F238E27FC236}">
                <a16:creationId xmlns:a16="http://schemas.microsoft.com/office/drawing/2014/main" id="{17FD48D2-B0A7-413D-B947-AA55AC129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9">
            <a:extLst>
              <a:ext uri="{FF2B5EF4-FFF2-40B4-BE49-F238E27FC236}">
                <a16:creationId xmlns:a16="http://schemas.microsoft.com/office/drawing/2014/main" id="{2BE668D0-D906-4EEE-B32F-8C028624B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101">
            <a:extLst>
              <a:ext uri="{FF2B5EF4-FFF2-40B4-BE49-F238E27FC236}">
                <a16:creationId xmlns:a16="http://schemas.microsoft.com/office/drawing/2014/main" id="{D1DE67A3-B8F6-4CFD-A8E0-D15200F23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Rectangle 103">
            <a:extLst>
              <a:ext uri="{FF2B5EF4-FFF2-40B4-BE49-F238E27FC236}">
                <a16:creationId xmlns:a16="http://schemas.microsoft.com/office/drawing/2014/main" id="{991E317B-75E3-4171-A07A-B263C1D6D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3955D69-DD80-4D19-8EAA-0C15AF14D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710" y="628617"/>
            <a:ext cx="3971902" cy="302898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>
                <a:solidFill>
                  <a:srgbClr val="FFFFFF"/>
                </a:solidFill>
              </a:rPr>
              <a:t>System Reaktywny</a:t>
            </a:r>
          </a:p>
        </p:txBody>
      </p:sp>
      <p:sp useBgFill="1">
        <p:nvSpPr>
          <p:cNvPr id="103" name="Snip Diagonal Corner Rectangle 6">
            <a:extLst>
              <a:ext uri="{FF2B5EF4-FFF2-40B4-BE49-F238E27FC236}">
                <a16:creationId xmlns:a16="http://schemas.microsoft.com/office/drawing/2014/main" id="{4A9B19C2-B29A-4924-9E7E-6FBF17F58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000" y="620722"/>
            <a:ext cx="6418778" cy="5286838"/>
          </a:xfrm>
          <a:prstGeom prst="snip2DiagRect">
            <a:avLst>
              <a:gd name="adj1" fmla="val 10973"/>
              <a:gd name="adj2" fmla="val 0"/>
            </a:avLst>
          </a:prstGeom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5">
            <a:extLst>
              <a:ext uri="{FF2B5EF4-FFF2-40B4-BE49-F238E27FC236}">
                <a16:creationId xmlns:a16="http://schemas.microsoft.com/office/drawing/2014/main" id="{96BD9C9B-75EA-4078-8653-FD0193EC9E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8048" y="1249838"/>
            <a:ext cx="6039908" cy="3985475"/>
          </a:xfrm>
          <a:prstGeom prst="rect">
            <a:avLst/>
          </a:prstGeom>
        </p:spPr>
      </p:pic>
      <p:sp>
        <p:nvSpPr>
          <p:cNvPr id="31" name="Symbol zastępczy numeru slajdu 30">
            <a:extLst>
              <a:ext uri="{FF2B5EF4-FFF2-40B4-BE49-F238E27FC236}">
                <a16:creationId xmlns:a16="http://schemas.microsoft.com/office/drawing/2014/main" id="{A7D9C3E1-1DC8-46EB-B647-1D7DCA28A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600"/>
              </a:spcAft>
            </a:pPr>
            <a:fld id="{A7CD31F4-64FA-4BA0-9498-67783267A8C8}" type="slidenum">
              <a:rPr lang="en-US">
                <a:solidFill>
                  <a:srgbClr val="0A304A"/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rgbClr val="0A304A"/>
              </a:solidFill>
            </a:endParaRPr>
          </a:p>
        </p:txBody>
      </p:sp>
      <p:grpSp>
        <p:nvGrpSpPr>
          <p:cNvPr id="105" name="Group 107">
            <a:extLst>
              <a:ext uri="{FF2B5EF4-FFF2-40B4-BE49-F238E27FC236}">
                <a16:creationId xmlns:a16="http://schemas.microsoft.com/office/drawing/2014/main" id="{34C85634-D5F5-4047-8F35-F4B1F50AB1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1224BF71-948F-411D-AA79-8B23157151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434B4526-E715-4199-A597-CD757CB4A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35E295A6-48D5-4F9E-A32C-5D87EAA5E7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E10BF5B3-9260-4D36-BB24-07BC414B9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AAE0C886-FA2E-4E7C-BC00-8397AAEC8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17202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5" name="Rectangle 93">
            <a:extLst>
              <a:ext uri="{FF2B5EF4-FFF2-40B4-BE49-F238E27FC236}">
                <a16:creationId xmlns:a16="http://schemas.microsoft.com/office/drawing/2014/main" id="{7509B08A-C1EC-478C-86AF-60ADE06D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3955D69-DD80-4D19-8EAA-0C15AF14D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90" y="685800"/>
            <a:ext cx="4818656" cy="4603749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5200"/>
              <a:t>KONCEPCJE WZORCA</a:t>
            </a:r>
            <a:endParaRPr lang="pl-PL" sz="5200"/>
          </a:p>
        </p:txBody>
      </p:sp>
      <p:sp>
        <p:nvSpPr>
          <p:cNvPr id="156" name="Rectangle 95">
            <a:extLst>
              <a:ext uri="{FF2B5EF4-FFF2-40B4-BE49-F238E27FC236}">
                <a16:creationId xmlns:a16="http://schemas.microsoft.com/office/drawing/2014/main" id="{221CC330-4259-4C32-BF8B-5FE13FFAB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8BA1E73-6143-415E-8EB8-6884B0BA1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5651" y="685800"/>
            <a:ext cx="4878959" cy="460375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Zdarzenia w CDI</a:t>
            </a:r>
          </a:p>
          <a:p>
            <a:pPr>
              <a:buClr>
                <a:srgbClr val="000000"/>
              </a:buClr>
            </a:pPr>
            <a:r>
              <a:rPr lang="pl-PL" dirty="0">
                <a:solidFill>
                  <a:schemeClr val="tx1"/>
                </a:solidFill>
              </a:rPr>
              <a:t>Asynchroniczne EJB</a:t>
            </a:r>
          </a:p>
          <a:p>
            <a:pPr>
              <a:buClr>
                <a:srgbClr val="000000"/>
              </a:buClr>
            </a:pPr>
            <a:r>
              <a:rPr lang="pl-PL" dirty="0">
                <a:solidFill>
                  <a:schemeClr val="tx1"/>
                </a:solidFill>
              </a:rPr>
              <a:t>Asynchroniczne serwisy REST</a:t>
            </a:r>
          </a:p>
        </p:txBody>
      </p:sp>
      <p:sp>
        <p:nvSpPr>
          <p:cNvPr id="31" name="Symbol zastępczy numeru slajdu 30">
            <a:extLst>
              <a:ext uri="{FF2B5EF4-FFF2-40B4-BE49-F238E27FC236}">
                <a16:creationId xmlns:a16="http://schemas.microsoft.com/office/drawing/2014/main" id="{A7D9C3E1-1DC8-46EB-B647-1D7DCA28A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8144" y="5578475"/>
            <a:ext cx="1057301" cy="6699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fld id="{A7CD31F4-64FA-4BA0-9498-67783267A8C8}" type="slidenum">
              <a:rPr lang="en-US" dirty="0">
                <a:solidFill>
                  <a:schemeClr val="bg1"/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16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D6F819BF-BEC4-454B-82CF-C7F1926407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044910-F6F6-45AA-8D80-BEE7A0BA0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710" y="647936"/>
            <a:ext cx="4131333" cy="1115248"/>
          </a:xfrm>
        </p:spPr>
        <p:txBody>
          <a:bodyPr anchor="b">
            <a:normAutofit/>
          </a:bodyPr>
          <a:lstStyle/>
          <a:p>
            <a:r>
              <a:rPr lang="pl-PL" sz="3200">
                <a:solidFill>
                  <a:srgbClr val="FFFFFF"/>
                </a:solidFill>
              </a:rPr>
              <a:t>Zdarzenia</a:t>
            </a:r>
            <a:r>
              <a:rPr lang="en-US" sz="3200">
                <a:solidFill>
                  <a:srgbClr val="FFFFFF"/>
                </a:solidFill>
              </a:rPr>
              <a:t> w CDI</a:t>
            </a:r>
          </a:p>
        </p:txBody>
      </p:sp>
      <p:sp useBgFill="1">
        <p:nvSpPr>
          <p:cNvPr id="24" name="Snip Diagonal Corner Rectangle 21">
            <a:extLst>
              <a:ext uri="{FF2B5EF4-FFF2-40B4-BE49-F238E27FC236}">
                <a16:creationId xmlns:a16="http://schemas.microsoft.com/office/drawing/2014/main" id="{79D5C3D0-88DD-405B-A549-4B5C3712E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212" y="641648"/>
            <a:ext cx="6575496" cy="5286838"/>
          </a:xfrm>
          <a:prstGeom prst="snip2DiagRect">
            <a:avLst>
              <a:gd name="adj1" fmla="val 8741"/>
              <a:gd name="adj2" fmla="val 0"/>
            </a:avLst>
          </a:prstGeom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1EB478A1-E368-431B-91A1-25EC55FBB7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217" y="1557126"/>
            <a:ext cx="5641063" cy="341402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471CD-F417-40B3-A096-04790CDE4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2710" y="1822449"/>
            <a:ext cx="2981857" cy="1606551"/>
          </a:xfrm>
        </p:spPr>
        <p:txBody>
          <a:bodyPr anchor="t">
            <a:normAutofit/>
          </a:bodyPr>
          <a:lstStyle/>
          <a:p>
            <a:r>
              <a:rPr lang="pl-PL" sz="1600" dirty="0">
                <a:solidFill>
                  <a:schemeClr val="bg1"/>
                </a:solidFill>
              </a:rPr>
              <a:t>Czym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są</a:t>
            </a:r>
            <a:r>
              <a:rPr lang="en-US" sz="1600" dirty="0">
                <a:solidFill>
                  <a:schemeClr val="bg1"/>
                </a:solidFill>
              </a:rPr>
              <a:t>?</a:t>
            </a:r>
          </a:p>
          <a:p>
            <a:pPr>
              <a:buClr>
                <a:srgbClr val="FFFFFF"/>
              </a:buClr>
            </a:pPr>
            <a:r>
              <a:rPr lang="en-US" sz="1600" dirty="0">
                <a:solidFill>
                  <a:schemeClr val="bg1"/>
                </a:solidFill>
              </a:rPr>
              <a:t>Do </a:t>
            </a:r>
            <a:r>
              <a:rPr lang="en-US" sz="1600" dirty="0" err="1">
                <a:solidFill>
                  <a:schemeClr val="bg1"/>
                </a:solidFill>
              </a:rPr>
              <a:t>czego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służą</a:t>
            </a:r>
            <a:r>
              <a:rPr lang="en-US" sz="1600" dirty="0">
                <a:solidFill>
                  <a:schemeClr val="bg1"/>
                </a:solidFill>
              </a:rPr>
              <a:t>?</a:t>
            </a:r>
          </a:p>
          <a:p>
            <a:pPr>
              <a:buClr>
                <a:srgbClr val="FFFFFF"/>
              </a:buClr>
            </a:pPr>
            <a:r>
              <a:rPr lang="en-US" sz="1600" dirty="0">
                <a:solidFill>
                  <a:schemeClr val="bg1"/>
                </a:solidFill>
              </a:rPr>
              <a:t>Jak </a:t>
            </a:r>
            <a:r>
              <a:rPr lang="en-US" sz="1600" dirty="0" err="1">
                <a:solidFill>
                  <a:schemeClr val="bg1"/>
                </a:solidFill>
              </a:rPr>
              <a:t>działają</a:t>
            </a:r>
            <a:r>
              <a:rPr lang="en-US" sz="1600" dirty="0">
                <a:solidFill>
                  <a:schemeClr val="bg1"/>
                </a:solidFill>
              </a:rPr>
              <a:t>?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29E1950-A366-48B7-8DAB-726C0DE580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24123CD-2156-4134-A3FB-C82036B5F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82DAEA8-4DC7-4972-8972-06976C61D5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33B16A3-1C35-4E6B-88DA-2A2550F94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106381D1-240B-4A28-88D3-6ACC575DC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C8CFC7B-B818-47F0-AE87-6B34B07D1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F5E37AE-FE18-4B39-9343-F7688CECD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chemeClr val="tx1"/>
                </a:solidFill>
              </a:rPr>
              <a:pPr/>
              <a:t>5</a:t>
            </a:fld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633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>
            <a:extLst>
              <a:ext uri="{FF2B5EF4-FFF2-40B4-BE49-F238E27FC236}">
                <a16:creationId xmlns:a16="http://schemas.microsoft.com/office/drawing/2014/main" id="{D6F819BF-BEC4-454B-82CF-C7F1926407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Snip Diagonal Corner Rectangle 21">
            <a:extLst>
              <a:ext uri="{FF2B5EF4-FFF2-40B4-BE49-F238E27FC236}">
                <a16:creationId xmlns:a16="http://schemas.microsoft.com/office/drawing/2014/main" id="{79D5C3D0-88DD-405B-A549-4B5C3712E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212" y="641648"/>
            <a:ext cx="6575496" cy="5286838"/>
          </a:xfrm>
          <a:prstGeom prst="snip2DiagRect">
            <a:avLst>
              <a:gd name="adj1" fmla="val 8741"/>
              <a:gd name="adj2" fmla="val 0"/>
            </a:avLst>
          </a:prstGeom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 descr="Diagram&#10;&#10;Description automatically generated">
            <a:extLst>
              <a:ext uri="{FF2B5EF4-FFF2-40B4-BE49-F238E27FC236}">
                <a16:creationId xmlns:a16="http://schemas.microsoft.com/office/drawing/2014/main" id="{27F4BE8D-39E8-4F6E-8578-A943A2A8B8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1217" y="1191050"/>
            <a:ext cx="5641063" cy="4146181"/>
          </a:xfrm>
          <a:prstGeom prst="rect">
            <a:avLst/>
          </a:prstGeom>
        </p:spPr>
      </p:pic>
      <p:grpSp>
        <p:nvGrpSpPr>
          <p:cNvPr id="12" name="Group 16">
            <a:extLst>
              <a:ext uri="{FF2B5EF4-FFF2-40B4-BE49-F238E27FC236}">
                <a16:creationId xmlns:a16="http://schemas.microsoft.com/office/drawing/2014/main" id="{B29E1950-A366-48B7-8DAB-726C0DE580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4123CD-2156-4134-A3FB-C82036B5F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82DAEA8-4DC7-4972-8972-06976C61D5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33B16A3-1C35-4E6B-88DA-2A2550F94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06381D1-240B-4A28-88D3-6ACC575DC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C8CFC7B-B818-47F0-AE87-6B34B07D1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7EA552E-5F30-4187-ACA4-C601E7209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710" y="647936"/>
            <a:ext cx="4131333" cy="1115248"/>
          </a:xfrm>
        </p:spPr>
        <p:txBody>
          <a:bodyPr anchor="b">
            <a:normAutofit/>
          </a:bodyPr>
          <a:lstStyle/>
          <a:p>
            <a:r>
              <a:rPr lang="en-US" sz="3200" dirty="0" err="1">
                <a:solidFill>
                  <a:srgbClr val="FFFFFF"/>
                </a:solidFill>
              </a:rPr>
              <a:t>Zdarzenia</a:t>
            </a:r>
            <a:r>
              <a:rPr lang="en-US" sz="3200" dirty="0">
                <a:solidFill>
                  <a:srgbClr val="FFFFFF"/>
                </a:solidFill>
              </a:rPr>
              <a:t> w CDI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89F2D4A-E22C-406E-807E-8C3A7164A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chemeClr val="tx1"/>
                </a:solidFill>
              </a:rPr>
              <a:pPr/>
              <a:t>6</a:t>
            </a:fld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997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1" name="Rectangle 163">
            <a:extLst>
              <a:ext uri="{FF2B5EF4-FFF2-40B4-BE49-F238E27FC236}">
                <a16:creationId xmlns:a16="http://schemas.microsoft.com/office/drawing/2014/main" id="{7509B08A-C1EC-478C-86AF-60ADE06D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3955D69-DD80-4D19-8EAA-0C15AF14D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90" y="685800"/>
            <a:ext cx="4818656" cy="4603749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err="1"/>
              <a:t>Wywołanie</a:t>
            </a:r>
            <a:r>
              <a:rPr lang="en-US"/>
              <a:t> </a:t>
            </a:r>
            <a:r>
              <a:rPr lang="en-US" err="1"/>
              <a:t>zdarzenia</a:t>
            </a:r>
            <a:r>
              <a:rPr lang="en-US"/>
              <a:t> CDI</a:t>
            </a:r>
          </a:p>
        </p:txBody>
      </p:sp>
      <p:sp>
        <p:nvSpPr>
          <p:cNvPr id="162" name="Rectangle 165">
            <a:extLst>
              <a:ext uri="{FF2B5EF4-FFF2-40B4-BE49-F238E27FC236}">
                <a16:creationId xmlns:a16="http://schemas.microsoft.com/office/drawing/2014/main" id="{221CC330-4259-4C32-BF8B-5FE13FFAB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ymbol zastępczy numeru slajdu 30">
            <a:extLst>
              <a:ext uri="{FF2B5EF4-FFF2-40B4-BE49-F238E27FC236}">
                <a16:creationId xmlns:a16="http://schemas.microsoft.com/office/drawing/2014/main" id="{A7D9C3E1-1DC8-46EB-B647-1D7DCA28A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8144" y="5578475"/>
            <a:ext cx="1057301" cy="6699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fld id="{A7CD31F4-64FA-4BA0-9498-67783267A8C8}" type="slidenum">
              <a:rPr lang="en-US" dirty="0">
                <a:solidFill>
                  <a:schemeClr val="bg1"/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46FCAF00-F5D0-4E61-ABF9-24AA7F31A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9520" y="1587290"/>
            <a:ext cx="5808957" cy="280076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FileEvent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fileEvent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= 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new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FileEvent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(file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, 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JetBrains Mono"/>
              </a:rPr>
              <a:t>"pdf"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)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Event&lt;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FileEvent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&gt; 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pdfEvent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= 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this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.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Event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.select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new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AnnotationLiteral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&lt;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  <a:t>Pdf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&gt;() {})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pdfEvent.fireAsync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fileEvent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)</a:t>
            </a:r>
            <a:b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       .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whenCompleteAsync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((event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, 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err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) -&gt; {</a:t>
            </a:r>
            <a:b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           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if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Objects.</a:t>
            </a:r>
            <a:r>
              <a:rPr kumimoji="0" lang="pl-PL" altLang="pl-PL" sz="1600" b="0" i="1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isNull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err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))</a:t>
            </a:r>
            <a:b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               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System.</a:t>
            </a:r>
            <a:r>
              <a:rPr kumimoji="0" lang="pl-PL" altLang="pl-PL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out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.println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JetBrains Mono"/>
              </a:rPr>
              <a:t>"PDF 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6A8759"/>
                </a:solidFill>
                <a:effectLst/>
                <a:latin typeface="JetBrains Mono"/>
              </a:rPr>
              <a:t>saved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JetBrains Mono"/>
              </a:rPr>
              <a:t>"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)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        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else</a:t>
            </a:r>
            <a:b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            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err.printStackTrace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    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})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return 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Response.</a:t>
            </a:r>
            <a:r>
              <a:rPr kumimoji="0" lang="pl-PL" altLang="pl-PL" sz="1600" b="0" i="1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ok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().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build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endParaRPr kumimoji="0" lang="pl-PL" altLang="pl-PL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544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1" name="Rectangle 163">
            <a:extLst>
              <a:ext uri="{FF2B5EF4-FFF2-40B4-BE49-F238E27FC236}">
                <a16:creationId xmlns:a16="http://schemas.microsoft.com/office/drawing/2014/main" id="{7509B08A-C1EC-478C-86AF-60ADE06D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3955D69-DD80-4D19-8EAA-0C15AF14D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90" y="685800"/>
            <a:ext cx="4818656" cy="4603749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pl-PL" dirty="0"/>
              <a:t>Rejestracja</a:t>
            </a:r>
            <a:r>
              <a:rPr lang="en-US" dirty="0"/>
              <a:t> </a:t>
            </a:r>
            <a:r>
              <a:rPr lang="pl-PL" dirty="0"/>
              <a:t>obserwatora</a:t>
            </a:r>
            <a:endParaRPr lang="en-US" dirty="0"/>
          </a:p>
        </p:txBody>
      </p:sp>
      <p:sp>
        <p:nvSpPr>
          <p:cNvPr id="162" name="Rectangle 165">
            <a:extLst>
              <a:ext uri="{FF2B5EF4-FFF2-40B4-BE49-F238E27FC236}">
                <a16:creationId xmlns:a16="http://schemas.microsoft.com/office/drawing/2014/main" id="{221CC330-4259-4C32-BF8B-5FE13FFAB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ymbol zastępczy numeru slajdu 30">
            <a:extLst>
              <a:ext uri="{FF2B5EF4-FFF2-40B4-BE49-F238E27FC236}">
                <a16:creationId xmlns:a16="http://schemas.microsoft.com/office/drawing/2014/main" id="{A7D9C3E1-1DC8-46EB-B647-1D7DCA28A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8144" y="5578475"/>
            <a:ext cx="1057301" cy="6699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fld id="{A7CD31F4-64FA-4BA0-9498-67783267A8C8}" type="slidenum">
              <a:rPr lang="en-US" dirty="0">
                <a:solidFill>
                  <a:schemeClr val="bg1"/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9A387E9-F5AC-4188-A00D-966BFA33C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8656" y="2221824"/>
            <a:ext cx="521305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  <a:t>@Override</a:t>
            </a:r>
            <a:b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public 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void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JetBrains Mono"/>
              </a:rPr>
              <a:t>handle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  <a:t>@ObservesAsync @Jpg 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FileEvent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file) 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throws</a:t>
            </a:r>
            <a:b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    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IOException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{</a:t>
            </a:r>
            <a:b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   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FileSystemUtils.save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 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file.getFile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,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JetBrains Mono"/>
              </a:rPr>
              <a:t>"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6A8759"/>
                </a:solidFill>
                <a:effectLst/>
                <a:latin typeface="JetBrains Mono"/>
              </a:rPr>
              <a:t>jpg"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,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6A8759"/>
                </a:solidFill>
                <a:effectLst/>
                <a:latin typeface="JetBrains Mono"/>
              </a:rPr>
              <a:t>"jpg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JetBrains Mono"/>
              </a:rPr>
              <a:t>_"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+ 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new</a:t>
            </a:r>
            <a:b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        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Date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().</a:t>
            </a:r>
            <a:r>
              <a:rPr kumimoji="0" lang="pl-PL" altLang="pl-PL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getTime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 + 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JetBrains Mono"/>
              </a:rPr>
              <a:t>".jpg" 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)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}</a:t>
            </a:r>
            <a:endParaRPr kumimoji="0" lang="pl-PL" altLang="pl-PL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423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0512F9CB-A1A0-4043-A103-F6A4B94B69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ADBE6588-EE16-4389-857C-86A156D49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7FD48D2-B0A7-413D-B947-AA55AC129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2BE668D0-D906-4EEE-B32F-8C028624B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D1DE67A3-B8F6-4CFD-A8E0-D15200F23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4" name="Rectangle 143">
            <a:extLst>
              <a:ext uri="{FF2B5EF4-FFF2-40B4-BE49-F238E27FC236}">
                <a16:creationId xmlns:a16="http://schemas.microsoft.com/office/drawing/2014/main" id="{6DCB64DE-FB3A-4D83-9241-A0D26824B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3955D69-DD80-4D19-8EAA-0C15AF14D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640" y="4414687"/>
            <a:ext cx="10250013" cy="123325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>
                <a:solidFill>
                  <a:srgbClr val="FFFFFF"/>
                </a:solidFill>
              </a:rPr>
              <a:t>Asynchroniczne metody ejb</a:t>
            </a:r>
          </a:p>
        </p:txBody>
      </p:sp>
      <p:sp useBgFill="1">
        <p:nvSpPr>
          <p:cNvPr id="146" name="Snip Diagonal Corner Rectangle 6">
            <a:extLst>
              <a:ext uri="{FF2B5EF4-FFF2-40B4-BE49-F238E27FC236}">
                <a16:creationId xmlns:a16="http://schemas.microsoft.com/office/drawing/2014/main" id="{5E94C64B-831C-45FA-B484-591F4D577C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702" y="606367"/>
            <a:ext cx="10948124" cy="3546637"/>
          </a:xfrm>
          <a:prstGeom prst="snip2DiagRect">
            <a:avLst>
              <a:gd name="adj1" fmla="val 13628"/>
              <a:gd name="adj2" fmla="val 0"/>
            </a:avLst>
          </a:prstGeom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az 7">
            <a:extLst>
              <a:ext uri="{FF2B5EF4-FFF2-40B4-BE49-F238E27FC236}">
                <a16:creationId xmlns:a16="http://schemas.microsoft.com/office/drawing/2014/main" id="{F51E5999-C1C6-4B03-8C43-6BCF99F1E0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7836" y="697141"/>
            <a:ext cx="7904081" cy="3389756"/>
          </a:xfrm>
          <a:prstGeom prst="rect">
            <a:avLst/>
          </a:prstGeom>
        </p:spPr>
      </p:pic>
      <p:sp>
        <p:nvSpPr>
          <p:cNvPr id="31" name="Symbol zastępczy numeru slajdu 30">
            <a:extLst>
              <a:ext uri="{FF2B5EF4-FFF2-40B4-BE49-F238E27FC236}">
                <a16:creationId xmlns:a16="http://schemas.microsoft.com/office/drawing/2014/main" id="{A7D9C3E1-1DC8-46EB-B647-1D7DCA28A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600"/>
              </a:spcAft>
            </a:pPr>
            <a:fld id="{A7CD31F4-64FA-4BA0-9498-67783267A8C8}" type="slidenum">
              <a:rPr lang="en-US">
                <a:solidFill>
                  <a:srgbClr val="0A304A"/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>
              <a:solidFill>
                <a:srgbClr val="0A304A"/>
              </a:solidFill>
            </a:endParaRPr>
          </a:p>
        </p:txBody>
      </p: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AC96E397-7705-43C9-AC81-FA8EF1951D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F3610BCA-0EBE-4357-AAC0-13841E7C5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B60E1E24-3D98-4A53-A3AD-CBD84D94F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367E51D9-454B-4095-9718-C6B1CDED97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4A8E8BDB-294C-4025-A6C1-2FFDDA36F8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A0D27BDE-F887-4341-B91A-3145A6142E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271109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8C24348EA1CFB4D94024447C27D9F97" ma:contentTypeVersion="4" ma:contentTypeDescription="Utwórz nowy dokument." ma:contentTypeScope="" ma:versionID="74a0f80dd8ce03029d0f5ee77fcf0702">
  <xsd:schema xmlns:xsd="http://www.w3.org/2001/XMLSchema" xmlns:xs="http://www.w3.org/2001/XMLSchema" xmlns:p="http://schemas.microsoft.com/office/2006/metadata/properties" xmlns:ns2="7267d6fb-a9c9-4dfd-81de-1326a5a5b312" targetNamespace="http://schemas.microsoft.com/office/2006/metadata/properties" ma:root="true" ma:fieldsID="56abf5c86dcff16a3b0b6ad7409c5ce1" ns2:_="">
    <xsd:import namespace="7267d6fb-a9c9-4dfd-81de-1326a5a5b3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67d6fb-a9c9-4dfd-81de-1326a5a5b3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A7B4E0-43C6-4643-99A7-27A8DCD0E4B9}">
  <ds:schemaRefs>
    <ds:schemaRef ds:uri="7267d6fb-a9c9-4dfd-81de-1326a5a5b31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F7E43AE-A306-4338-BEAE-759626327041}">
  <ds:schemaRefs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7267d6fb-a9c9-4dfd-81de-1326a5a5b312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D26F9C4-0E27-408D-B972-2F5E215235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495</Words>
  <Application>Microsoft Office PowerPoint</Application>
  <PresentationFormat>Panoramiczny</PresentationFormat>
  <Paragraphs>45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Arial</vt:lpstr>
      <vt:lpstr>Century Gothic</vt:lpstr>
      <vt:lpstr>JetBrains Mono</vt:lpstr>
      <vt:lpstr>Segoe UI</vt:lpstr>
      <vt:lpstr>Wingdings 3</vt:lpstr>
      <vt:lpstr>Slice</vt:lpstr>
      <vt:lpstr>Reactive Patterns  </vt:lpstr>
      <vt:lpstr>System Reaktywny</vt:lpstr>
      <vt:lpstr>System Reaktywny</vt:lpstr>
      <vt:lpstr>KONCEPCJE WZORCA</vt:lpstr>
      <vt:lpstr>Zdarzenia w CDI</vt:lpstr>
      <vt:lpstr>Zdarzenia w CDI</vt:lpstr>
      <vt:lpstr>Wywołanie zdarzenia CDI</vt:lpstr>
      <vt:lpstr>Rejestracja obserwatora</vt:lpstr>
      <vt:lpstr>Asynchroniczne metody ejb</vt:lpstr>
      <vt:lpstr>Implementacja asynchroniczenej metody</vt:lpstr>
      <vt:lpstr>Wykorzystanie asynchroniczenej metody</vt:lpstr>
      <vt:lpstr>Asynchroniczne usługi REST </vt:lpstr>
      <vt:lpstr>Przykładowa Implementacja</vt:lpstr>
      <vt:lpstr>Dziękujemy za uwagę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>Wojciech Bajek</cp:lastModifiedBy>
  <cp:revision>1</cp:revision>
  <dcterms:created xsi:type="dcterms:W3CDTF">2012-08-15T16:54:36Z</dcterms:created>
  <dcterms:modified xsi:type="dcterms:W3CDTF">2022-01-15T07:59:37Z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0x01010088C24348EA1CFB4D94024447C27D9F97</vt:lpwstr>
  </property>
</Properties>
</file>