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29"/>
  </p:notesMasterIdLst>
  <p:sldIdLst>
    <p:sldId id="260" r:id="rId5"/>
    <p:sldId id="261" r:id="rId6"/>
    <p:sldId id="262" r:id="rId7"/>
    <p:sldId id="263" r:id="rId8"/>
    <p:sldId id="264" r:id="rId9"/>
    <p:sldId id="265" r:id="rId10"/>
    <p:sldId id="267" r:id="rId11"/>
    <p:sldId id="273" r:id="rId12"/>
    <p:sldId id="270" r:id="rId13"/>
    <p:sldId id="281" r:id="rId14"/>
    <p:sldId id="276" r:id="rId15"/>
    <p:sldId id="279" r:id="rId16"/>
    <p:sldId id="285" r:id="rId17"/>
    <p:sldId id="286" r:id="rId18"/>
    <p:sldId id="287" r:id="rId19"/>
    <p:sldId id="277" r:id="rId20"/>
    <p:sldId id="289" r:id="rId21"/>
    <p:sldId id="290" r:id="rId22"/>
    <p:sldId id="291" r:id="rId23"/>
    <p:sldId id="288" r:id="rId24"/>
    <p:sldId id="278" r:id="rId25"/>
    <p:sldId id="272" r:id="rId26"/>
    <p:sldId id="282" r:id="rId27"/>
    <p:sldId id="284" r:id="rId2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08DCC9B-E447-495C-EDA2-DB19AB3B90E1}" name="Mateusz Łąpieś" initials="MŁ" userId="S::mateusz.lapies@student.pk.edu.pl::6719f7e6-51aa-4714-a479-0079cd0d886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21"/>
    <a:srgbClr val="222222"/>
    <a:srgbClr val="232323"/>
    <a:srgbClr val="1E1E1E"/>
    <a:srgbClr val="282828"/>
    <a:srgbClr val="5A5A5A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EC1C46-1C0D-45ED-9474-0B9FA8AA6A5E}" v="50" dt="2021-11-14T10:14:06.527"/>
    <p1510:client id="{03982930-EFD3-4D0C-B157-1825EFFD55A8}" v="11" dt="2021-12-11T23:42:32.875"/>
    <p1510:client id="{0A8C5065-945F-449E-8837-42E553749BFF}" v="724" dt="2021-12-12T06:46:38.611"/>
    <p1510:client id="{0CF4F880-530E-4EDB-809F-2E63D2C0D84A}" v="74" dt="2021-12-11T07:47:13.744"/>
    <p1510:client id="{13EDFAA8-4E7B-4E13-ABE6-63938063D4A2}" v="471" dt="2021-11-14T10:21:23.174"/>
    <p1510:client id="{2E0FE065-FCEB-447C-891D-EA18CA6F5808}" v="3" dt="2021-12-11T09:04:45.635"/>
    <p1510:client id="{3DE4868A-ADF4-434C-870F-41C173D29580}" v="1175" dt="2021-12-11T08:07:32.113"/>
    <p1510:client id="{3EEB981E-4B70-42FC-836A-2B7D8135B703}" v="5" dt="2021-11-14T09:55:16.714"/>
    <p1510:client id="{41275F05-CC79-493D-947A-9CF01E01A84B}" v="13" dt="2021-12-12T06:48:38.442"/>
    <p1510:client id="{4FCC952D-936E-4E61-B238-BD15A1BB0ABD}" v="11" dt="2021-12-11T07:32:55.189"/>
    <p1510:client id="{51DAAA95-F67E-448E-B995-A8713A857533}" v="946" dt="2021-11-22T22:51:52.315"/>
    <p1510:client id="{5B1A0263-9034-4276-ACC3-6D22B829E621}" v="4" dt="2022-01-15T03:08:56.419"/>
    <p1510:client id="{5E03961E-1B8F-4124-9072-30AD84754DE0}" v="39" dt="2021-11-22T22:55:05.231"/>
    <p1510:client id="{6E594A0A-3AA9-46D4-A637-18CD718B687A}" v="38" dt="2021-11-14T10:21:57.381"/>
    <p1510:client id="{6F4BFC9E-573D-4A51-8304-CECD7C2F12CE}" v="1" dt="2021-12-12T06:49:52.503"/>
    <p1510:client id="{7DD4A7E1-D5A8-437C-AB1C-0C53282769C0}" v="12" dt="2021-12-06T00:23:39.556"/>
    <p1510:client id="{81911F45-5B6A-44BB-8BC6-4D9DFB4FCDDE}" v="1346" dt="2021-12-11T07:31:22.118"/>
    <p1510:client id="{897B8748-2B4E-4D0D-B490-614507C3274B}" v="1" dt="2021-12-11T15:18:26.923"/>
    <p1510:client id="{A6AEA885-2013-424D-8981-790A7884E842}" v="50" dt="2021-11-14T10:23:01.273"/>
    <p1510:client id="{A8C57110-73AF-4E3D-B187-0718A27ED6C4}" v="10" dt="2021-12-06T02:33:15.775"/>
    <p1510:client id="{B0CD7C34-C5D4-4463-AA11-87C0665BE72E}" v="134" dt="2021-12-12T04:02:19.438"/>
    <p1510:client id="{C0B0EEDE-D580-40A0-A049-EB12E1341C0B}" v="1" dt="2021-12-12T06:41:25.856"/>
    <p1510:client id="{C8CC519B-E38C-439C-8C24-1B0B5B8EAC02}" v="33" dt="2021-12-10T17:20:15.363"/>
    <p1510:client id="{CDF80C9E-3434-4398-8074-4F5D99C59D1F}" v="97" dt="2021-12-07T19:28:05.160"/>
    <p1510:client id="{D975F30E-E573-4826-8E09-C08587DC2874}" v="36" dt="2021-11-14T10:18:18.558"/>
    <p1510:client id="{F61279DC-4C1F-4B09-B4AF-0535D1373A46}" v="186" dt="2021-12-06T21:52:29.347"/>
    <p1510:client id="{FC4DE997-524A-443F-9563-20F6F3A96551}" v="9" dt="2021-11-14T09:55:37.610"/>
    <p1510:client id="{FCD62CFD-2541-43B0-B914-C1CCE69155A1}" v="14" dt="2021-12-11T08:11:50.480"/>
    <p1510:client id="{FF7C53E3-6CB4-42DA-BA85-902ED02A6F2B}" v="45" dt="2021-12-06T00:27:04.2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Styl ciemny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69" autoAdjust="0"/>
  </p:normalViewPr>
  <p:slideViewPr>
    <p:cSldViewPr snapToGrid="0">
      <p:cViewPr varScale="1">
        <p:scale>
          <a:sx n="91" d="100"/>
          <a:sy n="91" d="100"/>
        </p:scale>
        <p:origin x="13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eusz Łąpieś" userId="S::mateusz.lapies@student.pk.edu.pl::6719f7e6-51aa-4714-a479-0079cd0d8864" providerId="AD" clId="Web-{4FCC952D-936E-4E61-B238-BD15A1BB0ABD}"/>
    <pc:docChg chg="modSld">
      <pc:chgData name="Mateusz Łąpieś" userId="S::mateusz.lapies@student.pk.edu.pl::6719f7e6-51aa-4714-a479-0079cd0d8864" providerId="AD" clId="Web-{4FCC952D-936E-4E61-B238-BD15A1BB0ABD}" dt="2021-12-11T07:32:55.189" v="4"/>
      <pc:docMkLst>
        <pc:docMk/>
      </pc:docMkLst>
      <pc:sldChg chg="modSp">
        <pc:chgData name="Mateusz Łąpieś" userId="S::mateusz.lapies@student.pk.edu.pl::6719f7e6-51aa-4714-a479-0079cd0d8864" providerId="AD" clId="Web-{4FCC952D-936E-4E61-B238-BD15A1BB0ABD}" dt="2021-12-11T07:32:55.189" v="4"/>
        <pc:sldMkLst>
          <pc:docMk/>
          <pc:sldMk cId="2303628033" sldId="278"/>
        </pc:sldMkLst>
        <pc:graphicFrameChg chg="mod modGraphic">
          <ac:chgData name="Mateusz Łąpieś" userId="S::mateusz.lapies@student.pk.edu.pl::6719f7e6-51aa-4714-a479-0079cd0d8864" providerId="AD" clId="Web-{4FCC952D-936E-4E61-B238-BD15A1BB0ABD}" dt="2021-12-11T07:32:55.189" v="4"/>
          <ac:graphicFrameMkLst>
            <pc:docMk/>
            <pc:sldMk cId="2303628033" sldId="278"/>
            <ac:graphicFrameMk id="9" creationId="{D6012183-99B9-42E8-B36F-BD2BB4BEC0C6}"/>
          </ac:graphicFrameMkLst>
        </pc:graphicFrameChg>
      </pc:sldChg>
    </pc:docChg>
  </pc:docChgLst>
  <pc:docChgLst>
    <pc:chgData name="Krystian Janowiak" userId="S::krystian.janowiak@student.pk.edu.pl::e5cbdaf7-116f-484f-ad41-c78c1dc88cc0" providerId="AD" clId="Web-{F61279DC-4C1F-4B09-B4AF-0535D1373A46}"/>
    <pc:docChg chg="addSld delSld modSld addMainMaster delMainMaster">
      <pc:chgData name="Krystian Janowiak" userId="S::krystian.janowiak@student.pk.edu.pl::e5cbdaf7-116f-484f-ad41-c78c1dc88cc0" providerId="AD" clId="Web-{F61279DC-4C1F-4B09-B4AF-0535D1373A46}" dt="2021-12-06T21:52:29.347" v="184" actId="14100"/>
      <pc:docMkLst>
        <pc:docMk/>
      </pc:docMkLst>
      <pc:sldChg chg="modSp mod modClrScheme chgLayout">
        <pc:chgData name="Krystian Janowiak" userId="S::krystian.janowiak@student.pk.edu.pl::e5cbdaf7-116f-484f-ad41-c78c1dc88cc0" providerId="AD" clId="Web-{F61279DC-4C1F-4B09-B4AF-0535D1373A46}" dt="2021-12-06T21:33:50.749" v="109"/>
        <pc:sldMkLst>
          <pc:docMk/>
          <pc:sldMk cId="650317164" sldId="256"/>
        </pc:sldMkLst>
        <pc:spChg chg="mod ord">
          <ac:chgData name="Krystian Janowiak" userId="S::krystian.janowiak@student.pk.edu.pl::e5cbdaf7-116f-484f-ad41-c78c1dc88cc0" providerId="AD" clId="Web-{F61279DC-4C1F-4B09-B4AF-0535D1373A46}" dt="2021-12-06T21:33:50.749" v="109"/>
          <ac:spMkLst>
            <pc:docMk/>
            <pc:sldMk cId="650317164" sldId="256"/>
            <ac:spMk id="2" creationId="{00000000-0000-0000-0000-000000000000}"/>
          </ac:spMkLst>
        </pc:spChg>
        <pc:spChg chg="mod ord">
          <ac:chgData name="Krystian Janowiak" userId="S::krystian.janowiak@student.pk.edu.pl::e5cbdaf7-116f-484f-ad41-c78c1dc88cc0" providerId="AD" clId="Web-{F61279DC-4C1F-4B09-B4AF-0535D1373A46}" dt="2021-12-06T21:33:50.749" v="109"/>
          <ac:spMkLst>
            <pc:docMk/>
            <pc:sldMk cId="650317164" sldId="256"/>
            <ac:spMk id="3" creationId="{00000000-0000-0000-0000-000000000000}"/>
          </ac:spMkLst>
        </pc:spChg>
      </pc:sldChg>
      <pc:sldChg chg="modSp mod modClrScheme chgLayout">
        <pc:chgData name="Krystian Janowiak" userId="S::krystian.janowiak@student.pk.edu.pl::e5cbdaf7-116f-484f-ad41-c78c1dc88cc0" providerId="AD" clId="Web-{F61279DC-4C1F-4B09-B4AF-0535D1373A46}" dt="2021-12-06T21:33:50.749" v="109"/>
        <pc:sldMkLst>
          <pc:docMk/>
          <pc:sldMk cId="1614561198" sldId="257"/>
        </pc:sldMkLst>
        <pc:spChg chg="mod ord">
          <ac:chgData name="Krystian Janowiak" userId="S::krystian.janowiak@student.pk.edu.pl::e5cbdaf7-116f-484f-ad41-c78c1dc88cc0" providerId="AD" clId="Web-{F61279DC-4C1F-4B09-B4AF-0535D1373A46}" dt="2021-12-06T21:33:50.749" v="109"/>
          <ac:spMkLst>
            <pc:docMk/>
            <pc:sldMk cId="1614561198" sldId="257"/>
            <ac:spMk id="2" creationId="{5CB52539-4856-4212-BD7A-E9FB995A80BE}"/>
          </ac:spMkLst>
        </pc:spChg>
        <pc:spChg chg="mod ord">
          <ac:chgData name="Krystian Janowiak" userId="S::krystian.janowiak@student.pk.edu.pl::e5cbdaf7-116f-484f-ad41-c78c1dc88cc0" providerId="AD" clId="Web-{F61279DC-4C1F-4B09-B4AF-0535D1373A46}" dt="2021-12-06T21:33:50.749" v="109"/>
          <ac:spMkLst>
            <pc:docMk/>
            <pc:sldMk cId="1614561198" sldId="257"/>
            <ac:spMk id="3" creationId="{B0AD7DD8-CBF1-41C8-B5AA-1BDDA931F653}"/>
          </ac:spMkLst>
        </pc:spChg>
      </pc:sldChg>
      <pc:sldChg chg="modSp mod modClrScheme chgLayout">
        <pc:chgData name="Krystian Janowiak" userId="S::krystian.janowiak@student.pk.edu.pl::e5cbdaf7-116f-484f-ad41-c78c1dc88cc0" providerId="AD" clId="Web-{F61279DC-4C1F-4B09-B4AF-0535D1373A46}" dt="2021-12-06T21:33:50.749" v="109"/>
        <pc:sldMkLst>
          <pc:docMk/>
          <pc:sldMk cId="2378094510" sldId="258"/>
        </pc:sldMkLst>
        <pc:spChg chg="mod ord">
          <ac:chgData name="Krystian Janowiak" userId="S::krystian.janowiak@student.pk.edu.pl::e5cbdaf7-116f-484f-ad41-c78c1dc88cc0" providerId="AD" clId="Web-{F61279DC-4C1F-4B09-B4AF-0535D1373A46}" dt="2021-12-06T21:33:50.749" v="109"/>
          <ac:spMkLst>
            <pc:docMk/>
            <pc:sldMk cId="2378094510" sldId="258"/>
            <ac:spMk id="2" creationId="{D63851D3-D1F9-46F0-B86D-2E387405062C}"/>
          </ac:spMkLst>
        </pc:spChg>
        <pc:spChg chg="mod ord">
          <ac:chgData name="Krystian Janowiak" userId="S::krystian.janowiak@student.pk.edu.pl::e5cbdaf7-116f-484f-ad41-c78c1dc88cc0" providerId="AD" clId="Web-{F61279DC-4C1F-4B09-B4AF-0535D1373A46}" dt="2021-12-06T21:33:50.749" v="109"/>
          <ac:spMkLst>
            <pc:docMk/>
            <pc:sldMk cId="2378094510" sldId="258"/>
            <ac:spMk id="3" creationId="{49A1E207-EC13-4764-8641-9324AF268027}"/>
          </ac:spMkLst>
        </pc:spChg>
      </pc:sldChg>
      <pc:sldChg chg="modSp mod modClrScheme chgLayout">
        <pc:chgData name="Krystian Janowiak" userId="S::krystian.janowiak@student.pk.edu.pl::e5cbdaf7-116f-484f-ad41-c78c1dc88cc0" providerId="AD" clId="Web-{F61279DC-4C1F-4B09-B4AF-0535D1373A46}" dt="2021-12-06T21:33:50.749" v="109"/>
        <pc:sldMkLst>
          <pc:docMk/>
          <pc:sldMk cId="3295148552" sldId="259"/>
        </pc:sldMkLst>
        <pc:spChg chg="mod ord">
          <ac:chgData name="Krystian Janowiak" userId="S::krystian.janowiak@student.pk.edu.pl::e5cbdaf7-116f-484f-ad41-c78c1dc88cc0" providerId="AD" clId="Web-{F61279DC-4C1F-4B09-B4AF-0535D1373A46}" dt="2021-12-06T21:33:50.749" v="109"/>
          <ac:spMkLst>
            <pc:docMk/>
            <pc:sldMk cId="3295148552" sldId="259"/>
            <ac:spMk id="2" creationId="{93CE4B8F-FE39-4DC3-94E2-42EE4D08D8A5}"/>
          </ac:spMkLst>
        </pc:spChg>
        <pc:spChg chg="mod ord">
          <ac:chgData name="Krystian Janowiak" userId="S::krystian.janowiak@student.pk.edu.pl::e5cbdaf7-116f-484f-ad41-c78c1dc88cc0" providerId="AD" clId="Web-{F61279DC-4C1F-4B09-B4AF-0535D1373A46}" dt="2021-12-06T21:33:50.749" v="109"/>
          <ac:spMkLst>
            <pc:docMk/>
            <pc:sldMk cId="3295148552" sldId="259"/>
            <ac:spMk id="3" creationId="{865C136F-2364-4EBA-96A4-281563B73B28}"/>
          </ac:spMkLst>
        </pc:spChg>
      </pc:sldChg>
      <pc:sldChg chg="addSp delSp modSp mod modClrScheme delDesignElem chgLayout">
        <pc:chgData name="Krystian Janowiak" userId="S::krystian.janowiak@student.pk.edu.pl::e5cbdaf7-116f-484f-ad41-c78c1dc88cc0" providerId="AD" clId="Web-{F61279DC-4C1F-4B09-B4AF-0535D1373A46}" dt="2021-12-06T21:33:50.749" v="109"/>
        <pc:sldMkLst>
          <pc:docMk/>
          <pc:sldMk cId="4118042130" sldId="260"/>
        </pc:sldMkLst>
        <pc:spChg chg="mod ord">
          <ac:chgData name="Krystian Janowiak" userId="S::krystian.janowiak@student.pk.edu.pl::e5cbdaf7-116f-484f-ad41-c78c1dc88cc0" providerId="AD" clId="Web-{F61279DC-4C1F-4B09-B4AF-0535D1373A46}" dt="2021-12-06T21:33:50.749" v="109"/>
          <ac:spMkLst>
            <pc:docMk/>
            <pc:sldMk cId="4118042130" sldId="260"/>
            <ac:spMk id="2" creationId="{5401A418-24CC-435B-86E4-DFF132BE8BC1}"/>
          </ac:spMkLst>
        </pc:spChg>
        <pc:spChg chg="add del">
          <ac:chgData name="Krystian Janowiak" userId="S::krystian.janowiak@student.pk.edu.pl::e5cbdaf7-116f-484f-ad41-c78c1dc88cc0" providerId="AD" clId="Web-{F61279DC-4C1F-4B09-B4AF-0535D1373A46}" dt="2021-12-06T21:33:50.749" v="109"/>
          <ac:spMkLst>
            <pc:docMk/>
            <pc:sldMk cId="4118042130" sldId="260"/>
            <ac:spMk id="17" creationId="{F64080D6-34DE-4277-97CC-2FB3812846DA}"/>
          </ac:spMkLst>
        </pc:spChg>
        <pc:grpChg chg="add del">
          <ac:chgData name="Krystian Janowiak" userId="S::krystian.janowiak@student.pk.edu.pl::e5cbdaf7-116f-484f-ad41-c78c1dc88cc0" providerId="AD" clId="Web-{F61279DC-4C1F-4B09-B4AF-0535D1373A46}" dt="2021-12-06T21:33:50.749" v="109"/>
          <ac:grpSpMkLst>
            <pc:docMk/>
            <pc:sldMk cId="4118042130" sldId="260"/>
            <ac:grpSpMk id="9" creationId="{08F94D66-27EC-4CB8-8226-D7F41C161863}"/>
          </ac:grpSpMkLst>
        </pc:grpChg>
      </pc:sldChg>
      <pc:sldChg chg="addSp delSp modSp mod modClrScheme delDesignElem chgLayout">
        <pc:chgData name="Krystian Janowiak" userId="S::krystian.janowiak@student.pk.edu.pl::e5cbdaf7-116f-484f-ad41-c78c1dc88cc0" providerId="AD" clId="Web-{F61279DC-4C1F-4B09-B4AF-0535D1373A46}" dt="2021-12-06T21:33:50.749" v="109"/>
        <pc:sldMkLst>
          <pc:docMk/>
          <pc:sldMk cId="730367501" sldId="261"/>
        </pc:sldMkLst>
        <pc:spChg chg="mod ord">
          <ac:chgData name="Krystian Janowiak" userId="S::krystian.janowiak@student.pk.edu.pl::e5cbdaf7-116f-484f-ad41-c78c1dc88cc0" providerId="AD" clId="Web-{F61279DC-4C1F-4B09-B4AF-0535D1373A46}" dt="2021-12-06T21:33:50.749" v="109"/>
          <ac:spMkLst>
            <pc:docMk/>
            <pc:sldMk cId="730367501" sldId="261"/>
            <ac:spMk id="2" creationId="{E2A0AF87-E97C-4724-B6EE-1BDB9F425EC6}"/>
          </ac:spMkLst>
        </pc:spChg>
        <pc:spChg chg="add del">
          <ac:chgData name="Krystian Janowiak" userId="S::krystian.janowiak@student.pk.edu.pl::e5cbdaf7-116f-484f-ad41-c78c1dc88cc0" providerId="AD" clId="Web-{F61279DC-4C1F-4B09-B4AF-0535D1373A46}" dt="2021-12-06T21:33:50.749" v="109"/>
          <ac:spMkLst>
            <pc:docMk/>
            <pc:sldMk cId="730367501" sldId="261"/>
            <ac:spMk id="16" creationId="{E5A92FE9-DB05-4D0D-AF5A-BE8664B9FFB4}"/>
          </ac:spMkLst>
        </pc:spChg>
        <pc:grpChg chg="add del">
          <ac:chgData name="Krystian Janowiak" userId="S::krystian.janowiak@student.pk.edu.pl::e5cbdaf7-116f-484f-ad41-c78c1dc88cc0" providerId="AD" clId="Web-{F61279DC-4C1F-4B09-B4AF-0535D1373A46}" dt="2021-12-06T21:33:50.749" v="109"/>
          <ac:grpSpMkLst>
            <pc:docMk/>
            <pc:sldMk cId="730367501" sldId="261"/>
            <ac:grpSpMk id="8" creationId="{E9D059B6-ADD8-488A-B346-63289E90D13F}"/>
          </ac:grpSpMkLst>
        </pc:grpChg>
        <pc:grpChg chg="add del">
          <ac:chgData name="Krystian Janowiak" userId="S::krystian.janowiak@student.pk.edu.pl::e5cbdaf7-116f-484f-ad41-c78c1dc88cc0" providerId="AD" clId="Web-{F61279DC-4C1F-4B09-B4AF-0535D1373A46}" dt="2021-12-06T21:33:50.749" v="109"/>
          <ac:grpSpMkLst>
            <pc:docMk/>
            <pc:sldMk cId="730367501" sldId="261"/>
            <ac:grpSpMk id="18" creationId="{53D9B26A-5143-49A7-BA98-D871D5BD719A}"/>
          </ac:grpSpMkLst>
        </pc:grpChg>
      </pc:sldChg>
      <pc:sldChg chg="addSp delSp modSp mod modClrScheme delDesignElem chgLayout">
        <pc:chgData name="Krystian Janowiak" userId="S::krystian.janowiak@student.pk.edu.pl::e5cbdaf7-116f-484f-ad41-c78c1dc88cc0" providerId="AD" clId="Web-{F61279DC-4C1F-4B09-B4AF-0535D1373A46}" dt="2021-12-06T21:33:50.749" v="109"/>
        <pc:sldMkLst>
          <pc:docMk/>
          <pc:sldMk cId="219923218" sldId="262"/>
        </pc:sldMkLst>
        <pc:spChg chg="mod ord">
          <ac:chgData name="Krystian Janowiak" userId="S::krystian.janowiak@student.pk.edu.pl::e5cbdaf7-116f-484f-ad41-c78c1dc88cc0" providerId="AD" clId="Web-{F61279DC-4C1F-4B09-B4AF-0535D1373A46}" dt="2021-12-06T21:33:50.749" v="109"/>
          <ac:spMkLst>
            <pc:docMk/>
            <pc:sldMk cId="219923218" sldId="262"/>
            <ac:spMk id="3" creationId="{F6F09884-9032-4B8D-A1D4-ED206234BA64}"/>
          </ac:spMkLst>
        </pc:spChg>
        <pc:spChg chg="add del">
          <ac:chgData name="Krystian Janowiak" userId="S::krystian.janowiak@student.pk.edu.pl::e5cbdaf7-116f-484f-ad41-c78c1dc88cc0" providerId="AD" clId="Web-{F61279DC-4C1F-4B09-B4AF-0535D1373A46}" dt="2021-12-06T21:33:50.749" v="109"/>
          <ac:spMkLst>
            <pc:docMk/>
            <pc:sldMk cId="219923218" sldId="262"/>
            <ac:spMk id="39" creationId="{6CA4EC59-B8A3-489A-9FB4-AA0699200E65}"/>
          </ac:spMkLst>
        </pc:spChg>
        <pc:spChg chg="add del">
          <ac:chgData name="Krystian Janowiak" userId="S::krystian.janowiak@student.pk.edu.pl::e5cbdaf7-116f-484f-ad41-c78c1dc88cc0" providerId="AD" clId="Web-{F61279DC-4C1F-4B09-B4AF-0535D1373A46}" dt="2021-12-06T21:33:50.749" v="109"/>
          <ac:spMkLst>
            <pc:docMk/>
            <pc:sldMk cId="219923218" sldId="262"/>
            <ac:spMk id="41" creationId="{1143E968-E203-496D-A1AD-2EA10AB3E786}"/>
          </ac:spMkLst>
        </pc:spChg>
        <pc:grpChg chg="add del">
          <ac:chgData name="Krystian Janowiak" userId="S::krystian.janowiak@student.pk.edu.pl::e5cbdaf7-116f-484f-ad41-c78c1dc88cc0" providerId="AD" clId="Web-{F61279DC-4C1F-4B09-B4AF-0535D1373A46}" dt="2021-12-06T21:33:50.749" v="109"/>
          <ac:grpSpMkLst>
            <pc:docMk/>
            <pc:sldMk cId="219923218" sldId="262"/>
            <ac:grpSpMk id="43" creationId="{FBB3444A-472E-400E-81D0-7CCDEEECC9C3}"/>
          </ac:grpSpMkLst>
        </pc:grpChg>
      </pc:sldChg>
      <pc:sldChg chg="addSp delSp modSp mod modClrScheme delDesignElem chgLayout">
        <pc:chgData name="Krystian Janowiak" userId="S::krystian.janowiak@student.pk.edu.pl::e5cbdaf7-116f-484f-ad41-c78c1dc88cc0" providerId="AD" clId="Web-{F61279DC-4C1F-4B09-B4AF-0535D1373A46}" dt="2021-12-06T21:33:50.749" v="109"/>
        <pc:sldMkLst>
          <pc:docMk/>
          <pc:sldMk cId="4286475216" sldId="263"/>
        </pc:sldMkLst>
        <pc:spChg chg="mod ord">
          <ac:chgData name="Krystian Janowiak" userId="S::krystian.janowiak@student.pk.edu.pl::e5cbdaf7-116f-484f-ad41-c78c1dc88cc0" providerId="AD" clId="Web-{F61279DC-4C1F-4B09-B4AF-0535D1373A46}" dt="2021-12-06T21:33:50.749" v="109"/>
          <ac:spMkLst>
            <pc:docMk/>
            <pc:sldMk cId="4286475216" sldId="263"/>
            <ac:spMk id="2" creationId="{832D68D2-9476-4B8D-A759-941A9972BCCB}"/>
          </ac:spMkLst>
        </pc:spChg>
        <pc:spChg chg="mod ord">
          <ac:chgData name="Krystian Janowiak" userId="S::krystian.janowiak@student.pk.edu.pl::e5cbdaf7-116f-484f-ad41-c78c1dc88cc0" providerId="AD" clId="Web-{F61279DC-4C1F-4B09-B4AF-0535D1373A46}" dt="2021-12-06T21:33:50.749" v="109"/>
          <ac:spMkLst>
            <pc:docMk/>
            <pc:sldMk cId="4286475216" sldId="263"/>
            <ac:spMk id="3" creationId="{F6F09884-9032-4B8D-A1D4-ED206234BA64}"/>
          </ac:spMkLst>
        </pc:spChg>
        <pc:spChg chg="add del">
          <ac:chgData name="Krystian Janowiak" userId="S::krystian.janowiak@student.pk.edu.pl::e5cbdaf7-116f-484f-ad41-c78c1dc88cc0" providerId="AD" clId="Web-{F61279DC-4C1F-4B09-B4AF-0535D1373A46}" dt="2021-12-06T21:33:50.749" v="109"/>
          <ac:spMkLst>
            <pc:docMk/>
            <pc:sldMk cId="4286475216" sldId="263"/>
            <ac:spMk id="8" creationId="{F659138C-74A1-445B-848C-3608AE871A9F}"/>
          </ac:spMkLst>
        </pc:spChg>
        <pc:spChg chg="add del">
          <ac:chgData name="Krystian Janowiak" userId="S::krystian.janowiak@student.pk.edu.pl::e5cbdaf7-116f-484f-ad41-c78c1dc88cc0" providerId="AD" clId="Web-{F61279DC-4C1F-4B09-B4AF-0535D1373A46}" dt="2021-12-06T21:33:50.749" v="109"/>
          <ac:spMkLst>
            <pc:docMk/>
            <pc:sldMk cId="4286475216" sldId="263"/>
            <ac:spMk id="18" creationId="{225F4217-4021-45A0-812B-398F9A7A93F9}"/>
          </ac:spMkLst>
        </pc:spChg>
        <pc:grpChg chg="add del">
          <ac:chgData name="Krystian Janowiak" userId="S::krystian.janowiak@student.pk.edu.pl::e5cbdaf7-116f-484f-ad41-c78c1dc88cc0" providerId="AD" clId="Web-{F61279DC-4C1F-4B09-B4AF-0535D1373A46}" dt="2021-12-06T21:33:50.749" v="109"/>
          <ac:grpSpMkLst>
            <pc:docMk/>
            <pc:sldMk cId="4286475216" sldId="263"/>
            <ac:grpSpMk id="10" creationId="{7DFD7409-66D7-4C9C-B528-E79EB64A4D31}"/>
          </ac:grpSpMkLst>
        </pc:grpChg>
        <pc:cxnChg chg="add del">
          <ac:chgData name="Krystian Janowiak" userId="S::krystian.janowiak@student.pk.edu.pl::e5cbdaf7-116f-484f-ad41-c78c1dc88cc0" providerId="AD" clId="Web-{F61279DC-4C1F-4B09-B4AF-0535D1373A46}" dt="2021-12-06T21:33:50.749" v="109"/>
          <ac:cxnSpMkLst>
            <pc:docMk/>
            <pc:sldMk cId="4286475216" sldId="263"/>
            <ac:cxnSpMk id="20" creationId="{486F4EBC-E415-40E4-A8BA-BA66F0B632CB}"/>
          </ac:cxnSpMkLst>
        </pc:cxnChg>
      </pc:sldChg>
      <pc:sldChg chg="addSp delSp modSp mod modClrScheme delDesignElem chgLayout">
        <pc:chgData name="Krystian Janowiak" userId="S::krystian.janowiak@student.pk.edu.pl::e5cbdaf7-116f-484f-ad41-c78c1dc88cc0" providerId="AD" clId="Web-{F61279DC-4C1F-4B09-B4AF-0535D1373A46}" dt="2021-12-06T21:33:50.749" v="109"/>
        <pc:sldMkLst>
          <pc:docMk/>
          <pc:sldMk cId="3332462386" sldId="264"/>
        </pc:sldMkLst>
        <pc:spChg chg="mod ord">
          <ac:chgData name="Krystian Janowiak" userId="S::krystian.janowiak@student.pk.edu.pl::e5cbdaf7-116f-484f-ad41-c78c1dc88cc0" providerId="AD" clId="Web-{F61279DC-4C1F-4B09-B4AF-0535D1373A46}" dt="2021-12-06T21:33:50.749" v="109"/>
          <ac:spMkLst>
            <pc:docMk/>
            <pc:sldMk cId="3332462386" sldId="264"/>
            <ac:spMk id="2" creationId="{9CF96101-5A8C-4121-B445-59EDE896904A}"/>
          </ac:spMkLst>
        </pc:spChg>
        <pc:spChg chg="mod ord">
          <ac:chgData name="Krystian Janowiak" userId="S::krystian.janowiak@student.pk.edu.pl::e5cbdaf7-116f-484f-ad41-c78c1dc88cc0" providerId="AD" clId="Web-{F61279DC-4C1F-4B09-B4AF-0535D1373A46}" dt="2021-12-06T21:33:50.749" v="109"/>
          <ac:spMkLst>
            <pc:docMk/>
            <pc:sldMk cId="3332462386" sldId="264"/>
            <ac:spMk id="3" creationId="{A5AD7F14-BEFB-4698-96D3-D5430DF70D1C}"/>
          </ac:spMkLst>
        </pc:spChg>
        <pc:spChg chg="add del">
          <ac:chgData name="Krystian Janowiak" userId="S::krystian.janowiak@student.pk.edu.pl::e5cbdaf7-116f-484f-ad41-c78c1dc88cc0" providerId="AD" clId="Web-{F61279DC-4C1F-4B09-B4AF-0535D1373A46}" dt="2021-12-06T21:33:50.749" v="109"/>
          <ac:spMkLst>
            <pc:docMk/>
            <pc:sldMk cId="3332462386" sldId="264"/>
            <ac:spMk id="32" creationId="{5EF08599-3FED-4288-A20D-E7BCAC3B8E26}"/>
          </ac:spMkLst>
        </pc:spChg>
        <pc:spChg chg="add del">
          <ac:chgData name="Krystian Janowiak" userId="S::krystian.janowiak@student.pk.edu.pl::e5cbdaf7-116f-484f-ad41-c78c1dc88cc0" providerId="AD" clId="Web-{F61279DC-4C1F-4B09-B4AF-0535D1373A46}" dt="2021-12-06T21:33:50.749" v="109"/>
          <ac:spMkLst>
            <pc:docMk/>
            <pc:sldMk cId="3332462386" sldId="264"/>
            <ac:spMk id="34" creationId="{C884A6B2-90E9-4BDB-8503-71AC02D3956A}"/>
          </ac:spMkLst>
        </pc:spChg>
        <pc:grpChg chg="add del">
          <ac:chgData name="Krystian Janowiak" userId="S::krystian.janowiak@student.pk.edu.pl::e5cbdaf7-116f-484f-ad41-c78c1dc88cc0" providerId="AD" clId="Web-{F61279DC-4C1F-4B09-B4AF-0535D1373A46}" dt="2021-12-06T21:33:50.749" v="109"/>
          <ac:grpSpMkLst>
            <pc:docMk/>
            <pc:sldMk cId="3332462386" sldId="264"/>
            <ac:grpSpMk id="24" creationId="{08F94D66-27EC-4CB8-8226-D7F41C161863}"/>
          </ac:grpSpMkLst>
        </pc:grpChg>
        <pc:grpChg chg="add del">
          <ac:chgData name="Krystian Janowiak" userId="S::krystian.janowiak@student.pk.edu.pl::e5cbdaf7-116f-484f-ad41-c78c1dc88cc0" providerId="AD" clId="Web-{F61279DC-4C1F-4B09-B4AF-0535D1373A46}" dt="2021-12-06T21:33:50.749" v="109"/>
          <ac:grpSpMkLst>
            <pc:docMk/>
            <pc:sldMk cId="3332462386" sldId="264"/>
            <ac:grpSpMk id="36" creationId="{E9046BC8-D404-4E7D-9202-A07F3FDD3823}"/>
          </ac:grpSpMkLst>
        </pc:grpChg>
      </pc:sldChg>
      <pc:sldChg chg="addSp delSp modSp mod modClrScheme delDesignElem chgLayout">
        <pc:chgData name="Krystian Janowiak" userId="S::krystian.janowiak@student.pk.edu.pl::e5cbdaf7-116f-484f-ad41-c78c1dc88cc0" providerId="AD" clId="Web-{F61279DC-4C1F-4B09-B4AF-0535D1373A46}" dt="2021-12-06T21:42:39.703" v="181" actId="20577"/>
        <pc:sldMkLst>
          <pc:docMk/>
          <pc:sldMk cId="3039037809" sldId="265"/>
        </pc:sldMkLst>
        <pc:spChg chg="mod ord">
          <ac:chgData name="Krystian Janowiak" userId="S::krystian.janowiak@student.pk.edu.pl::e5cbdaf7-116f-484f-ad41-c78c1dc88cc0" providerId="AD" clId="Web-{F61279DC-4C1F-4B09-B4AF-0535D1373A46}" dt="2021-12-06T21:42:39.703" v="181" actId="20577"/>
          <ac:spMkLst>
            <pc:docMk/>
            <pc:sldMk cId="3039037809" sldId="265"/>
            <ac:spMk id="2" creationId="{E2A0AF87-E97C-4724-B6EE-1BDB9F425EC6}"/>
          </ac:spMkLst>
        </pc:spChg>
        <pc:spChg chg="add del">
          <ac:chgData name="Krystian Janowiak" userId="S::krystian.janowiak@student.pk.edu.pl::e5cbdaf7-116f-484f-ad41-c78c1dc88cc0" providerId="AD" clId="Web-{F61279DC-4C1F-4B09-B4AF-0535D1373A46}" dt="2021-12-06T21:27:55.581" v="21"/>
          <ac:spMkLst>
            <pc:docMk/>
            <pc:sldMk cId="3039037809" sldId="265"/>
            <ac:spMk id="3" creationId="{83FAF62E-FF51-4905-9F05-4537BB293DBB}"/>
          </ac:spMkLst>
        </pc:spChg>
        <pc:spChg chg="add del">
          <ac:chgData name="Krystian Janowiak" userId="S::krystian.janowiak@student.pk.edu.pl::e5cbdaf7-116f-484f-ad41-c78c1dc88cc0" providerId="AD" clId="Web-{F61279DC-4C1F-4B09-B4AF-0535D1373A46}" dt="2021-12-06T21:33:50.749" v="109"/>
          <ac:spMkLst>
            <pc:docMk/>
            <pc:sldMk cId="3039037809" sldId="265"/>
            <ac:spMk id="16" creationId="{E5A92FE9-DB05-4D0D-AF5A-BE8664B9FFB4}"/>
          </ac:spMkLst>
        </pc:spChg>
        <pc:grpChg chg="add del">
          <ac:chgData name="Krystian Janowiak" userId="S::krystian.janowiak@student.pk.edu.pl::e5cbdaf7-116f-484f-ad41-c78c1dc88cc0" providerId="AD" clId="Web-{F61279DC-4C1F-4B09-B4AF-0535D1373A46}" dt="2021-12-06T21:33:50.749" v="109"/>
          <ac:grpSpMkLst>
            <pc:docMk/>
            <pc:sldMk cId="3039037809" sldId="265"/>
            <ac:grpSpMk id="8" creationId="{E9D059B6-ADD8-488A-B346-63289E90D13F}"/>
          </ac:grpSpMkLst>
        </pc:grpChg>
        <pc:grpChg chg="add del">
          <ac:chgData name="Krystian Janowiak" userId="S::krystian.janowiak@student.pk.edu.pl::e5cbdaf7-116f-484f-ad41-c78c1dc88cc0" providerId="AD" clId="Web-{F61279DC-4C1F-4B09-B4AF-0535D1373A46}" dt="2021-12-06T21:33:50.749" v="109"/>
          <ac:grpSpMkLst>
            <pc:docMk/>
            <pc:sldMk cId="3039037809" sldId="265"/>
            <ac:grpSpMk id="18" creationId="{53D9B26A-5143-49A7-BA98-D871D5BD719A}"/>
          </ac:grpSpMkLst>
        </pc:grpChg>
      </pc:sldChg>
      <pc:sldChg chg="addSp delSp modSp new del mod modClrScheme chgLayout">
        <pc:chgData name="Krystian Janowiak" userId="S::krystian.janowiak@student.pk.edu.pl::e5cbdaf7-116f-484f-ad41-c78c1dc88cc0" providerId="AD" clId="Web-{F61279DC-4C1F-4B09-B4AF-0535D1373A46}" dt="2021-12-06T21:37:35.959" v="142"/>
        <pc:sldMkLst>
          <pc:docMk/>
          <pc:sldMk cId="1899224628" sldId="266"/>
        </pc:sldMkLst>
        <pc:spChg chg="mod ord">
          <ac:chgData name="Krystian Janowiak" userId="S::krystian.janowiak@student.pk.edu.pl::e5cbdaf7-116f-484f-ad41-c78c1dc88cc0" providerId="AD" clId="Web-{F61279DC-4C1F-4B09-B4AF-0535D1373A46}" dt="2021-12-06T21:33:50.749" v="109"/>
          <ac:spMkLst>
            <pc:docMk/>
            <pc:sldMk cId="1899224628" sldId="266"/>
            <ac:spMk id="2" creationId="{20A03067-167D-446C-A97F-744146F5601F}"/>
          </ac:spMkLst>
        </pc:spChg>
        <pc:spChg chg="del">
          <ac:chgData name="Krystian Janowiak" userId="S::krystian.janowiak@student.pk.edu.pl::e5cbdaf7-116f-484f-ad41-c78c1dc88cc0" providerId="AD" clId="Web-{F61279DC-4C1F-4B09-B4AF-0535D1373A46}" dt="2021-12-06T21:30:43.712" v="73"/>
          <ac:spMkLst>
            <pc:docMk/>
            <pc:sldMk cId="1899224628" sldId="266"/>
            <ac:spMk id="3" creationId="{43BA7EFE-5141-400F-A48E-A320FFB20C1E}"/>
          </ac:spMkLst>
        </pc:spChg>
        <pc:picChg chg="add del mod">
          <ac:chgData name="Krystian Janowiak" userId="S::krystian.janowiak@student.pk.edu.pl::e5cbdaf7-116f-484f-ad41-c78c1dc88cc0" providerId="AD" clId="Web-{F61279DC-4C1F-4B09-B4AF-0535D1373A46}" dt="2021-12-06T21:30:33.789" v="69"/>
          <ac:picMkLst>
            <pc:docMk/>
            <pc:sldMk cId="1899224628" sldId="266"/>
            <ac:picMk id="4" creationId="{5E394E82-8106-4EE1-9591-4FB4BA5AA9A9}"/>
          </ac:picMkLst>
        </pc:picChg>
        <pc:picChg chg="add mod">
          <ac:chgData name="Krystian Janowiak" userId="S::krystian.janowiak@student.pk.edu.pl::e5cbdaf7-116f-484f-ad41-c78c1dc88cc0" providerId="AD" clId="Web-{F61279DC-4C1F-4B09-B4AF-0535D1373A46}" dt="2021-12-06T21:30:53.509" v="77" actId="14100"/>
          <ac:picMkLst>
            <pc:docMk/>
            <pc:sldMk cId="1899224628" sldId="266"/>
            <ac:picMk id="5" creationId="{E77F856B-6643-4857-80A1-06A46C98D8BE}"/>
          </ac:picMkLst>
        </pc:picChg>
      </pc:sldChg>
      <pc:sldChg chg="addSp delSp modSp new mod setBg modClrScheme setClrOvrMap chgLayout">
        <pc:chgData name="Krystian Janowiak" userId="S::krystian.janowiak@student.pk.edu.pl::e5cbdaf7-116f-484f-ad41-c78c1dc88cc0" providerId="AD" clId="Web-{F61279DC-4C1F-4B09-B4AF-0535D1373A46}" dt="2021-12-06T21:52:29.347" v="184" actId="14100"/>
        <pc:sldMkLst>
          <pc:docMk/>
          <pc:sldMk cId="111507210" sldId="267"/>
        </pc:sldMkLst>
        <pc:spChg chg="mod ord">
          <ac:chgData name="Krystian Janowiak" userId="S::krystian.janowiak@student.pk.edu.pl::e5cbdaf7-116f-484f-ad41-c78c1dc88cc0" providerId="AD" clId="Web-{F61279DC-4C1F-4B09-B4AF-0535D1373A46}" dt="2021-12-06T21:52:29.347" v="184" actId="14100"/>
          <ac:spMkLst>
            <pc:docMk/>
            <pc:sldMk cId="111507210" sldId="267"/>
            <ac:spMk id="2" creationId="{984CB821-04F9-4CA7-A8B8-E2C548CCFD11}"/>
          </ac:spMkLst>
        </pc:spChg>
        <pc:spChg chg="del mod ord">
          <ac:chgData name="Krystian Janowiak" userId="S::krystian.janowiak@student.pk.edu.pl::e5cbdaf7-116f-484f-ad41-c78c1dc88cc0" providerId="AD" clId="Web-{F61279DC-4C1F-4B09-B4AF-0535D1373A46}" dt="2021-12-06T21:34:31.484" v="111"/>
          <ac:spMkLst>
            <pc:docMk/>
            <pc:sldMk cId="111507210" sldId="267"/>
            <ac:spMk id="3" creationId="{BD24A1D7-CF23-461F-97B7-71DBA74B46A9}"/>
          </ac:spMkLst>
        </pc:spChg>
        <pc:spChg chg="add">
          <ac:chgData name="Krystian Janowiak" userId="S::krystian.janowiak@student.pk.edu.pl::e5cbdaf7-116f-484f-ad41-c78c1dc88cc0" providerId="AD" clId="Web-{F61279DC-4C1F-4B09-B4AF-0535D1373A46}" dt="2021-12-06T21:34:21.453" v="110"/>
          <ac:spMkLst>
            <pc:docMk/>
            <pc:sldMk cId="111507210" sldId="267"/>
            <ac:spMk id="16" creationId="{E67A1FC6-22FB-4EA7-B90A-C9F18FBEF30F}"/>
          </ac:spMkLst>
        </pc:spChg>
        <pc:spChg chg="add">
          <ac:chgData name="Krystian Janowiak" userId="S::krystian.janowiak@student.pk.edu.pl::e5cbdaf7-116f-484f-ad41-c78c1dc88cc0" providerId="AD" clId="Web-{F61279DC-4C1F-4B09-B4AF-0535D1373A46}" dt="2021-12-06T21:34:21.453" v="110"/>
          <ac:spMkLst>
            <pc:docMk/>
            <pc:sldMk cId="111507210" sldId="267"/>
            <ac:spMk id="18" creationId="{6246FDC4-DD97-431A-914A-9EB57A4A3C7C}"/>
          </ac:spMkLst>
        </pc:spChg>
        <pc:spChg chg="add">
          <ac:chgData name="Krystian Janowiak" userId="S::krystian.janowiak@student.pk.edu.pl::e5cbdaf7-116f-484f-ad41-c78c1dc88cc0" providerId="AD" clId="Web-{F61279DC-4C1F-4B09-B4AF-0535D1373A46}" dt="2021-12-06T21:34:21.453" v="110"/>
          <ac:spMkLst>
            <pc:docMk/>
            <pc:sldMk cId="111507210" sldId="267"/>
            <ac:spMk id="20" creationId="{CD4E68A2-74B0-42F5-BB75-2E1A7C2018C7}"/>
          </ac:spMkLst>
        </pc:spChg>
        <pc:grpChg chg="add">
          <ac:chgData name="Krystian Janowiak" userId="S::krystian.janowiak@student.pk.edu.pl::e5cbdaf7-116f-484f-ad41-c78c1dc88cc0" providerId="AD" clId="Web-{F61279DC-4C1F-4B09-B4AF-0535D1373A46}" dt="2021-12-06T21:34:21.453" v="110"/>
          <ac:grpSpMkLst>
            <pc:docMk/>
            <pc:sldMk cId="111507210" sldId="267"/>
            <ac:grpSpMk id="8" creationId="{E9D059B6-ADD8-488A-B346-63289E90D13F}"/>
          </ac:grpSpMkLst>
        </pc:grpChg>
      </pc:sldChg>
      <pc:sldChg chg="modSp new del mod modClrScheme chgLayout">
        <pc:chgData name="Krystian Janowiak" userId="S::krystian.janowiak@student.pk.edu.pl::e5cbdaf7-116f-484f-ad41-c78c1dc88cc0" providerId="AD" clId="Web-{F61279DC-4C1F-4B09-B4AF-0535D1373A46}" dt="2021-12-06T21:37:36.787" v="144"/>
        <pc:sldMkLst>
          <pc:docMk/>
          <pc:sldMk cId="1484557697" sldId="268"/>
        </pc:sldMkLst>
        <pc:spChg chg="mod ord">
          <ac:chgData name="Krystian Janowiak" userId="S::krystian.janowiak@student.pk.edu.pl::e5cbdaf7-116f-484f-ad41-c78c1dc88cc0" providerId="AD" clId="Web-{F61279DC-4C1F-4B09-B4AF-0535D1373A46}" dt="2021-12-06T21:33:50.749" v="109"/>
          <ac:spMkLst>
            <pc:docMk/>
            <pc:sldMk cId="1484557697" sldId="268"/>
            <ac:spMk id="2" creationId="{36F12849-87E1-4110-8DE9-54F5F4A43CAE}"/>
          </ac:spMkLst>
        </pc:spChg>
        <pc:spChg chg="mod ord">
          <ac:chgData name="Krystian Janowiak" userId="S::krystian.janowiak@student.pk.edu.pl::e5cbdaf7-116f-484f-ad41-c78c1dc88cc0" providerId="AD" clId="Web-{F61279DC-4C1F-4B09-B4AF-0535D1373A46}" dt="2021-12-06T21:33:50.749" v="109"/>
          <ac:spMkLst>
            <pc:docMk/>
            <pc:sldMk cId="1484557697" sldId="268"/>
            <ac:spMk id="3" creationId="{02E75611-E8BD-4D77-B5DB-D1247520FD4B}"/>
          </ac:spMkLst>
        </pc:spChg>
      </pc:sldChg>
      <pc:sldChg chg="addSp delSp modSp add del mod replId modClrScheme chgLayout">
        <pc:chgData name="Krystian Janowiak" userId="S::krystian.janowiak@student.pk.edu.pl::e5cbdaf7-116f-484f-ad41-c78c1dc88cc0" providerId="AD" clId="Web-{F61279DC-4C1F-4B09-B4AF-0535D1373A46}" dt="2021-12-06T21:37:36.162" v="143"/>
        <pc:sldMkLst>
          <pc:docMk/>
          <pc:sldMk cId="1078431535" sldId="269"/>
        </pc:sldMkLst>
        <pc:spChg chg="mod ord">
          <ac:chgData name="Krystian Janowiak" userId="S::krystian.janowiak@student.pk.edu.pl::e5cbdaf7-116f-484f-ad41-c78c1dc88cc0" providerId="AD" clId="Web-{F61279DC-4C1F-4B09-B4AF-0535D1373A46}" dt="2021-12-06T21:33:50.749" v="109"/>
          <ac:spMkLst>
            <pc:docMk/>
            <pc:sldMk cId="1078431535" sldId="269"/>
            <ac:spMk id="2" creationId="{20A03067-167D-446C-A97F-744146F5601F}"/>
          </ac:spMkLst>
        </pc:spChg>
        <pc:picChg chg="add mod">
          <ac:chgData name="Krystian Janowiak" userId="S::krystian.janowiak@student.pk.edu.pl::e5cbdaf7-116f-484f-ad41-c78c1dc88cc0" providerId="AD" clId="Web-{F61279DC-4C1F-4B09-B4AF-0535D1373A46}" dt="2021-12-06T21:32:54.466" v="107" actId="1076"/>
          <ac:picMkLst>
            <pc:docMk/>
            <pc:sldMk cId="1078431535" sldId="269"/>
            <ac:picMk id="3" creationId="{81E3569F-5BF2-44E3-8415-FBC4181F473F}"/>
          </ac:picMkLst>
        </pc:picChg>
        <pc:picChg chg="del">
          <ac:chgData name="Krystian Janowiak" userId="S::krystian.janowiak@student.pk.edu.pl::e5cbdaf7-116f-484f-ad41-c78c1dc88cc0" providerId="AD" clId="Web-{F61279DC-4C1F-4B09-B4AF-0535D1373A46}" dt="2021-12-06T21:32:19.105" v="97"/>
          <ac:picMkLst>
            <pc:docMk/>
            <pc:sldMk cId="1078431535" sldId="269"/>
            <ac:picMk id="5" creationId="{E77F856B-6643-4857-80A1-06A46C98D8BE}"/>
          </ac:picMkLst>
        </pc:picChg>
      </pc:sldChg>
      <pc:sldChg chg="addSp delSp modSp add replId">
        <pc:chgData name="Krystian Janowiak" userId="S::krystian.janowiak@student.pk.edu.pl::e5cbdaf7-116f-484f-ad41-c78c1dc88cc0" providerId="AD" clId="Web-{F61279DC-4C1F-4B09-B4AF-0535D1373A46}" dt="2021-12-06T21:41:08.747" v="175" actId="1076"/>
        <pc:sldMkLst>
          <pc:docMk/>
          <pc:sldMk cId="3013550578" sldId="270"/>
        </pc:sldMkLst>
        <pc:spChg chg="add del mod">
          <ac:chgData name="Krystian Janowiak" userId="S::krystian.janowiak@student.pk.edu.pl::e5cbdaf7-116f-484f-ad41-c78c1dc88cc0" providerId="AD" clId="Web-{F61279DC-4C1F-4B09-B4AF-0535D1373A46}" dt="2021-12-06T21:36:57.005" v="130"/>
          <ac:spMkLst>
            <pc:docMk/>
            <pc:sldMk cId="3013550578" sldId="270"/>
            <ac:spMk id="2" creationId="{984CB821-04F9-4CA7-A8B8-E2C548CCFD11}"/>
          </ac:spMkLst>
        </pc:spChg>
        <pc:spChg chg="add del mod">
          <ac:chgData name="Krystian Janowiak" userId="S::krystian.janowiak@student.pk.edu.pl::e5cbdaf7-116f-484f-ad41-c78c1dc88cc0" providerId="AD" clId="Web-{F61279DC-4C1F-4B09-B4AF-0535D1373A46}" dt="2021-12-06T21:36:40.379" v="124"/>
          <ac:spMkLst>
            <pc:docMk/>
            <pc:sldMk cId="3013550578" sldId="270"/>
            <ac:spMk id="4" creationId="{84E33394-4CD3-4778-A198-91597CE94A77}"/>
          </ac:spMkLst>
        </pc:spChg>
        <pc:spChg chg="add del">
          <ac:chgData name="Krystian Janowiak" userId="S::krystian.janowiak@student.pk.edu.pl::e5cbdaf7-116f-484f-ad41-c78c1dc88cc0" providerId="AD" clId="Web-{F61279DC-4C1F-4B09-B4AF-0535D1373A46}" dt="2021-12-06T21:36:38.895" v="123"/>
          <ac:spMkLst>
            <pc:docMk/>
            <pc:sldMk cId="3013550578" sldId="270"/>
            <ac:spMk id="5" creationId="{4BA3E7C5-9E81-4EB8-9B4B-2EA07C11DCF2}"/>
          </ac:spMkLst>
        </pc:spChg>
        <pc:spChg chg="add mod">
          <ac:chgData name="Krystian Janowiak" userId="S::krystian.janowiak@student.pk.edu.pl::e5cbdaf7-116f-484f-ad41-c78c1dc88cc0" providerId="AD" clId="Web-{F61279DC-4C1F-4B09-B4AF-0535D1373A46}" dt="2021-12-06T21:41:08.747" v="175" actId="1076"/>
          <ac:spMkLst>
            <pc:docMk/>
            <pc:sldMk cId="3013550578" sldId="270"/>
            <ac:spMk id="6" creationId="{7585E4DD-271C-45F1-85D2-3D6F47B420C6}"/>
          </ac:spMkLst>
        </pc:spChg>
        <pc:spChg chg="del">
          <ac:chgData name="Krystian Janowiak" userId="S::krystian.janowiak@student.pk.edu.pl::e5cbdaf7-116f-484f-ad41-c78c1dc88cc0" providerId="AD" clId="Web-{F61279DC-4C1F-4B09-B4AF-0535D1373A46}" dt="2021-12-06T21:36:13.550" v="116"/>
          <ac:spMkLst>
            <pc:docMk/>
            <pc:sldMk cId="3013550578" sldId="270"/>
            <ac:spMk id="16" creationId="{E67A1FC6-22FB-4EA7-B90A-C9F18FBEF30F}"/>
          </ac:spMkLst>
        </pc:spChg>
        <pc:spChg chg="del">
          <ac:chgData name="Krystian Janowiak" userId="S::krystian.janowiak@student.pk.edu.pl::e5cbdaf7-116f-484f-ad41-c78c1dc88cc0" providerId="AD" clId="Web-{F61279DC-4C1F-4B09-B4AF-0535D1373A46}" dt="2021-12-06T21:36:13.550" v="116"/>
          <ac:spMkLst>
            <pc:docMk/>
            <pc:sldMk cId="3013550578" sldId="270"/>
            <ac:spMk id="18" creationId="{6246FDC4-DD97-431A-914A-9EB57A4A3C7C}"/>
          </ac:spMkLst>
        </pc:spChg>
        <pc:spChg chg="del">
          <ac:chgData name="Krystian Janowiak" userId="S::krystian.janowiak@student.pk.edu.pl::e5cbdaf7-116f-484f-ad41-c78c1dc88cc0" providerId="AD" clId="Web-{F61279DC-4C1F-4B09-B4AF-0535D1373A46}" dt="2021-12-06T21:36:13.550" v="116"/>
          <ac:spMkLst>
            <pc:docMk/>
            <pc:sldMk cId="3013550578" sldId="270"/>
            <ac:spMk id="20" creationId="{CD4E68A2-74B0-42F5-BB75-2E1A7C2018C7}"/>
          </ac:spMkLst>
        </pc:spChg>
        <pc:spChg chg="add">
          <ac:chgData name="Krystian Janowiak" userId="S::krystian.janowiak@student.pk.edu.pl::e5cbdaf7-116f-484f-ad41-c78c1dc88cc0" providerId="AD" clId="Web-{F61279DC-4C1F-4B09-B4AF-0535D1373A46}" dt="2021-12-06T21:36:13.550" v="116"/>
          <ac:spMkLst>
            <pc:docMk/>
            <pc:sldMk cId="3013550578" sldId="270"/>
            <ac:spMk id="33" creationId="{675B157A-751A-4B3B-84E6-DAD66F6593CA}"/>
          </ac:spMkLst>
        </pc:spChg>
        <pc:spChg chg="add">
          <ac:chgData name="Krystian Janowiak" userId="S::krystian.janowiak@student.pk.edu.pl::e5cbdaf7-116f-484f-ad41-c78c1dc88cc0" providerId="AD" clId="Web-{F61279DC-4C1F-4B09-B4AF-0535D1373A46}" dt="2021-12-06T21:36:13.550" v="116"/>
          <ac:spMkLst>
            <pc:docMk/>
            <pc:sldMk cId="3013550578" sldId="270"/>
            <ac:spMk id="43" creationId="{734F9891-918B-4907-B215-68406A700E8D}"/>
          </ac:spMkLst>
        </pc:spChg>
        <pc:grpChg chg="del">
          <ac:chgData name="Krystian Janowiak" userId="S::krystian.janowiak@student.pk.edu.pl::e5cbdaf7-116f-484f-ad41-c78c1dc88cc0" providerId="AD" clId="Web-{F61279DC-4C1F-4B09-B4AF-0535D1373A46}" dt="2021-12-06T21:36:13.550" v="116"/>
          <ac:grpSpMkLst>
            <pc:docMk/>
            <pc:sldMk cId="3013550578" sldId="270"/>
            <ac:grpSpMk id="8" creationId="{E9D059B6-ADD8-488A-B346-63289E90D13F}"/>
          </ac:grpSpMkLst>
        </pc:grpChg>
        <pc:grpChg chg="add">
          <ac:chgData name="Krystian Janowiak" userId="S::krystian.janowiak@student.pk.edu.pl::e5cbdaf7-116f-484f-ad41-c78c1dc88cc0" providerId="AD" clId="Web-{F61279DC-4C1F-4B09-B4AF-0535D1373A46}" dt="2021-12-06T21:36:13.550" v="116"/>
          <ac:grpSpMkLst>
            <pc:docMk/>
            <pc:sldMk cId="3013550578" sldId="270"/>
            <ac:grpSpMk id="25" creationId="{E9D059B6-ADD8-488A-B346-63289E90D13F}"/>
          </ac:grpSpMkLst>
        </pc:grpChg>
        <pc:grpChg chg="add">
          <ac:chgData name="Krystian Janowiak" userId="S::krystian.janowiak@student.pk.edu.pl::e5cbdaf7-116f-484f-ad41-c78c1dc88cc0" providerId="AD" clId="Web-{F61279DC-4C1F-4B09-B4AF-0535D1373A46}" dt="2021-12-06T21:36:13.550" v="116"/>
          <ac:grpSpMkLst>
            <pc:docMk/>
            <pc:sldMk cId="3013550578" sldId="270"/>
            <ac:grpSpMk id="35" creationId="{FBC8EF01-693C-48AC-85A7-E9DECBCDB7D3}"/>
          </ac:grpSpMkLst>
        </pc:grpChg>
        <pc:picChg chg="add mod">
          <ac:chgData name="Krystian Janowiak" userId="S::krystian.janowiak@student.pk.edu.pl::e5cbdaf7-116f-484f-ad41-c78c1dc88cc0" providerId="AD" clId="Web-{F61279DC-4C1F-4B09-B4AF-0535D1373A46}" dt="2021-12-06T21:37:02.458" v="131" actId="1076"/>
          <ac:picMkLst>
            <pc:docMk/>
            <pc:sldMk cId="3013550578" sldId="270"/>
            <ac:picMk id="7" creationId="{0EA8089F-46C3-400B-8C50-2A2B8EC78BC4}"/>
          </ac:picMkLst>
        </pc:picChg>
        <pc:cxnChg chg="add">
          <ac:chgData name="Krystian Janowiak" userId="S::krystian.janowiak@student.pk.edu.pl::e5cbdaf7-116f-484f-ad41-c78c1dc88cc0" providerId="AD" clId="Web-{F61279DC-4C1F-4B09-B4AF-0535D1373A46}" dt="2021-12-06T21:36:13.550" v="116"/>
          <ac:cxnSpMkLst>
            <pc:docMk/>
            <pc:sldMk cId="3013550578" sldId="270"/>
            <ac:cxnSpMk id="45" creationId="{ABE42DBE-98BB-40FC-9C91-3BCB67F8385F}"/>
          </ac:cxnSpMkLst>
        </pc:cxnChg>
      </pc:sldChg>
      <pc:sldChg chg="add del replId">
        <pc:chgData name="Krystian Janowiak" userId="S::krystian.janowiak@student.pk.edu.pl::e5cbdaf7-116f-484f-ad41-c78c1dc88cc0" providerId="AD" clId="Web-{F61279DC-4C1F-4B09-B4AF-0535D1373A46}" dt="2021-12-06T21:36:23.691" v="118"/>
        <pc:sldMkLst>
          <pc:docMk/>
          <pc:sldMk cId="707538429" sldId="271"/>
        </pc:sldMkLst>
      </pc:sldChg>
      <pc:sldChg chg="addSp delSp modSp add replId">
        <pc:chgData name="Krystian Janowiak" userId="S::krystian.janowiak@student.pk.edu.pl::e5cbdaf7-116f-484f-ad41-c78c1dc88cc0" providerId="AD" clId="Web-{F61279DC-4C1F-4B09-B4AF-0535D1373A46}" dt="2021-12-06T21:41:00.262" v="174" actId="1076"/>
        <pc:sldMkLst>
          <pc:docMk/>
          <pc:sldMk cId="2963251387" sldId="272"/>
        </pc:sldMkLst>
        <pc:spChg chg="del">
          <ac:chgData name="Krystian Janowiak" userId="S::krystian.janowiak@student.pk.edu.pl::e5cbdaf7-116f-484f-ad41-c78c1dc88cc0" providerId="AD" clId="Web-{F61279DC-4C1F-4B09-B4AF-0535D1373A46}" dt="2021-12-06T21:37:09.989" v="132"/>
          <ac:spMkLst>
            <pc:docMk/>
            <pc:sldMk cId="2963251387" sldId="272"/>
            <ac:spMk id="2" creationId="{984CB821-04F9-4CA7-A8B8-E2C548CCFD11}"/>
          </ac:spMkLst>
        </pc:spChg>
        <pc:spChg chg="add del mod">
          <ac:chgData name="Krystian Janowiak" userId="S::krystian.janowiak@student.pk.edu.pl::e5cbdaf7-116f-484f-ad41-c78c1dc88cc0" providerId="AD" clId="Web-{F61279DC-4C1F-4B09-B4AF-0535D1373A46}" dt="2021-12-06T21:37:12.583" v="133"/>
          <ac:spMkLst>
            <pc:docMk/>
            <pc:sldMk cId="2963251387" sldId="272"/>
            <ac:spMk id="4" creationId="{C889EF6F-B16E-497B-838F-6EFAA56F0E82}"/>
          </ac:spMkLst>
        </pc:spChg>
        <pc:spChg chg="add del mod">
          <ac:chgData name="Krystian Janowiak" userId="S::krystian.janowiak@student.pk.edu.pl::e5cbdaf7-116f-484f-ad41-c78c1dc88cc0" providerId="AD" clId="Web-{F61279DC-4C1F-4B09-B4AF-0535D1373A46}" dt="2021-12-06T21:37:23.130" v="139"/>
          <ac:spMkLst>
            <pc:docMk/>
            <pc:sldMk cId="2963251387" sldId="272"/>
            <ac:spMk id="6" creationId="{7ABEEE7B-3400-4D4A-973E-96F8FC1A46E8}"/>
          </ac:spMkLst>
        </pc:spChg>
        <pc:spChg chg="add mod">
          <ac:chgData name="Krystian Janowiak" userId="S::krystian.janowiak@student.pk.edu.pl::e5cbdaf7-116f-484f-ad41-c78c1dc88cc0" providerId="AD" clId="Web-{F61279DC-4C1F-4B09-B4AF-0535D1373A46}" dt="2021-12-06T21:41:00.262" v="174" actId="1076"/>
          <ac:spMkLst>
            <pc:docMk/>
            <pc:sldMk cId="2963251387" sldId="272"/>
            <ac:spMk id="7" creationId="{AD57169A-4402-4424-9637-51A9CFE0ABCB}"/>
          </ac:spMkLst>
        </pc:spChg>
        <pc:picChg chg="add mod">
          <ac:chgData name="Krystian Janowiak" userId="S::krystian.janowiak@student.pk.edu.pl::e5cbdaf7-116f-484f-ad41-c78c1dc88cc0" providerId="AD" clId="Web-{F61279DC-4C1F-4B09-B4AF-0535D1373A46}" dt="2021-12-06T21:37:17.193" v="135" actId="1076"/>
          <ac:picMkLst>
            <pc:docMk/>
            <pc:sldMk cId="2963251387" sldId="272"/>
            <ac:picMk id="5" creationId="{7B03BEFB-642F-4E9F-A443-44E5EE281EFA}"/>
          </ac:picMkLst>
        </pc:picChg>
      </pc:sldChg>
      <pc:sldChg chg="addSp delSp modSp add replId">
        <pc:chgData name="Krystian Janowiak" userId="S::krystian.janowiak@student.pk.edu.pl::e5cbdaf7-116f-484f-ad41-c78c1dc88cc0" providerId="AD" clId="Web-{F61279DC-4C1F-4B09-B4AF-0535D1373A46}" dt="2021-12-06T21:41:31.466" v="178" actId="1076"/>
        <pc:sldMkLst>
          <pc:docMk/>
          <pc:sldMk cId="3100021717" sldId="273"/>
        </pc:sldMkLst>
        <pc:spChg chg="mod">
          <ac:chgData name="Krystian Janowiak" userId="S::krystian.janowiak@student.pk.edu.pl::e5cbdaf7-116f-484f-ad41-c78c1dc88cc0" providerId="AD" clId="Web-{F61279DC-4C1F-4B09-B4AF-0535D1373A46}" dt="2021-12-06T21:41:31.466" v="178" actId="1076"/>
          <ac:spMkLst>
            <pc:docMk/>
            <pc:sldMk cId="3100021717" sldId="273"/>
            <ac:spMk id="2" creationId="{984CB821-04F9-4CA7-A8B8-E2C548CCFD11}"/>
          </ac:spMkLst>
        </pc:spChg>
        <pc:spChg chg="del">
          <ac:chgData name="Krystian Janowiak" userId="S::krystian.janowiak@student.pk.edu.pl::e5cbdaf7-116f-484f-ad41-c78c1dc88cc0" providerId="AD" clId="Web-{F61279DC-4C1F-4B09-B4AF-0535D1373A46}" dt="2021-12-06T21:40:08.182" v="150"/>
          <ac:spMkLst>
            <pc:docMk/>
            <pc:sldMk cId="3100021717" sldId="273"/>
            <ac:spMk id="16" creationId="{E67A1FC6-22FB-4EA7-B90A-C9F18FBEF30F}"/>
          </ac:spMkLst>
        </pc:spChg>
        <pc:spChg chg="del">
          <ac:chgData name="Krystian Janowiak" userId="S::krystian.janowiak@student.pk.edu.pl::e5cbdaf7-116f-484f-ad41-c78c1dc88cc0" providerId="AD" clId="Web-{F61279DC-4C1F-4B09-B4AF-0535D1373A46}" dt="2021-12-06T21:40:08.182" v="150"/>
          <ac:spMkLst>
            <pc:docMk/>
            <pc:sldMk cId="3100021717" sldId="273"/>
            <ac:spMk id="18" creationId="{6246FDC4-DD97-431A-914A-9EB57A4A3C7C}"/>
          </ac:spMkLst>
        </pc:spChg>
        <pc:spChg chg="del">
          <ac:chgData name="Krystian Janowiak" userId="S::krystian.janowiak@student.pk.edu.pl::e5cbdaf7-116f-484f-ad41-c78c1dc88cc0" providerId="AD" clId="Web-{F61279DC-4C1F-4B09-B4AF-0535D1373A46}" dt="2021-12-06T21:40:08.182" v="150"/>
          <ac:spMkLst>
            <pc:docMk/>
            <pc:sldMk cId="3100021717" sldId="273"/>
            <ac:spMk id="20" creationId="{CD4E68A2-74B0-42F5-BB75-2E1A7C2018C7}"/>
          </ac:spMkLst>
        </pc:spChg>
        <pc:spChg chg="add">
          <ac:chgData name="Krystian Janowiak" userId="S::krystian.janowiak@student.pk.edu.pl::e5cbdaf7-116f-484f-ad41-c78c1dc88cc0" providerId="AD" clId="Web-{F61279DC-4C1F-4B09-B4AF-0535D1373A46}" dt="2021-12-06T21:40:08.182" v="150"/>
          <ac:spMkLst>
            <pc:docMk/>
            <pc:sldMk cId="3100021717" sldId="273"/>
            <ac:spMk id="33" creationId="{CE3D4922-3D1C-4679-9A86-15BFC1A252F0}"/>
          </ac:spMkLst>
        </pc:spChg>
        <pc:spChg chg="add">
          <ac:chgData name="Krystian Janowiak" userId="S::krystian.janowiak@student.pk.edu.pl::e5cbdaf7-116f-484f-ad41-c78c1dc88cc0" providerId="AD" clId="Web-{F61279DC-4C1F-4B09-B4AF-0535D1373A46}" dt="2021-12-06T21:40:08.182" v="150"/>
          <ac:spMkLst>
            <pc:docMk/>
            <pc:sldMk cId="3100021717" sldId="273"/>
            <ac:spMk id="35" creationId="{93667F4D-F2CD-4E50-BACC-24766910F77C}"/>
          </ac:spMkLst>
        </pc:spChg>
        <pc:spChg chg="add">
          <ac:chgData name="Krystian Janowiak" userId="S::krystian.janowiak@student.pk.edu.pl::e5cbdaf7-116f-484f-ad41-c78c1dc88cc0" providerId="AD" clId="Web-{F61279DC-4C1F-4B09-B4AF-0535D1373A46}" dt="2021-12-06T21:40:08.182" v="150"/>
          <ac:spMkLst>
            <pc:docMk/>
            <pc:sldMk cId="3100021717" sldId="273"/>
            <ac:spMk id="37" creationId="{20CAAE25-D2F2-493F-9569-EC552C1ADD70}"/>
          </ac:spMkLst>
        </pc:spChg>
        <pc:spChg chg="add">
          <ac:chgData name="Krystian Janowiak" userId="S::krystian.janowiak@student.pk.edu.pl::e5cbdaf7-116f-484f-ad41-c78c1dc88cc0" providerId="AD" clId="Web-{F61279DC-4C1F-4B09-B4AF-0535D1373A46}" dt="2021-12-06T21:40:08.182" v="150"/>
          <ac:spMkLst>
            <pc:docMk/>
            <pc:sldMk cId="3100021717" sldId="273"/>
            <ac:spMk id="39" creationId="{92FDEA97-0861-44C0-9B26-4BB5F777AE11}"/>
          </ac:spMkLst>
        </pc:spChg>
        <pc:spChg chg="add">
          <ac:chgData name="Krystian Janowiak" userId="S::krystian.janowiak@student.pk.edu.pl::e5cbdaf7-116f-484f-ad41-c78c1dc88cc0" providerId="AD" clId="Web-{F61279DC-4C1F-4B09-B4AF-0535D1373A46}" dt="2021-12-06T21:40:08.182" v="150"/>
          <ac:spMkLst>
            <pc:docMk/>
            <pc:sldMk cId="3100021717" sldId="273"/>
            <ac:spMk id="41" creationId="{0FC953F9-A744-406B-9DCA-1E7B5D4713AE}"/>
          </ac:spMkLst>
        </pc:spChg>
        <pc:spChg chg="add">
          <ac:chgData name="Krystian Janowiak" userId="S::krystian.janowiak@student.pk.edu.pl::e5cbdaf7-116f-484f-ad41-c78c1dc88cc0" providerId="AD" clId="Web-{F61279DC-4C1F-4B09-B4AF-0535D1373A46}" dt="2021-12-06T21:40:08.182" v="150"/>
          <ac:spMkLst>
            <pc:docMk/>
            <pc:sldMk cId="3100021717" sldId="273"/>
            <ac:spMk id="43" creationId="{859003D2-E7D2-4253-9EF1-1F513027A894}"/>
          </ac:spMkLst>
        </pc:spChg>
        <pc:grpChg chg="del">
          <ac:chgData name="Krystian Janowiak" userId="S::krystian.janowiak@student.pk.edu.pl::e5cbdaf7-116f-484f-ad41-c78c1dc88cc0" providerId="AD" clId="Web-{F61279DC-4C1F-4B09-B4AF-0535D1373A46}" dt="2021-12-06T21:40:08.182" v="150"/>
          <ac:grpSpMkLst>
            <pc:docMk/>
            <pc:sldMk cId="3100021717" sldId="273"/>
            <ac:grpSpMk id="8" creationId="{E9D059B6-ADD8-488A-B346-63289E90D13F}"/>
          </ac:grpSpMkLst>
        </pc:grpChg>
        <pc:grpChg chg="add">
          <ac:chgData name="Krystian Janowiak" userId="S::krystian.janowiak@student.pk.edu.pl::e5cbdaf7-116f-484f-ad41-c78c1dc88cc0" providerId="AD" clId="Web-{F61279DC-4C1F-4B09-B4AF-0535D1373A46}" dt="2021-12-06T21:40:08.182" v="150"/>
          <ac:grpSpMkLst>
            <pc:docMk/>
            <pc:sldMk cId="3100021717" sldId="273"/>
            <ac:grpSpMk id="25" creationId="{E9D059B6-ADD8-488A-B346-63289E90D13F}"/>
          </ac:grpSpMkLst>
        </pc:grpChg>
      </pc:sldChg>
      <pc:sldMasterChg chg="add del addSldLayout delSldLayout">
        <pc:chgData name="Krystian Janowiak" userId="S::krystian.janowiak@student.pk.edu.pl::e5cbdaf7-116f-484f-ad41-c78c1dc88cc0" providerId="AD" clId="Web-{F61279DC-4C1F-4B09-B4AF-0535D1373A46}" dt="2021-12-06T21:33:50.749" v="109"/>
        <pc:sldMasterMkLst>
          <pc:docMk/>
          <pc:sldMasterMk cId="3120221695" sldId="2147483744"/>
        </pc:sldMasterMkLst>
        <pc:sldLayoutChg chg="add del">
          <pc:chgData name="Krystian Janowiak" userId="S::krystian.janowiak@student.pk.edu.pl::e5cbdaf7-116f-484f-ad41-c78c1dc88cc0" providerId="AD" clId="Web-{F61279DC-4C1F-4B09-B4AF-0535D1373A46}" dt="2021-12-06T21:33:50.749" v="109"/>
          <pc:sldLayoutMkLst>
            <pc:docMk/>
            <pc:sldMasterMk cId="3120221695" sldId="2147483744"/>
            <pc:sldLayoutMk cId="3887426058" sldId="2147483745"/>
          </pc:sldLayoutMkLst>
        </pc:sldLayoutChg>
        <pc:sldLayoutChg chg="add del">
          <pc:chgData name="Krystian Janowiak" userId="S::krystian.janowiak@student.pk.edu.pl::e5cbdaf7-116f-484f-ad41-c78c1dc88cc0" providerId="AD" clId="Web-{F61279DC-4C1F-4B09-B4AF-0535D1373A46}" dt="2021-12-06T21:33:50.749" v="109"/>
          <pc:sldLayoutMkLst>
            <pc:docMk/>
            <pc:sldMasterMk cId="3120221695" sldId="2147483744"/>
            <pc:sldLayoutMk cId="1560916017" sldId="2147483746"/>
          </pc:sldLayoutMkLst>
        </pc:sldLayoutChg>
        <pc:sldLayoutChg chg="add del">
          <pc:chgData name="Krystian Janowiak" userId="S::krystian.janowiak@student.pk.edu.pl::e5cbdaf7-116f-484f-ad41-c78c1dc88cc0" providerId="AD" clId="Web-{F61279DC-4C1F-4B09-B4AF-0535D1373A46}" dt="2021-12-06T21:33:50.749" v="109"/>
          <pc:sldLayoutMkLst>
            <pc:docMk/>
            <pc:sldMasterMk cId="3120221695" sldId="2147483744"/>
            <pc:sldLayoutMk cId="415898554" sldId="2147483747"/>
          </pc:sldLayoutMkLst>
        </pc:sldLayoutChg>
        <pc:sldLayoutChg chg="add del">
          <pc:chgData name="Krystian Janowiak" userId="S::krystian.janowiak@student.pk.edu.pl::e5cbdaf7-116f-484f-ad41-c78c1dc88cc0" providerId="AD" clId="Web-{F61279DC-4C1F-4B09-B4AF-0535D1373A46}" dt="2021-12-06T21:33:50.749" v="109"/>
          <pc:sldLayoutMkLst>
            <pc:docMk/>
            <pc:sldMasterMk cId="3120221695" sldId="2147483744"/>
            <pc:sldLayoutMk cId="3079019292" sldId="2147483748"/>
          </pc:sldLayoutMkLst>
        </pc:sldLayoutChg>
        <pc:sldLayoutChg chg="add del">
          <pc:chgData name="Krystian Janowiak" userId="S::krystian.janowiak@student.pk.edu.pl::e5cbdaf7-116f-484f-ad41-c78c1dc88cc0" providerId="AD" clId="Web-{F61279DC-4C1F-4B09-B4AF-0535D1373A46}" dt="2021-12-06T21:33:50.749" v="109"/>
          <pc:sldLayoutMkLst>
            <pc:docMk/>
            <pc:sldMasterMk cId="3120221695" sldId="2147483744"/>
            <pc:sldLayoutMk cId="1077482003" sldId="2147483749"/>
          </pc:sldLayoutMkLst>
        </pc:sldLayoutChg>
        <pc:sldLayoutChg chg="add del">
          <pc:chgData name="Krystian Janowiak" userId="S::krystian.janowiak@student.pk.edu.pl::e5cbdaf7-116f-484f-ad41-c78c1dc88cc0" providerId="AD" clId="Web-{F61279DC-4C1F-4B09-B4AF-0535D1373A46}" dt="2021-12-06T21:33:50.749" v="109"/>
          <pc:sldLayoutMkLst>
            <pc:docMk/>
            <pc:sldMasterMk cId="3120221695" sldId="2147483744"/>
            <pc:sldLayoutMk cId="336023820" sldId="2147483750"/>
          </pc:sldLayoutMkLst>
        </pc:sldLayoutChg>
        <pc:sldLayoutChg chg="add del">
          <pc:chgData name="Krystian Janowiak" userId="S::krystian.janowiak@student.pk.edu.pl::e5cbdaf7-116f-484f-ad41-c78c1dc88cc0" providerId="AD" clId="Web-{F61279DC-4C1F-4B09-B4AF-0535D1373A46}" dt="2021-12-06T21:33:50.749" v="109"/>
          <pc:sldLayoutMkLst>
            <pc:docMk/>
            <pc:sldMasterMk cId="3120221695" sldId="2147483744"/>
            <pc:sldLayoutMk cId="4122192097" sldId="2147483751"/>
          </pc:sldLayoutMkLst>
        </pc:sldLayoutChg>
        <pc:sldLayoutChg chg="add del">
          <pc:chgData name="Krystian Janowiak" userId="S::krystian.janowiak@student.pk.edu.pl::e5cbdaf7-116f-484f-ad41-c78c1dc88cc0" providerId="AD" clId="Web-{F61279DC-4C1F-4B09-B4AF-0535D1373A46}" dt="2021-12-06T21:33:50.749" v="109"/>
          <pc:sldLayoutMkLst>
            <pc:docMk/>
            <pc:sldMasterMk cId="3120221695" sldId="2147483744"/>
            <pc:sldLayoutMk cId="3624459624" sldId="2147483752"/>
          </pc:sldLayoutMkLst>
        </pc:sldLayoutChg>
        <pc:sldLayoutChg chg="add del">
          <pc:chgData name="Krystian Janowiak" userId="S::krystian.janowiak@student.pk.edu.pl::e5cbdaf7-116f-484f-ad41-c78c1dc88cc0" providerId="AD" clId="Web-{F61279DC-4C1F-4B09-B4AF-0535D1373A46}" dt="2021-12-06T21:33:50.749" v="109"/>
          <pc:sldLayoutMkLst>
            <pc:docMk/>
            <pc:sldMasterMk cId="3120221695" sldId="2147483744"/>
            <pc:sldLayoutMk cId="4026041210" sldId="2147483753"/>
          </pc:sldLayoutMkLst>
        </pc:sldLayoutChg>
        <pc:sldLayoutChg chg="add del">
          <pc:chgData name="Krystian Janowiak" userId="S::krystian.janowiak@student.pk.edu.pl::e5cbdaf7-116f-484f-ad41-c78c1dc88cc0" providerId="AD" clId="Web-{F61279DC-4C1F-4B09-B4AF-0535D1373A46}" dt="2021-12-06T21:33:50.749" v="109"/>
          <pc:sldLayoutMkLst>
            <pc:docMk/>
            <pc:sldMasterMk cId="3120221695" sldId="2147483744"/>
            <pc:sldLayoutMk cId="3729377538" sldId="2147483754"/>
          </pc:sldLayoutMkLst>
        </pc:sldLayoutChg>
        <pc:sldLayoutChg chg="add del">
          <pc:chgData name="Krystian Janowiak" userId="S::krystian.janowiak@student.pk.edu.pl::e5cbdaf7-116f-484f-ad41-c78c1dc88cc0" providerId="AD" clId="Web-{F61279DC-4C1F-4B09-B4AF-0535D1373A46}" dt="2021-12-06T21:33:50.749" v="109"/>
          <pc:sldLayoutMkLst>
            <pc:docMk/>
            <pc:sldMasterMk cId="3120221695" sldId="2147483744"/>
            <pc:sldLayoutMk cId="3842333242" sldId="2147483755"/>
          </pc:sldLayoutMkLst>
        </pc:sldLayoutChg>
        <pc:sldLayoutChg chg="add del">
          <pc:chgData name="Krystian Janowiak" userId="S::krystian.janowiak@student.pk.edu.pl::e5cbdaf7-116f-484f-ad41-c78c1dc88cc0" providerId="AD" clId="Web-{F61279DC-4C1F-4B09-B4AF-0535D1373A46}" dt="2021-12-06T21:33:50.749" v="109"/>
          <pc:sldLayoutMkLst>
            <pc:docMk/>
            <pc:sldMasterMk cId="3120221695" sldId="2147483744"/>
            <pc:sldLayoutMk cId="1356946378" sldId="2147483756"/>
          </pc:sldLayoutMkLst>
        </pc:sldLayoutChg>
        <pc:sldLayoutChg chg="add del">
          <pc:chgData name="Krystian Janowiak" userId="S::krystian.janowiak@student.pk.edu.pl::e5cbdaf7-116f-484f-ad41-c78c1dc88cc0" providerId="AD" clId="Web-{F61279DC-4C1F-4B09-B4AF-0535D1373A46}" dt="2021-12-06T21:33:50.749" v="109"/>
          <pc:sldLayoutMkLst>
            <pc:docMk/>
            <pc:sldMasterMk cId="3120221695" sldId="2147483744"/>
            <pc:sldLayoutMk cId="3968014202" sldId="2147483757"/>
          </pc:sldLayoutMkLst>
        </pc:sldLayoutChg>
        <pc:sldLayoutChg chg="add del">
          <pc:chgData name="Krystian Janowiak" userId="S::krystian.janowiak@student.pk.edu.pl::e5cbdaf7-116f-484f-ad41-c78c1dc88cc0" providerId="AD" clId="Web-{F61279DC-4C1F-4B09-B4AF-0535D1373A46}" dt="2021-12-06T21:33:50.749" v="109"/>
          <pc:sldLayoutMkLst>
            <pc:docMk/>
            <pc:sldMasterMk cId="3120221695" sldId="2147483744"/>
            <pc:sldLayoutMk cId="716799951" sldId="2147483758"/>
          </pc:sldLayoutMkLst>
        </pc:sldLayoutChg>
        <pc:sldLayoutChg chg="add del">
          <pc:chgData name="Krystian Janowiak" userId="S::krystian.janowiak@student.pk.edu.pl::e5cbdaf7-116f-484f-ad41-c78c1dc88cc0" providerId="AD" clId="Web-{F61279DC-4C1F-4B09-B4AF-0535D1373A46}" dt="2021-12-06T21:33:50.749" v="109"/>
          <pc:sldLayoutMkLst>
            <pc:docMk/>
            <pc:sldMasterMk cId="3120221695" sldId="2147483744"/>
            <pc:sldLayoutMk cId="4086239" sldId="2147483759"/>
          </pc:sldLayoutMkLst>
        </pc:sldLayoutChg>
        <pc:sldLayoutChg chg="add del">
          <pc:chgData name="Krystian Janowiak" userId="S::krystian.janowiak@student.pk.edu.pl::e5cbdaf7-116f-484f-ad41-c78c1dc88cc0" providerId="AD" clId="Web-{F61279DC-4C1F-4B09-B4AF-0535D1373A46}" dt="2021-12-06T21:33:50.749" v="109"/>
          <pc:sldLayoutMkLst>
            <pc:docMk/>
            <pc:sldMasterMk cId="3120221695" sldId="2147483744"/>
            <pc:sldLayoutMk cId="3177035655" sldId="2147483760"/>
          </pc:sldLayoutMkLst>
        </pc:sldLayoutChg>
        <pc:sldLayoutChg chg="add del">
          <pc:chgData name="Krystian Janowiak" userId="S::krystian.janowiak@student.pk.edu.pl::e5cbdaf7-116f-484f-ad41-c78c1dc88cc0" providerId="AD" clId="Web-{F61279DC-4C1F-4B09-B4AF-0535D1373A46}" dt="2021-12-06T21:33:50.749" v="109"/>
          <pc:sldLayoutMkLst>
            <pc:docMk/>
            <pc:sldMasterMk cId="3120221695" sldId="2147483744"/>
            <pc:sldLayoutMk cId="1690869886" sldId="2147483761"/>
          </pc:sldLayoutMkLst>
        </pc:sldLayoutChg>
      </pc:sldMasterChg>
      <pc:sldMasterChg chg="add del addSldLayout delSldLayout modSldLayout">
        <pc:chgData name="Krystian Janowiak" userId="S::krystian.janowiak@student.pk.edu.pl::e5cbdaf7-116f-484f-ad41-c78c1dc88cc0" providerId="AD" clId="Web-{F61279DC-4C1F-4B09-B4AF-0535D1373A46}" dt="2021-12-06T21:33:50.749" v="109"/>
        <pc:sldMasterMkLst>
          <pc:docMk/>
          <pc:sldMasterMk cId="527121452" sldId="2147483762"/>
        </pc:sldMasterMkLst>
        <pc:sldLayoutChg chg="add del mod replId">
          <pc:chgData name="Krystian Janowiak" userId="S::krystian.janowiak@student.pk.edu.pl::e5cbdaf7-116f-484f-ad41-c78c1dc88cc0" providerId="AD" clId="Web-{F61279DC-4C1F-4B09-B4AF-0535D1373A46}" dt="2021-12-06T21:33:50.749" v="109"/>
          <pc:sldLayoutMkLst>
            <pc:docMk/>
            <pc:sldMasterMk cId="527121452" sldId="2147483762"/>
            <pc:sldLayoutMk cId="2519596482" sldId="2147483763"/>
          </pc:sldLayoutMkLst>
        </pc:sldLayoutChg>
        <pc:sldLayoutChg chg="add del mod replId">
          <pc:chgData name="Krystian Janowiak" userId="S::krystian.janowiak@student.pk.edu.pl::e5cbdaf7-116f-484f-ad41-c78c1dc88cc0" providerId="AD" clId="Web-{F61279DC-4C1F-4B09-B4AF-0535D1373A46}" dt="2021-12-06T21:33:50.749" v="109"/>
          <pc:sldLayoutMkLst>
            <pc:docMk/>
            <pc:sldMasterMk cId="527121452" sldId="2147483762"/>
            <pc:sldLayoutMk cId="1540490518" sldId="2147483764"/>
          </pc:sldLayoutMkLst>
        </pc:sldLayoutChg>
        <pc:sldLayoutChg chg="add del mod replId">
          <pc:chgData name="Krystian Janowiak" userId="S::krystian.janowiak@student.pk.edu.pl::e5cbdaf7-116f-484f-ad41-c78c1dc88cc0" providerId="AD" clId="Web-{F61279DC-4C1F-4B09-B4AF-0535D1373A46}" dt="2021-12-06T21:33:50.749" v="109"/>
          <pc:sldLayoutMkLst>
            <pc:docMk/>
            <pc:sldMasterMk cId="527121452" sldId="2147483762"/>
            <pc:sldLayoutMk cId="2504519773" sldId="2147483765"/>
          </pc:sldLayoutMkLst>
        </pc:sldLayoutChg>
        <pc:sldLayoutChg chg="add del mod replId">
          <pc:chgData name="Krystian Janowiak" userId="S::krystian.janowiak@student.pk.edu.pl::e5cbdaf7-116f-484f-ad41-c78c1dc88cc0" providerId="AD" clId="Web-{F61279DC-4C1F-4B09-B4AF-0535D1373A46}" dt="2021-12-06T21:33:50.749" v="109"/>
          <pc:sldLayoutMkLst>
            <pc:docMk/>
            <pc:sldMasterMk cId="527121452" sldId="2147483762"/>
            <pc:sldLayoutMk cId="3720125953" sldId="2147483766"/>
          </pc:sldLayoutMkLst>
        </pc:sldLayoutChg>
        <pc:sldLayoutChg chg="add del mod replId">
          <pc:chgData name="Krystian Janowiak" userId="S::krystian.janowiak@student.pk.edu.pl::e5cbdaf7-116f-484f-ad41-c78c1dc88cc0" providerId="AD" clId="Web-{F61279DC-4C1F-4B09-B4AF-0535D1373A46}" dt="2021-12-06T21:33:50.749" v="109"/>
          <pc:sldLayoutMkLst>
            <pc:docMk/>
            <pc:sldMasterMk cId="527121452" sldId="2147483762"/>
            <pc:sldLayoutMk cId="3851397940" sldId="2147483767"/>
          </pc:sldLayoutMkLst>
        </pc:sldLayoutChg>
        <pc:sldLayoutChg chg="add del mod replId">
          <pc:chgData name="Krystian Janowiak" userId="S::krystian.janowiak@student.pk.edu.pl::e5cbdaf7-116f-484f-ad41-c78c1dc88cc0" providerId="AD" clId="Web-{F61279DC-4C1F-4B09-B4AF-0535D1373A46}" dt="2021-12-06T21:33:50.749" v="109"/>
          <pc:sldLayoutMkLst>
            <pc:docMk/>
            <pc:sldMasterMk cId="527121452" sldId="2147483762"/>
            <pc:sldLayoutMk cId="4020622652" sldId="2147483768"/>
          </pc:sldLayoutMkLst>
        </pc:sldLayoutChg>
        <pc:sldLayoutChg chg="add del mod replId">
          <pc:chgData name="Krystian Janowiak" userId="S::krystian.janowiak@student.pk.edu.pl::e5cbdaf7-116f-484f-ad41-c78c1dc88cc0" providerId="AD" clId="Web-{F61279DC-4C1F-4B09-B4AF-0535D1373A46}" dt="2021-12-06T21:33:50.749" v="109"/>
          <pc:sldLayoutMkLst>
            <pc:docMk/>
            <pc:sldMasterMk cId="527121452" sldId="2147483762"/>
            <pc:sldLayoutMk cId="2412505128" sldId="2147483769"/>
          </pc:sldLayoutMkLst>
        </pc:sldLayoutChg>
        <pc:sldLayoutChg chg="add del mod replId">
          <pc:chgData name="Krystian Janowiak" userId="S::krystian.janowiak@student.pk.edu.pl::e5cbdaf7-116f-484f-ad41-c78c1dc88cc0" providerId="AD" clId="Web-{F61279DC-4C1F-4B09-B4AF-0535D1373A46}" dt="2021-12-06T21:33:50.749" v="109"/>
          <pc:sldLayoutMkLst>
            <pc:docMk/>
            <pc:sldMasterMk cId="527121452" sldId="2147483762"/>
            <pc:sldLayoutMk cId="1493664574" sldId="2147483770"/>
          </pc:sldLayoutMkLst>
        </pc:sldLayoutChg>
        <pc:sldLayoutChg chg="add del mod replId">
          <pc:chgData name="Krystian Janowiak" userId="S::krystian.janowiak@student.pk.edu.pl::e5cbdaf7-116f-484f-ad41-c78c1dc88cc0" providerId="AD" clId="Web-{F61279DC-4C1F-4B09-B4AF-0535D1373A46}" dt="2021-12-06T21:33:50.749" v="109"/>
          <pc:sldLayoutMkLst>
            <pc:docMk/>
            <pc:sldMasterMk cId="527121452" sldId="2147483762"/>
            <pc:sldLayoutMk cId="201149563" sldId="2147483771"/>
          </pc:sldLayoutMkLst>
        </pc:sldLayoutChg>
        <pc:sldLayoutChg chg="add del mod replId">
          <pc:chgData name="Krystian Janowiak" userId="S::krystian.janowiak@student.pk.edu.pl::e5cbdaf7-116f-484f-ad41-c78c1dc88cc0" providerId="AD" clId="Web-{F61279DC-4C1F-4B09-B4AF-0535D1373A46}" dt="2021-12-06T21:33:50.749" v="109"/>
          <pc:sldLayoutMkLst>
            <pc:docMk/>
            <pc:sldMasterMk cId="527121452" sldId="2147483762"/>
            <pc:sldLayoutMk cId="587958467" sldId="2147483772"/>
          </pc:sldLayoutMkLst>
        </pc:sldLayoutChg>
        <pc:sldLayoutChg chg="add del mod replId">
          <pc:chgData name="Krystian Janowiak" userId="S::krystian.janowiak@student.pk.edu.pl::e5cbdaf7-116f-484f-ad41-c78c1dc88cc0" providerId="AD" clId="Web-{F61279DC-4C1F-4B09-B4AF-0535D1373A46}" dt="2021-12-06T21:33:50.749" v="109"/>
          <pc:sldLayoutMkLst>
            <pc:docMk/>
            <pc:sldMasterMk cId="527121452" sldId="2147483762"/>
            <pc:sldLayoutMk cId="1021831892" sldId="2147483773"/>
          </pc:sldLayoutMkLst>
        </pc:sldLayoutChg>
        <pc:sldLayoutChg chg="add del mod replId">
          <pc:chgData name="Krystian Janowiak" userId="S::krystian.janowiak@student.pk.edu.pl::e5cbdaf7-116f-484f-ad41-c78c1dc88cc0" providerId="AD" clId="Web-{F61279DC-4C1F-4B09-B4AF-0535D1373A46}" dt="2021-12-06T21:33:50.749" v="109"/>
          <pc:sldLayoutMkLst>
            <pc:docMk/>
            <pc:sldMasterMk cId="527121452" sldId="2147483762"/>
            <pc:sldLayoutMk cId="626689911" sldId="2147483774"/>
          </pc:sldLayoutMkLst>
        </pc:sldLayoutChg>
        <pc:sldLayoutChg chg="add del mod replId">
          <pc:chgData name="Krystian Janowiak" userId="S::krystian.janowiak@student.pk.edu.pl::e5cbdaf7-116f-484f-ad41-c78c1dc88cc0" providerId="AD" clId="Web-{F61279DC-4C1F-4B09-B4AF-0535D1373A46}" dt="2021-12-06T21:33:50.749" v="109"/>
          <pc:sldLayoutMkLst>
            <pc:docMk/>
            <pc:sldMasterMk cId="527121452" sldId="2147483762"/>
            <pc:sldLayoutMk cId="4152806031" sldId="2147483775"/>
          </pc:sldLayoutMkLst>
        </pc:sldLayoutChg>
        <pc:sldLayoutChg chg="add del mod replId">
          <pc:chgData name="Krystian Janowiak" userId="S::krystian.janowiak@student.pk.edu.pl::e5cbdaf7-116f-484f-ad41-c78c1dc88cc0" providerId="AD" clId="Web-{F61279DC-4C1F-4B09-B4AF-0535D1373A46}" dt="2021-12-06T21:33:50.749" v="109"/>
          <pc:sldLayoutMkLst>
            <pc:docMk/>
            <pc:sldMasterMk cId="527121452" sldId="2147483762"/>
            <pc:sldLayoutMk cId="1558522651" sldId="2147483776"/>
          </pc:sldLayoutMkLst>
        </pc:sldLayoutChg>
        <pc:sldLayoutChg chg="add del mod replId">
          <pc:chgData name="Krystian Janowiak" userId="S::krystian.janowiak@student.pk.edu.pl::e5cbdaf7-116f-484f-ad41-c78c1dc88cc0" providerId="AD" clId="Web-{F61279DC-4C1F-4B09-B4AF-0535D1373A46}" dt="2021-12-06T21:33:50.749" v="109"/>
          <pc:sldLayoutMkLst>
            <pc:docMk/>
            <pc:sldMasterMk cId="527121452" sldId="2147483762"/>
            <pc:sldLayoutMk cId="2634770196" sldId="2147483777"/>
          </pc:sldLayoutMkLst>
        </pc:sldLayoutChg>
        <pc:sldLayoutChg chg="add del mod replId">
          <pc:chgData name="Krystian Janowiak" userId="S::krystian.janowiak@student.pk.edu.pl::e5cbdaf7-116f-484f-ad41-c78c1dc88cc0" providerId="AD" clId="Web-{F61279DC-4C1F-4B09-B4AF-0535D1373A46}" dt="2021-12-06T21:33:50.749" v="109"/>
          <pc:sldLayoutMkLst>
            <pc:docMk/>
            <pc:sldMasterMk cId="527121452" sldId="2147483762"/>
            <pc:sldLayoutMk cId="3345521259" sldId="2147483778"/>
          </pc:sldLayoutMkLst>
        </pc:sldLayoutChg>
        <pc:sldLayoutChg chg="add del mod replId">
          <pc:chgData name="Krystian Janowiak" userId="S::krystian.janowiak@student.pk.edu.pl::e5cbdaf7-116f-484f-ad41-c78c1dc88cc0" providerId="AD" clId="Web-{F61279DC-4C1F-4B09-B4AF-0535D1373A46}" dt="2021-12-06T21:33:50.749" v="109"/>
          <pc:sldLayoutMkLst>
            <pc:docMk/>
            <pc:sldMasterMk cId="527121452" sldId="2147483762"/>
            <pc:sldLayoutMk cId="2833781200" sldId="2147483779"/>
          </pc:sldLayoutMkLst>
        </pc:sldLayoutChg>
      </pc:sldMasterChg>
    </pc:docChg>
  </pc:docChgLst>
  <pc:docChgLst>
    <pc:chgData name="Mateusz Łąpieś" userId="S::mateusz.lapies@student.pk.edu.pl::6719f7e6-51aa-4714-a479-0079cd0d8864" providerId="AD" clId="Web-{3DE4868A-ADF4-434C-870F-41C173D29580}"/>
    <pc:docChg chg="addSld delSld modSld sldOrd">
      <pc:chgData name="Mateusz Łąpieś" userId="S::mateusz.lapies@student.pk.edu.pl::6719f7e6-51aa-4714-a479-0079cd0d8864" providerId="AD" clId="Web-{3DE4868A-ADF4-434C-870F-41C173D29580}" dt="2021-12-11T08:07:29.769" v="1156"/>
      <pc:docMkLst>
        <pc:docMk/>
      </pc:docMkLst>
      <pc:sldChg chg="addSp delSp modSp ord">
        <pc:chgData name="Mateusz Łąpieś" userId="S::mateusz.lapies@student.pk.edu.pl::6719f7e6-51aa-4714-a479-0079cd0d8864" providerId="AD" clId="Web-{3DE4868A-ADF4-434C-870F-41C173D29580}" dt="2021-12-11T08:07:29.769" v="1156"/>
        <pc:sldMkLst>
          <pc:docMk/>
          <pc:sldMk cId="2963251387" sldId="272"/>
        </pc:sldMkLst>
        <pc:spChg chg="del mod">
          <ac:chgData name="Mateusz Łąpieś" userId="S::mateusz.lapies@student.pk.edu.pl::6719f7e6-51aa-4714-a479-0079cd0d8864" providerId="AD" clId="Web-{3DE4868A-ADF4-434C-870F-41C173D29580}" dt="2021-12-11T07:50:36.987" v="13"/>
          <ac:spMkLst>
            <pc:docMk/>
            <pc:sldMk cId="2963251387" sldId="272"/>
            <ac:spMk id="7" creationId="{AD57169A-4402-4424-9637-51A9CFE0ABCB}"/>
          </ac:spMkLst>
        </pc:spChg>
        <pc:graphicFrameChg chg="add mod modGraphic">
          <ac:chgData name="Mateusz Łąpieś" userId="S::mateusz.lapies@student.pk.edu.pl::6719f7e6-51aa-4714-a479-0079cd0d8864" providerId="AD" clId="Web-{3DE4868A-ADF4-434C-870F-41C173D29580}" dt="2021-12-11T08:07:29.769" v="1156"/>
          <ac:graphicFrameMkLst>
            <pc:docMk/>
            <pc:sldMk cId="2963251387" sldId="272"/>
            <ac:graphicFrameMk id="2" creationId="{757FD885-6A73-407B-B66F-AEFA17C5F3CB}"/>
          </ac:graphicFrameMkLst>
        </pc:graphicFrameChg>
        <pc:picChg chg="del">
          <ac:chgData name="Mateusz Łąpieś" userId="S::mateusz.lapies@student.pk.edu.pl::6719f7e6-51aa-4714-a479-0079cd0d8864" providerId="AD" clId="Web-{3DE4868A-ADF4-434C-870F-41C173D29580}" dt="2021-12-11T07:50:27.174" v="10"/>
          <ac:picMkLst>
            <pc:docMk/>
            <pc:sldMk cId="2963251387" sldId="272"/>
            <ac:picMk id="5" creationId="{7B03BEFB-642F-4E9F-A443-44E5EE281EFA}"/>
          </ac:picMkLst>
        </pc:picChg>
      </pc:sldChg>
      <pc:sldChg chg="modSp delCm modNotes">
        <pc:chgData name="Mateusz Łąpieś" userId="S::mateusz.lapies@student.pk.edu.pl::6719f7e6-51aa-4714-a479-0079cd0d8864" providerId="AD" clId="Web-{3DE4868A-ADF4-434C-870F-41C173D29580}" dt="2021-12-11T08:07:14.018" v="1152"/>
        <pc:sldMkLst>
          <pc:docMk/>
          <pc:sldMk cId="2303628033" sldId="278"/>
        </pc:sldMkLst>
        <pc:graphicFrameChg chg="mod modGraphic">
          <ac:chgData name="Mateusz Łąpieś" userId="S::mateusz.lapies@student.pk.edu.pl::6719f7e6-51aa-4714-a479-0079cd0d8864" providerId="AD" clId="Web-{3DE4868A-ADF4-434C-870F-41C173D29580}" dt="2021-12-11T08:07:14.018" v="1152"/>
          <ac:graphicFrameMkLst>
            <pc:docMk/>
            <pc:sldMk cId="2303628033" sldId="278"/>
            <ac:graphicFrameMk id="9" creationId="{D6012183-99B9-42E8-B36F-BD2BB4BEC0C6}"/>
          </ac:graphicFrameMkLst>
        </pc:graphicFrameChg>
      </pc:sldChg>
      <pc:sldChg chg="add del replId">
        <pc:chgData name="Mateusz Łąpieś" userId="S::mateusz.lapies@student.pk.edu.pl::6719f7e6-51aa-4714-a479-0079cd0d8864" providerId="AD" clId="Web-{3DE4868A-ADF4-434C-870F-41C173D29580}" dt="2021-12-11T07:50:17.830" v="8"/>
        <pc:sldMkLst>
          <pc:docMk/>
          <pc:sldMk cId="3740169809" sldId="279"/>
        </pc:sldMkLst>
      </pc:sldChg>
    </pc:docChg>
  </pc:docChgLst>
  <pc:docChgLst>
    <pc:chgData name="Bartosz Piszczek" userId="S::bartosz.piszczek@student.pk.edu.pl::d1d5e3ad-1b34-4913-bcbf-f743174783f8" providerId="AD" clId="Web-{FCD62CFD-2541-43B0-B914-C1CCE69155A1}"/>
    <pc:docChg chg="addSld modSld addMainMaster delMainMaster">
      <pc:chgData name="Bartosz Piszczek" userId="S::bartosz.piszczek@student.pk.edu.pl::d1d5e3ad-1b34-4913-bcbf-f743174783f8" providerId="AD" clId="Web-{FCD62CFD-2541-43B0-B914-C1CCE69155A1}" dt="2021-12-11T08:11:50.480" v="11"/>
      <pc:docMkLst>
        <pc:docMk/>
      </pc:docMkLst>
      <pc:sldChg chg="modSp mod modClrScheme chgLayout">
        <pc:chgData name="Bartosz Piszczek" userId="S::bartosz.piszczek@student.pk.edu.pl::d1d5e3ad-1b34-4913-bcbf-f743174783f8" providerId="AD" clId="Web-{FCD62CFD-2541-43B0-B914-C1CCE69155A1}" dt="2021-12-11T08:10:41.572" v="8"/>
        <pc:sldMkLst>
          <pc:docMk/>
          <pc:sldMk cId="650317164" sldId="256"/>
        </pc:sldMkLst>
        <pc:spChg chg="mod ord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650317164" sldId="256"/>
            <ac:spMk id="2" creationId="{00000000-0000-0000-0000-000000000000}"/>
          </ac:spMkLst>
        </pc:spChg>
        <pc:spChg chg="mod ord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650317164" sldId="256"/>
            <ac:spMk id="3" creationId="{00000000-0000-0000-0000-000000000000}"/>
          </ac:spMkLst>
        </pc:spChg>
      </pc:sldChg>
      <pc:sldChg chg="modSp mod modClrScheme chgLayout">
        <pc:chgData name="Bartosz Piszczek" userId="S::bartosz.piszczek@student.pk.edu.pl::d1d5e3ad-1b34-4913-bcbf-f743174783f8" providerId="AD" clId="Web-{FCD62CFD-2541-43B0-B914-C1CCE69155A1}" dt="2021-12-11T08:10:41.572" v="8"/>
        <pc:sldMkLst>
          <pc:docMk/>
          <pc:sldMk cId="1614561198" sldId="257"/>
        </pc:sldMkLst>
        <pc:spChg chg="mod ord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1614561198" sldId="257"/>
            <ac:spMk id="2" creationId="{5CB52539-4856-4212-BD7A-E9FB995A80BE}"/>
          </ac:spMkLst>
        </pc:spChg>
        <pc:spChg chg="mod ord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1614561198" sldId="257"/>
            <ac:spMk id="3" creationId="{B0AD7DD8-CBF1-41C8-B5AA-1BDDA931F653}"/>
          </ac:spMkLst>
        </pc:spChg>
      </pc:sldChg>
      <pc:sldChg chg="addSp delSp modSp mod modClrScheme delDesignElem chgLayout">
        <pc:chgData name="Bartosz Piszczek" userId="S::bartosz.piszczek@student.pk.edu.pl::d1d5e3ad-1b34-4913-bcbf-f743174783f8" providerId="AD" clId="Web-{FCD62CFD-2541-43B0-B914-C1CCE69155A1}" dt="2021-12-11T08:10:41.572" v="8"/>
        <pc:sldMkLst>
          <pc:docMk/>
          <pc:sldMk cId="4118042130" sldId="260"/>
        </pc:sldMkLst>
        <pc:spChg chg="mod ord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4118042130" sldId="260"/>
            <ac:spMk id="2" creationId="{5401A418-24CC-435B-86E4-DFF132BE8BC1}"/>
          </ac:spMkLst>
        </pc:spChg>
        <pc:spChg chg="add del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4118042130" sldId="260"/>
            <ac:spMk id="17" creationId="{F64080D6-34DE-4277-97CC-2FB3812846DA}"/>
          </ac:spMkLst>
        </pc:spChg>
        <pc:grpChg chg="add del">
          <ac:chgData name="Bartosz Piszczek" userId="S::bartosz.piszczek@student.pk.edu.pl::d1d5e3ad-1b34-4913-bcbf-f743174783f8" providerId="AD" clId="Web-{FCD62CFD-2541-43B0-B914-C1CCE69155A1}" dt="2021-12-11T08:10:41.572" v="8"/>
          <ac:grpSpMkLst>
            <pc:docMk/>
            <pc:sldMk cId="4118042130" sldId="260"/>
            <ac:grpSpMk id="9" creationId="{08F94D66-27EC-4CB8-8226-D7F41C161863}"/>
          </ac:grpSpMkLst>
        </pc:grpChg>
      </pc:sldChg>
      <pc:sldChg chg="addSp delSp modSp mod modClrScheme delDesignElem chgLayout">
        <pc:chgData name="Bartosz Piszczek" userId="S::bartosz.piszczek@student.pk.edu.pl::d1d5e3ad-1b34-4913-bcbf-f743174783f8" providerId="AD" clId="Web-{FCD62CFD-2541-43B0-B914-C1CCE69155A1}" dt="2021-12-11T08:10:41.572" v="8"/>
        <pc:sldMkLst>
          <pc:docMk/>
          <pc:sldMk cId="730367501" sldId="261"/>
        </pc:sldMkLst>
        <pc:spChg chg="mod ord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730367501" sldId="261"/>
            <ac:spMk id="2" creationId="{E2A0AF87-E97C-4724-B6EE-1BDB9F425EC6}"/>
          </ac:spMkLst>
        </pc:spChg>
        <pc:spChg chg="add del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730367501" sldId="261"/>
            <ac:spMk id="16" creationId="{E5A92FE9-DB05-4D0D-AF5A-BE8664B9FFB4}"/>
          </ac:spMkLst>
        </pc:spChg>
        <pc:grpChg chg="add del">
          <ac:chgData name="Bartosz Piszczek" userId="S::bartosz.piszczek@student.pk.edu.pl::d1d5e3ad-1b34-4913-bcbf-f743174783f8" providerId="AD" clId="Web-{FCD62CFD-2541-43B0-B914-C1CCE69155A1}" dt="2021-12-11T08:10:41.572" v="8"/>
          <ac:grpSpMkLst>
            <pc:docMk/>
            <pc:sldMk cId="730367501" sldId="261"/>
            <ac:grpSpMk id="8" creationId="{E9D059B6-ADD8-488A-B346-63289E90D13F}"/>
          </ac:grpSpMkLst>
        </pc:grpChg>
        <pc:grpChg chg="add del">
          <ac:chgData name="Bartosz Piszczek" userId="S::bartosz.piszczek@student.pk.edu.pl::d1d5e3ad-1b34-4913-bcbf-f743174783f8" providerId="AD" clId="Web-{FCD62CFD-2541-43B0-B914-C1CCE69155A1}" dt="2021-12-11T08:10:41.572" v="8"/>
          <ac:grpSpMkLst>
            <pc:docMk/>
            <pc:sldMk cId="730367501" sldId="261"/>
            <ac:grpSpMk id="18" creationId="{53D9B26A-5143-49A7-BA98-D871D5BD719A}"/>
          </ac:grpSpMkLst>
        </pc:grpChg>
      </pc:sldChg>
      <pc:sldChg chg="addSp delSp modSp mod modClrScheme delDesignElem chgLayout">
        <pc:chgData name="Bartosz Piszczek" userId="S::bartosz.piszczek@student.pk.edu.pl::d1d5e3ad-1b34-4913-bcbf-f743174783f8" providerId="AD" clId="Web-{FCD62CFD-2541-43B0-B914-C1CCE69155A1}" dt="2021-12-11T08:10:41.572" v="8"/>
        <pc:sldMkLst>
          <pc:docMk/>
          <pc:sldMk cId="219923218" sldId="262"/>
        </pc:sldMkLst>
        <pc:spChg chg="mod ord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219923218" sldId="262"/>
            <ac:spMk id="3" creationId="{F6F09884-9032-4B8D-A1D4-ED206234BA64}"/>
          </ac:spMkLst>
        </pc:spChg>
        <pc:spChg chg="add del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219923218" sldId="262"/>
            <ac:spMk id="39" creationId="{6CA4EC59-B8A3-489A-9FB4-AA0699200E65}"/>
          </ac:spMkLst>
        </pc:spChg>
        <pc:spChg chg="add del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219923218" sldId="262"/>
            <ac:spMk id="41" creationId="{1143E968-E203-496D-A1AD-2EA10AB3E786}"/>
          </ac:spMkLst>
        </pc:spChg>
        <pc:grpChg chg="add del">
          <ac:chgData name="Bartosz Piszczek" userId="S::bartosz.piszczek@student.pk.edu.pl::d1d5e3ad-1b34-4913-bcbf-f743174783f8" providerId="AD" clId="Web-{FCD62CFD-2541-43B0-B914-C1CCE69155A1}" dt="2021-12-11T08:10:41.572" v="8"/>
          <ac:grpSpMkLst>
            <pc:docMk/>
            <pc:sldMk cId="219923218" sldId="262"/>
            <ac:grpSpMk id="43" creationId="{FBB3444A-472E-400E-81D0-7CCDEEECC9C3}"/>
          </ac:grpSpMkLst>
        </pc:grpChg>
      </pc:sldChg>
      <pc:sldChg chg="addSp delSp modSp mod modClrScheme delDesignElem chgLayout">
        <pc:chgData name="Bartosz Piszczek" userId="S::bartosz.piszczek@student.pk.edu.pl::d1d5e3ad-1b34-4913-bcbf-f743174783f8" providerId="AD" clId="Web-{FCD62CFD-2541-43B0-B914-C1CCE69155A1}" dt="2021-12-11T08:10:41.572" v="8"/>
        <pc:sldMkLst>
          <pc:docMk/>
          <pc:sldMk cId="4286475216" sldId="263"/>
        </pc:sldMkLst>
        <pc:spChg chg="mod ord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4286475216" sldId="263"/>
            <ac:spMk id="2" creationId="{832D68D2-9476-4B8D-A759-941A9972BCCB}"/>
          </ac:spMkLst>
        </pc:spChg>
        <pc:spChg chg="mod ord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4286475216" sldId="263"/>
            <ac:spMk id="3" creationId="{F6F09884-9032-4B8D-A1D4-ED206234BA64}"/>
          </ac:spMkLst>
        </pc:spChg>
        <pc:spChg chg="add del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4286475216" sldId="263"/>
            <ac:spMk id="8" creationId="{F659138C-74A1-445B-848C-3608AE871A9F}"/>
          </ac:spMkLst>
        </pc:spChg>
        <pc:spChg chg="add del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4286475216" sldId="263"/>
            <ac:spMk id="18" creationId="{225F4217-4021-45A0-812B-398F9A7A93F9}"/>
          </ac:spMkLst>
        </pc:spChg>
        <pc:grpChg chg="add del">
          <ac:chgData name="Bartosz Piszczek" userId="S::bartosz.piszczek@student.pk.edu.pl::d1d5e3ad-1b34-4913-bcbf-f743174783f8" providerId="AD" clId="Web-{FCD62CFD-2541-43B0-B914-C1CCE69155A1}" dt="2021-12-11T08:10:41.572" v="8"/>
          <ac:grpSpMkLst>
            <pc:docMk/>
            <pc:sldMk cId="4286475216" sldId="263"/>
            <ac:grpSpMk id="10" creationId="{7DFD7409-66D7-4C9C-B528-E79EB64A4D31}"/>
          </ac:grpSpMkLst>
        </pc:grpChg>
        <pc:cxnChg chg="add del">
          <ac:chgData name="Bartosz Piszczek" userId="S::bartosz.piszczek@student.pk.edu.pl::d1d5e3ad-1b34-4913-bcbf-f743174783f8" providerId="AD" clId="Web-{FCD62CFD-2541-43B0-B914-C1CCE69155A1}" dt="2021-12-11T08:10:41.572" v="8"/>
          <ac:cxnSpMkLst>
            <pc:docMk/>
            <pc:sldMk cId="4286475216" sldId="263"/>
            <ac:cxnSpMk id="20" creationId="{486F4EBC-E415-40E4-A8BA-BA66F0B632CB}"/>
          </ac:cxnSpMkLst>
        </pc:cxnChg>
      </pc:sldChg>
      <pc:sldChg chg="addSp delSp modSp mod modClrScheme delDesignElem chgLayout">
        <pc:chgData name="Bartosz Piszczek" userId="S::bartosz.piszczek@student.pk.edu.pl::d1d5e3ad-1b34-4913-bcbf-f743174783f8" providerId="AD" clId="Web-{FCD62CFD-2541-43B0-B914-C1CCE69155A1}" dt="2021-12-11T08:10:41.572" v="8"/>
        <pc:sldMkLst>
          <pc:docMk/>
          <pc:sldMk cId="3332462386" sldId="264"/>
        </pc:sldMkLst>
        <pc:spChg chg="mod ord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3332462386" sldId="264"/>
            <ac:spMk id="2" creationId="{9CF96101-5A8C-4121-B445-59EDE896904A}"/>
          </ac:spMkLst>
        </pc:spChg>
        <pc:spChg chg="mod ord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3332462386" sldId="264"/>
            <ac:spMk id="3" creationId="{A5AD7F14-BEFB-4698-96D3-D5430DF70D1C}"/>
          </ac:spMkLst>
        </pc:spChg>
        <pc:spChg chg="add del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3332462386" sldId="264"/>
            <ac:spMk id="32" creationId="{5EF08599-3FED-4288-A20D-E7BCAC3B8E26}"/>
          </ac:spMkLst>
        </pc:spChg>
        <pc:spChg chg="add del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3332462386" sldId="264"/>
            <ac:spMk id="34" creationId="{C884A6B2-90E9-4BDB-8503-71AC02D3956A}"/>
          </ac:spMkLst>
        </pc:spChg>
        <pc:grpChg chg="add del">
          <ac:chgData name="Bartosz Piszczek" userId="S::bartosz.piszczek@student.pk.edu.pl::d1d5e3ad-1b34-4913-bcbf-f743174783f8" providerId="AD" clId="Web-{FCD62CFD-2541-43B0-B914-C1CCE69155A1}" dt="2021-12-11T08:10:41.572" v="8"/>
          <ac:grpSpMkLst>
            <pc:docMk/>
            <pc:sldMk cId="3332462386" sldId="264"/>
            <ac:grpSpMk id="24" creationId="{08F94D66-27EC-4CB8-8226-D7F41C161863}"/>
          </ac:grpSpMkLst>
        </pc:grpChg>
        <pc:grpChg chg="add del">
          <ac:chgData name="Bartosz Piszczek" userId="S::bartosz.piszczek@student.pk.edu.pl::d1d5e3ad-1b34-4913-bcbf-f743174783f8" providerId="AD" clId="Web-{FCD62CFD-2541-43B0-B914-C1CCE69155A1}" dt="2021-12-11T08:10:41.572" v="8"/>
          <ac:grpSpMkLst>
            <pc:docMk/>
            <pc:sldMk cId="3332462386" sldId="264"/>
            <ac:grpSpMk id="36" creationId="{E9046BC8-D404-4E7D-9202-A07F3FDD3823}"/>
          </ac:grpSpMkLst>
        </pc:grpChg>
      </pc:sldChg>
      <pc:sldChg chg="addSp delSp modSp mod modClrScheme delDesignElem chgLayout">
        <pc:chgData name="Bartosz Piszczek" userId="S::bartosz.piszczek@student.pk.edu.pl::d1d5e3ad-1b34-4913-bcbf-f743174783f8" providerId="AD" clId="Web-{FCD62CFD-2541-43B0-B914-C1CCE69155A1}" dt="2021-12-11T08:10:41.572" v="8"/>
        <pc:sldMkLst>
          <pc:docMk/>
          <pc:sldMk cId="3039037809" sldId="265"/>
        </pc:sldMkLst>
        <pc:spChg chg="mod ord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3039037809" sldId="265"/>
            <ac:spMk id="2" creationId="{E2A0AF87-E97C-4724-B6EE-1BDB9F425EC6}"/>
          </ac:spMkLst>
        </pc:spChg>
        <pc:spChg chg="add del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3039037809" sldId="265"/>
            <ac:spMk id="16" creationId="{E5A92FE9-DB05-4D0D-AF5A-BE8664B9FFB4}"/>
          </ac:spMkLst>
        </pc:spChg>
        <pc:grpChg chg="add del">
          <ac:chgData name="Bartosz Piszczek" userId="S::bartosz.piszczek@student.pk.edu.pl::d1d5e3ad-1b34-4913-bcbf-f743174783f8" providerId="AD" clId="Web-{FCD62CFD-2541-43B0-B914-C1CCE69155A1}" dt="2021-12-11T08:10:41.572" v="8"/>
          <ac:grpSpMkLst>
            <pc:docMk/>
            <pc:sldMk cId="3039037809" sldId="265"/>
            <ac:grpSpMk id="8" creationId="{E9D059B6-ADD8-488A-B346-63289E90D13F}"/>
          </ac:grpSpMkLst>
        </pc:grpChg>
        <pc:grpChg chg="add del">
          <ac:chgData name="Bartosz Piszczek" userId="S::bartosz.piszczek@student.pk.edu.pl::d1d5e3ad-1b34-4913-bcbf-f743174783f8" providerId="AD" clId="Web-{FCD62CFD-2541-43B0-B914-C1CCE69155A1}" dt="2021-12-11T08:10:41.572" v="8"/>
          <ac:grpSpMkLst>
            <pc:docMk/>
            <pc:sldMk cId="3039037809" sldId="265"/>
            <ac:grpSpMk id="18" creationId="{53D9B26A-5143-49A7-BA98-D871D5BD719A}"/>
          </ac:grpSpMkLst>
        </pc:grpChg>
      </pc:sldChg>
      <pc:sldChg chg="addSp delSp modSp mod modClrScheme delDesignElem chgLayout">
        <pc:chgData name="Bartosz Piszczek" userId="S::bartosz.piszczek@student.pk.edu.pl::d1d5e3ad-1b34-4913-bcbf-f743174783f8" providerId="AD" clId="Web-{FCD62CFD-2541-43B0-B914-C1CCE69155A1}" dt="2021-12-11T08:10:41.572" v="8"/>
        <pc:sldMkLst>
          <pc:docMk/>
          <pc:sldMk cId="111507210" sldId="267"/>
        </pc:sldMkLst>
        <pc:spChg chg="mod ord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111507210" sldId="267"/>
            <ac:spMk id="2" creationId="{984CB821-04F9-4CA7-A8B8-E2C548CCFD11}"/>
          </ac:spMkLst>
        </pc:spChg>
        <pc:spChg chg="add del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111507210" sldId="267"/>
            <ac:spMk id="16" creationId="{E67A1FC6-22FB-4EA7-B90A-C9F18FBEF30F}"/>
          </ac:spMkLst>
        </pc:spChg>
        <pc:spChg chg="add del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111507210" sldId="267"/>
            <ac:spMk id="18" creationId="{6246FDC4-DD97-431A-914A-9EB57A4A3C7C}"/>
          </ac:spMkLst>
        </pc:spChg>
        <pc:spChg chg="add del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111507210" sldId="267"/>
            <ac:spMk id="20" creationId="{CD4E68A2-74B0-42F5-BB75-2E1A7C2018C7}"/>
          </ac:spMkLst>
        </pc:spChg>
        <pc:grpChg chg="add del">
          <ac:chgData name="Bartosz Piszczek" userId="S::bartosz.piszczek@student.pk.edu.pl::d1d5e3ad-1b34-4913-bcbf-f743174783f8" providerId="AD" clId="Web-{FCD62CFD-2541-43B0-B914-C1CCE69155A1}" dt="2021-12-11T08:10:41.572" v="8"/>
          <ac:grpSpMkLst>
            <pc:docMk/>
            <pc:sldMk cId="111507210" sldId="267"/>
            <ac:grpSpMk id="8" creationId="{E9D059B6-ADD8-488A-B346-63289E90D13F}"/>
          </ac:grpSpMkLst>
        </pc:grpChg>
      </pc:sldChg>
      <pc:sldChg chg="addSp delSp mod modClrScheme delDesignElem chgLayout">
        <pc:chgData name="Bartosz Piszczek" userId="S::bartosz.piszczek@student.pk.edu.pl::d1d5e3ad-1b34-4913-bcbf-f743174783f8" providerId="AD" clId="Web-{FCD62CFD-2541-43B0-B914-C1CCE69155A1}" dt="2021-12-11T08:10:41.572" v="8"/>
        <pc:sldMkLst>
          <pc:docMk/>
          <pc:sldMk cId="3013550578" sldId="270"/>
        </pc:sldMkLst>
        <pc:spChg chg="add del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3013550578" sldId="270"/>
            <ac:spMk id="33" creationId="{675B157A-751A-4B3B-84E6-DAD66F6593CA}"/>
          </ac:spMkLst>
        </pc:spChg>
        <pc:spChg chg="add del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3013550578" sldId="270"/>
            <ac:spMk id="43" creationId="{734F9891-918B-4907-B215-68406A700E8D}"/>
          </ac:spMkLst>
        </pc:spChg>
        <pc:grpChg chg="add del">
          <ac:chgData name="Bartosz Piszczek" userId="S::bartosz.piszczek@student.pk.edu.pl::d1d5e3ad-1b34-4913-bcbf-f743174783f8" providerId="AD" clId="Web-{FCD62CFD-2541-43B0-B914-C1CCE69155A1}" dt="2021-12-11T08:10:41.572" v="8"/>
          <ac:grpSpMkLst>
            <pc:docMk/>
            <pc:sldMk cId="3013550578" sldId="270"/>
            <ac:grpSpMk id="25" creationId="{E9D059B6-ADD8-488A-B346-63289E90D13F}"/>
          </ac:grpSpMkLst>
        </pc:grpChg>
        <pc:grpChg chg="add del">
          <ac:chgData name="Bartosz Piszczek" userId="S::bartosz.piszczek@student.pk.edu.pl::d1d5e3ad-1b34-4913-bcbf-f743174783f8" providerId="AD" clId="Web-{FCD62CFD-2541-43B0-B914-C1CCE69155A1}" dt="2021-12-11T08:10:41.572" v="8"/>
          <ac:grpSpMkLst>
            <pc:docMk/>
            <pc:sldMk cId="3013550578" sldId="270"/>
            <ac:grpSpMk id="35" creationId="{FBC8EF01-693C-48AC-85A7-E9DECBCDB7D3}"/>
          </ac:grpSpMkLst>
        </pc:grpChg>
        <pc:cxnChg chg="add del">
          <ac:chgData name="Bartosz Piszczek" userId="S::bartosz.piszczek@student.pk.edu.pl::d1d5e3ad-1b34-4913-bcbf-f743174783f8" providerId="AD" clId="Web-{FCD62CFD-2541-43B0-B914-C1CCE69155A1}" dt="2021-12-11T08:10:41.572" v="8"/>
          <ac:cxnSpMkLst>
            <pc:docMk/>
            <pc:sldMk cId="3013550578" sldId="270"/>
            <ac:cxnSpMk id="45" creationId="{ABE42DBE-98BB-40FC-9C91-3BCB67F8385F}"/>
          </ac:cxnSpMkLst>
        </pc:cxnChg>
      </pc:sldChg>
      <pc:sldChg chg="addSp delSp mod modClrScheme delDesignElem chgLayout">
        <pc:chgData name="Bartosz Piszczek" userId="S::bartosz.piszczek@student.pk.edu.pl::d1d5e3ad-1b34-4913-bcbf-f743174783f8" providerId="AD" clId="Web-{FCD62CFD-2541-43B0-B914-C1CCE69155A1}" dt="2021-12-11T08:10:41.572" v="8"/>
        <pc:sldMkLst>
          <pc:docMk/>
          <pc:sldMk cId="2963251387" sldId="272"/>
        </pc:sldMkLst>
        <pc:spChg chg="add del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2963251387" sldId="272"/>
            <ac:spMk id="33" creationId="{675B157A-751A-4B3B-84E6-DAD66F6593CA}"/>
          </ac:spMkLst>
        </pc:spChg>
        <pc:spChg chg="add del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2963251387" sldId="272"/>
            <ac:spMk id="43" creationId="{734F9891-918B-4907-B215-68406A700E8D}"/>
          </ac:spMkLst>
        </pc:spChg>
        <pc:grpChg chg="add del">
          <ac:chgData name="Bartosz Piszczek" userId="S::bartosz.piszczek@student.pk.edu.pl::d1d5e3ad-1b34-4913-bcbf-f743174783f8" providerId="AD" clId="Web-{FCD62CFD-2541-43B0-B914-C1CCE69155A1}" dt="2021-12-11T08:10:41.572" v="8"/>
          <ac:grpSpMkLst>
            <pc:docMk/>
            <pc:sldMk cId="2963251387" sldId="272"/>
            <ac:grpSpMk id="25" creationId="{E9D059B6-ADD8-488A-B346-63289E90D13F}"/>
          </ac:grpSpMkLst>
        </pc:grpChg>
        <pc:grpChg chg="add del">
          <ac:chgData name="Bartosz Piszczek" userId="S::bartosz.piszczek@student.pk.edu.pl::d1d5e3ad-1b34-4913-bcbf-f743174783f8" providerId="AD" clId="Web-{FCD62CFD-2541-43B0-B914-C1CCE69155A1}" dt="2021-12-11T08:10:41.572" v="8"/>
          <ac:grpSpMkLst>
            <pc:docMk/>
            <pc:sldMk cId="2963251387" sldId="272"/>
            <ac:grpSpMk id="35" creationId="{FBC8EF01-693C-48AC-85A7-E9DECBCDB7D3}"/>
          </ac:grpSpMkLst>
        </pc:grpChg>
        <pc:cxnChg chg="add del">
          <ac:chgData name="Bartosz Piszczek" userId="S::bartosz.piszczek@student.pk.edu.pl::d1d5e3ad-1b34-4913-bcbf-f743174783f8" providerId="AD" clId="Web-{FCD62CFD-2541-43B0-B914-C1CCE69155A1}" dt="2021-12-11T08:10:41.572" v="8"/>
          <ac:cxnSpMkLst>
            <pc:docMk/>
            <pc:sldMk cId="2963251387" sldId="272"/>
            <ac:cxnSpMk id="45" creationId="{ABE42DBE-98BB-40FC-9C91-3BCB67F8385F}"/>
          </ac:cxnSpMkLst>
        </pc:cxnChg>
      </pc:sldChg>
      <pc:sldChg chg="addSp delSp modSp mod modClrScheme delDesignElem chgLayout">
        <pc:chgData name="Bartosz Piszczek" userId="S::bartosz.piszczek@student.pk.edu.pl::d1d5e3ad-1b34-4913-bcbf-f743174783f8" providerId="AD" clId="Web-{FCD62CFD-2541-43B0-B914-C1CCE69155A1}" dt="2021-12-11T08:10:41.572" v="8"/>
        <pc:sldMkLst>
          <pc:docMk/>
          <pc:sldMk cId="3100021717" sldId="273"/>
        </pc:sldMkLst>
        <pc:spChg chg="mod ord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3100021717" sldId="273"/>
            <ac:spMk id="2" creationId="{984CB821-04F9-4CA7-A8B8-E2C548CCFD11}"/>
          </ac:spMkLst>
        </pc:spChg>
        <pc:spChg chg="add del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3100021717" sldId="273"/>
            <ac:spMk id="33" creationId="{CE3D4922-3D1C-4679-9A86-15BFC1A252F0}"/>
          </ac:spMkLst>
        </pc:spChg>
        <pc:spChg chg="add del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3100021717" sldId="273"/>
            <ac:spMk id="35" creationId="{93667F4D-F2CD-4E50-BACC-24766910F77C}"/>
          </ac:spMkLst>
        </pc:spChg>
        <pc:spChg chg="add del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3100021717" sldId="273"/>
            <ac:spMk id="37" creationId="{20CAAE25-D2F2-493F-9569-EC552C1ADD70}"/>
          </ac:spMkLst>
        </pc:spChg>
        <pc:spChg chg="add del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3100021717" sldId="273"/>
            <ac:spMk id="39" creationId="{92FDEA97-0861-44C0-9B26-4BB5F777AE11}"/>
          </ac:spMkLst>
        </pc:spChg>
        <pc:spChg chg="add del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3100021717" sldId="273"/>
            <ac:spMk id="41" creationId="{0FC953F9-A744-406B-9DCA-1E7B5D4713AE}"/>
          </ac:spMkLst>
        </pc:spChg>
        <pc:spChg chg="add del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3100021717" sldId="273"/>
            <ac:spMk id="43" creationId="{859003D2-E7D2-4253-9EF1-1F513027A894}"/>
          </ac:spMkLst>
        </pc:spChg>
        <pc:grpChg chg="add del">
          <ac:chgData name="Bartosz Piszczek" userId="S::bartosz.piszczek@student.pk.edu.pl::d1d5e3ad-1b34-4913-bcbf-f743174783f8" providerId="AD" clId="Web-{FCD62CFD-2541-43B0-B914-C1CCE69155A1}" dt="2021-12-11T08:10:41.572" v="8"/>
          <ac:grpSpMkLst>
            <pc:docMk/>
            <pc:sldMk cId="3100021717" sldId="273"/>
            <ac:grpSpMk id="25" creationId="{E9D059B6-ADD8-488A-B346-63289E90D13F}"/>
          </ac:grpSpMkLst>
        </pc:grpChg>
      </pc:sldChg>
      <pc:sldChg chg="addSp delSp mod modClrScheme delDesignElem chgLayout">
        <pc:chgData name="Bartosz Piszczek" userId="S::bartosz.piszczek@student.pk.edu.pl::d1d5e3ad-1b34-4913-bcbf-f743174783f8" providerId="AD" clId="Web-{FCD62CFD-2541-43B0-B914-C1CCE69155A1}" dt="2021-12-11T08:10:41.572" v="8"/>
        <pc:sldMkLst>
          <pc:docMk/>
          <pc:sldMk cId="579047657" sldId="275"/>
        </pc:sldMkLst>
        <pc:spChg chg="add del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579047657" sldId="275"/>
            <ac:spMk id="33" creationId="{675B157A-751A-4B3B-84E6-DAD66F6593CA}"/>
          </ac:spMkLst>
        </pc:spChg>
        <pc:spChg chg="add del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579047657" sldId="275"/>
            <ac:spMk id="43" creationId="{734F9891-918B-4907-B215-68406A700E8D}"/>
          </ac:spMkLst>
        </pc:spChg>
        <pc:grpChg chg="add del">
          <ac:chgData name="Bartosz Piszczek" userId="S::bartosz.piszczek@student.pk.edu.pl::d1d5e3ad-1b34-4913-bcbf-f743174783f8" providerId="AD" clId="Web-{FCD62CFD-2541-43B0-B914-C1CCE69155A1}" dt="2021-12-11T08:10:41.572" v="8"/>
          <ac:grpSpMkLst>
            <pc:docMk/>
            <pc:sldMk cId="579047657" sldId="275"/>
            <ac:grpSpMk id="25" creationId="{E9D059B6-ADD8-488A-B346-63289E90D13F}"/>
          </ac:grpSpMkLst>
        </pc:grpChg>
        <pc:grpChg chg="add del">
          <ac:chgData name="Bartosz Piszczek" userId="S::bartosz.piszczek@student.pk.edu.pl::d1d5e3ad-1b34-4913-bcbf-f743174783f8" providerId="AD" clId="Web-{FCD62CFD-2541-43B0-B914-C1CCE69155A1}" dt="2021-12-11T08:10:41.572" v="8"/>
          <ac:grpSpMkLst>
            <pc:docMk/>
            <pc:sldMk cId="579047657" sldId="275"/>
            <ac:grpSpMk id="35" creationId="{FBC8EF01-693C-48AC-85A7-E9DECBCDB7D3}"/>
          </ac:grpSpMkLst>
        </pc:grpChg>
        <pc:cxnChg chg="add del">
          <ac:chgData name="Bartosz Piszczek" userId="S::bartosz.piszczek@student.pk.edu.pl::d1d5e3ad-1b34-4913-bcbf-f743174783f8" providerId="AD" clId="Web-{FCD62CFD-2541-43B0-B914-C1CCE69155A1}" dt="2021-12-11T08:10:41.572" v="8"/>
          <ac:cxnSpMkLst>
            <pc:docMk/>
            <pc:sldMk cId="579047657" sldId="275"/>
            <ac:cxnSpMk id="45" creationId="{ABE42DBE-98BB-40FC-9C91-3BCB67F8385F}"/>
          </ac:cxnSpMkLst>
        </pc:cxnChg>
      </pc:sldChg>
      <pc:sldChg chg="addSp delSp modSp mod modClrScheme delDesignElem chgLayout">
        <pc:chgData name="Bartosz Piszczek" userId="S::bartosz.piszczek@student.pk.edu.pl::d1d5e3ad-1b34-4913-bcbf-f743174783f8" providerId="AD" clId="Web-{FCD62CFD-2541-43B0-B914-C1CCE69155A1}" dt="2021-12-11T08:10:41.572" v="8"/>
        <pc:sldMkLst>
          <pc:docMk/>
          <pc:sldMk cId="2142661101" sldId="276"/>
        </pc:sldMkLst>
        <pc:spChg chg="mod ord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2142661101" sldId="276"/>
            <ac:spMk id="7" creationId="{AD57169A-4402-4424-9637-51A9CFE0ABCB}"/>
          </ac:spMkLst>
        </pc:spChg>
        <pc:spChg chg="add del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2142661101" sldId="276"/>
            <ac:spMk id="33" creationId="{675B157A-751A-4B3B-84E6-DAD66F6593CA}"/>
          </ac:spMkLst>
        </pc:spChg>
        <pc:spChg chg="add del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2142661101" sldId="276"/>
            <ac:spMk id="43" creationId="{734F9891-918B-4907-B215-68406A700E8D}"/>
          </ac:spMkLst>
        </pc:spChg>
        <pc:grpChg chg="add del">
          <ac:chgData name="Bartosz Piszczek" userId="S::bartosz.piszczek@student.pk.edu.pl::d1d5e3ad-1b34-4913-bcbf-f743174783f8" providerId="AD" clId="Web-{FCD62CFD-2541-43B0-B914-C1CCE69155A1}" dt="2021-12-11T08:10:41.572" v="8"/>
          <ac:grpSpMkLst>
            <pc:docMk/>
            <pc:sldMk cId="2142661101" sldId="276"/>
            <ac:grpSpMk id="25" creationId="{E9D059B6-ADD8-488A-B346-63289E90D13F}"/>
          </ac:grpSpMkLst>
        </pc:grpChg>
        <pc:grpChg chg="add del">
          <ac:chgData name="Bartosz Piszczek" userId="S::bartosz.piszczek@student.pk.edu.pl::d1d5e3ad-1b34-4913-bcbf-f743174783f8" providerId="AD" clId="Web-{FCD62CFD-2541-43B0-B914-C1CCE69155A1}" dt="2021-12-11T08:10:41.572" v="8"/>
          <ac:grpSpMkLst>
            <pc:docMk/>
            <pc:sldMk cId="2142661101" sldId="276"/>
            <ac:grpSpMk id="35" creationId="{FBC8EF01-693C-48AC-85A7-E9DECBCDB7D3}"/>
          </ac:grpSpMkLst>
        </pc:grpChg>
        <pc:cxnChg chg="add del">
          <ac:chgData name="Bartosz Piszczek" userId="S::bartosz.piszczek@student.pk.edu.pl::d1d5e3ad-1b34-4913-bcbf-f743174783f8" providerId="AD" clId="Web-{FCD62CFD-2541-43B0-B914-C1CCE69155A1}" dt="2021-12-11T08:10:41.572" v="8"/>
          <ac:cxnSpMkLst>
            <pc:docMk/>
            <pc:sldMk cId="2142661101" sldId="276"/>
            <ac:cxnSpMk id="45" creationId="{ABE42DBE-98BB-40FC-9C91-3BCB67F8385F}"/>
          </ac:cxnSpMkLst>
        </pc:cxnChg>
      </pc:sldChg>
      <pc:sldChg chg="addSp delSp modSp mod modClrScheme delDesignElem chgLayout">
        <pc:chgData name="Bartosz Piszczek" userId="S::bartosz.piszczek@student.pk.edu.pl::d1d5e3ad-1b34-4913-bcbf-f743174783f8" providerId="AD" clId="Web-{FCD62CFD-2541-43B0-B914-C1CCE69155A1}" dt="2021-12-11T08:10:41.572" v="8"/>
        <pc:sldMkLst>
          <pc:docMk/>
          <pc:sldMk cId="1818104306" sldId="277"/>
        </pc:sldMkLst>
        <pc:spChg chg="mod ord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1818104306" sldId="277"/>
            <ac:spMk id="2" creationId="{E2A0AF87-E97C-4724-B6EE-1BDB9F425EC6}"/>
          </ac:spMkLst>
        </pc:spChg>
        <pc:spChg chg="add del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1818104306" sldId="277"/>
            <ac:spMk id="16" creationId="{E5A92FE9-DB05-4D0D-AF5A-BE8664B9FFB4}"/>
          </ac:spMkLst>
        </pc:spChg>
        <pc:grpChg chg="add del">
          <ac:chgData name="Bartosz Piszczek" userId="S::bartosz.piszczek@student.pk.edu.pl::d1d5e3ad-1b34-4913-bcbf-f743174783f8" providerId="AD" clId="Web-{FCD62CFD-2541-43B0-B914-C1CCE69155A1}" dt="2021-12-11T08:10:41.572" v="8"/>
          <ac:grpSpMkLst>
            <pc:docMk/>
            <pc:sldMk cId="1818104306" sldId="277"/>
            <ac:grpSpMk id="8" creationId="{E9D059B6-ADD8-488A-B346-63289E90D13F}"/>
          </ac:grpSpMkLst>
        </pc:grpChg>
        <pc:grpChg chg="add del">
          <ac:chgData name="Bartosz Piszczek" userId="S::bartosz.piszczek@student.pk.edu.pl::d1d5e3ad-1b34-4913-bcbf-f743174783f8" providerId="AD" clId="Web-{FCD62CFD-2541-43B0-B914-C1CCE69155A1}" dt="2021-12-11T08:10:41.572" v="8"/>
          <ac:grpSpMkLst>
            <pc:docMk/>
            <pc:sldMk cId="1818104306" sldId="277"/>
            <ac:grpSpMk id="18" creationId="{53D9B26A-5143-49A7-BA98-D871D5BD719A}"/>
          </ac:grpSpMkLst>
        </pc:grpChg>
      </pc:sldChg>
      <pc:sldChg chg="addSp delSp mod modClrScheme delDesignElem chgLayout">
        <pc:chgData name="Bartosz Piszczek" userId="S::bartosz.piszczek@student.pk.edu.pl::d1d5e3ad-1b34-4913-bcbf-f743174783f8" providerId="AD" clId="Web-{FCD62CFD-2541-43B0-B914-C1CCE69155A1}" dt="2021-12-11T08:10:41.572" v="8"/>
        <pc:sldMkLst>
          <pc:docMk/>
          <pc:sldMk cId="2303628033" sldId="278"/>
        </pc:sldMkLst>
        <pc:spChg chg="add del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2303628033" sldId="278"/>
            <ac:spMk id="8" creationId="{F659138C-74A1-445B-848C-3608AE871A9F}"/>
          </ac:spMkLst>
        </pc:spChg>
        <pc:spChg chg="add del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2303628033" sldId="278"/>
            <ac:spMk id="18" creationId="{225F4217-4021-45A0-812B-398F9A7A93F9}"/>
          </ac:spMkLst>
        </pc:spChg>
        <pc:grpChg chg="add del">
          <ac:chgData name="Bartosz Piszczek" userId="S::bartosz.piszczek@student.pk.edu.pl::d1d5e3ad-1b34-4913-bcbf-f743174783f8" providerId="AD" clId="Web-{FCD62CFD-2541-43B0-B914-C1CCE69155A1}" dt="2021-12-11T08:10:41.572" v="8"/>
          <ac:grpSpMkLst>
            <pc:docMk/>
            <pc:sldMk cId="2303628033" sldId="278"/>
            <ac:grpSpMk id="10" creationId="{7DFD7409-66D7-4C9C-B528-E79EB64A4D31}"/>
          </ac:grpSpMkLst>
        </pc:grpChg>
        <pc:cxnChg chg="add del">
          <ac:chgData name="Bartosz Piszczek" userId="S::bartosz.piszczek@student.pk.edu.pl::d1d5e3ad-1b34-4913-bcbf-f743174783f8" providerId="AD" clId="Web-{FCD62CFD-2541-43B0-B914-C1CCE69155A1}" dt="2021-12-11T08:10:41.572" v="8"/>
          <ac:cxnSpMkLst>
            <pc:docMk/>
            <pc:sldMk cId="2303628033" sldId="278"/>
            <ac:cxnSpMk id="20" creationId="{486F4EBC-E415-40E4-A8BA-BA66F0B632CB}"/>
          </ac:cxnSpMkLst>
        </pc:cxnChg>
      </pc:sldChg>
      <pc:sldChg chg="addSp delSp modSp add mod replId modClrScheme delDesignElem chgLayout">
        <pc:chgData name="Bartosz Piszczek" userId="S::bartosz.piszczek@student.pk.edu.pl::d1d5e3ad-1b34-4913-bcbf-f743174783f8" providerId="AD" clId="Web-{FCD62CFD-2541-43B0-B914-C1CCE69155A1}" dt="2021-12-11T08:11:50.480" v="11"/>
        <pc:sldMkLst>
          <pc:docMk/>
          <pc:sldMk cId="2587583411" sldId="279"/>
        </pc:sldMkLst>
        <pc:spChg chg="add del mod">
          <ac:chgData name="Bartosz Piszczek" userId="S::bartosz.piszczek@student.pk.edu.pl::d1d5e3ad-1b34-4913-bcbf-f743174783f8" providerId="AD" clId="Web-{FCD62CFD-2541-43B0-B914-C1CCE69155A1}" dt="2021-12-11T08:11:50.480" v="11"/>
          <ac:spMkLst>
            <pc:docMk/>
            <pc:sldMk cId="2587583411" sldId="279"/>
            <ac:spMk id="5" creationId="{89AD9EB5-3B35-4C56-BF3C-D4F46BDCAFA5}"/>
          </ac:spMkLst>
        </pc:spChg>
        <pc:spChg chg="del mod ord">
          <ac:chgData name="Bartosz Piszczek" userId="S::bartosz.piszczek@student.pk.edu.pl::d1d5e3ad-1b34-4913-bcbf-f743174783f8" providerId="AD" clId="Web-{FCD62CFD-2541-43B0-B914-C1CCE69155A1}" dt="2021-12-11T08:11:46.511" v="10"/>
          <ac:spMkLst>
            <pc:docMk/>
            <pc:sldMk cId="2587583411" sldId="279"/>
            <ac:spMk id="7" creationId="{AD57169A-4402-4424-9637-51A9CFE0ABCB}"/>
          </ac:spMkLst>
        </pc:spChg>
        <pc:spChg chg="add del">
          <ac:chgData name="Bartosz Piszczek" userId="S::bartosz.piszczek@student.pk.edu.pl::d1d5e3ad-1b34-4913-bcbf-f743174783f8" providerId="AD" clId="Web-{FCD62CFD-2541-43B0-B914-C1CCE69155A1}" dt="2021-12-11T08:11:30.620" v="9"/>
          <ac:spMkLst>
            <pc:docMk/>
            <pc:sldMk cId="2587583411" sldId="279"/>
            <ac:spMk id="33" creationId="{675B157A-751A-4B3B-84E6-DAD66F6593CA}"/>
          </ac:spMkLst>
        </pc:spChg>
        <pc:spChg chg="add del">
          <ac:chgData name="Bartosz Piszczek" userId="S::bartosz.piszczek@student.pk.edu.pl::d1d5e3ad-1b34-4913-bcbf-f743174783f8" providerId="AD" clId="Web-{FCD62CFD-2541-43B0-B914-C1CCE69155A1}" dt="2021-12-11T08:11:30.620" v="9"/>
          <ac:spMkLst>
            <pc:docMk/>
            <pc:sldMk cId="2587583411" sldId="279"/>
            <ac:spMk id="43" creationId="{734F9891-918B-4907-B215-68406A700E8D}"/>
          </ac:spMkLst>
        </pc:spChg>
        <pc:spChg chg="add">
          <ac:chgData name="Bartosz Piszczek" userId="S::bartosz.piszczek@student.pk.edu.pl::d1d5e3ad-1b34-4913-bcbf-f743174783f8" providerId="AD" clId="Web-{FCD62CFD-2541-43B0-B914-C1CCE69155A1}" dt="2021-12-11T08:11:30.620" v="9"/>
          <ac:spMkLst>
            <pc:docMk/>
            <pc:sldMk cId="2587583411" sldId="279"/>
            <ac:spMk id="58" creationId="{675B157A-751A-4B3B-84E6-DAD66F6593CA}"/>
          </ac:spMkLst>
        </pc:spChg>
        <pc:spChg chg="add">
          <ac:chgData name="Bartosz Piszczek" userId="S::bartosz.piszczek@student.pk.edu.pl::d1d5e3ad-1b34-4913-bcbf-f743174783f8" providerId="AD" clId="Web-{FCD62CFD-2541-43B0-B914-C1CCE69155A1}" dt="2021-12-11T08:11:30.620" v="9"/>
          <ac:spMkLst>
            <pc:docMk/>
            <pc:sldMk cId="2587583411" sldId="279"/>
            <ac:spMk id="68" creationId="{734F9891-918B-4907-B215-68406A700E8D}"/>
          </ac:spMkLst>
        </pc:spChg>
        <pc:grpChg chg="add del">
          <ac:chgData name="Bartosz Piszczek" userId="S::bartosz.piszczek@student.pk.edu.pl::d1d5e3ad-1b34-4913-bcbf-f743174783f8" providerId="AD" clId="Web-{FCD62CFD-2541-43B0-B914-C1CCE69155A1}" dt="2021-12-11T08:11:30.620" v="9"/>
          <ac:grpSpMkLst>
            <pc:docMk/>
            <pc:sldMk cId="2587583411" sldId="279"/>
            <ac:grpSpMk id="25" creationId="{E9D059B6-ADD8-488A-B346-63289E90D13F}"/>
          </ac:grpSpMkLst>
        </pc:grpChg>
        <pc:grpChg chg="add del">
          <ac:chgData name="Bartosz Piszczek" userId="S::bartosz.piszczek@student.pk.edu.pl::d1d5e3ad-1b34-4913-bcbf-f743174783f8" providerId="AD" clId="Web-{FCD62CFD-2541-43B0-B914-C1CCE69155A1}" dt="2021-12-11T08:11:30.620" v="9"/>
          <ac:grpSpMkLst>
            <pc:docMk/>
            <pc:sldMk cId="2587583411" sldId="279"/>
            <ac:grpSpMk id="35" creationId="{FBC8EF01-693C-48AC-85A7-E9DECBCDB7D3}"/>
          </ac:grpSpMkLst>
        </pc:grpChg>
        <pc:grpChg chg="add">
          <ac:chgData name="Bartosz Piszczek" userId="S::bartosz.piszczek@student.pk.edu.pl::d1d5e3ad-1b34-4913-bcbf-f743174783f8" providerId="AD" clId="Web-{FCD62CFD-2541-43B0-B914-C1CCE69155A1}" dt="2021-12-11T08:11:30.620" v="9"/>
          <ac:grpSpMkLst>
            <pc:docMk/>
            <pc:sldMk cId="2587583411" sldId="279"/>
            <ac:grpSpMk id="50" creationId="{E9D059B6-ADD8-488A-B346-63289E90D13F}"/>
          </ac:grpSpMkLst>
        </pc:grpChg>
        <pc:grpChg chg="add">
          <ac:chgData name="Bartosz Piszczek" userId="S::bartosz.piszczek@student.pk.edu.pl::d1d5e3ad-1b34-4913-bcbf-f743174783f8" providerId="AD" clId="Web-{FCD62CFD-2541-43B0-B914-C1CCE69155A1}" dt="2021-12-11T08:11:30.620" v="9"/>
          <ac:grpSpMkLst>
            <pc:docMk/>
            <pc:sldMk cId="2587583411" sldId="279"/>
            <ac:grpSpMk id="60" creationId="{FBC8EF01-693C-48AC-85A7-E9DECBCDB7D3}"/>
          </ac:grpSpMkLst>
        </pc:grpChg>
        <pc:picChg chg="del">
          <ac:chgData name="Bartosz Piszczek" userId="S::bartosz.piszczek@student.pk.edu.pl::d1d5e3ad-1b34-4913-bcbf-f743174783f8" providerId="AD" clId="Web-{FCD62CFD-2541-43B0-B914-C1CCE69155A1}" dt="2021-12-11T08:09:59.524" v="4"/>
          <ac:picMkLst>
            <pc:docMk/>
            <pc:sldMk cId="2587583411" sldId="279"/>
            <ac:picMk id="3" creationId="{BEDC79D7-17CA-4D9B-8F3C-7E721A64D0FC}"/>
          </ac:picMkLst>
        </pc:picChg>
        <pc:picChg chg="del">
          <ac:chgData name="Bartosz Piszczek" userId="S::bartosz.piszczek@student.pk.edu.pl::d1d5e3ad-1b34-4913-bcbf-f743174783f8" providerId="AD" clId="Web-{FCD62CFD-2541-43B0-B914-C1CCE69155A1}" dt="2021-12-11T08:09:57.508" v="3"/>
          <ac:picMkLst>
            <pc:docMk/>
            <pc:sldMk cId="2587583411" sldId="279"/>
            <ac:picMk id="4" creationId="{C4E3EA58-EC4C-46B0-8674-22722164D73A}"/>
          </ac:picMkLst>
        </pc:picChg>
        <pc:cxnChg chg="add del">
          <ac:chgData name="Bartosz Piszczek" userId="S::bartosz.piszczek@student.pk.edu.pl::d1d5e3ad-1b34-4913-bcbf-f743174783f8" providerId="AD" clId="Web-{FCD62CFD-2541-43B0-B914-C1CCE69155A1}" dt="2021-12-11T08:11:30.620" v="9"/>
          <ac:cxnSpMkLst>
            <pc:docMk/>
            <pc:sldMk cId="2587583411" sldId="279"/>
            <ac:cxnSpMk id="45" creationId="{ABE42DBE-98BB-40FC-9C91-3BCB67F8385F}"/>
          </ac:cxnSpMkLst>
        </pc:cxnChg>
        <pc:cxnChg chg="add">
          <ac:chgData name="Bartosz Piszczek" userId="S::bartosz.piszczek@student.pk.edu.pl::d1d5e3ad-1b34-4913-bcbf-f743174783f8" providerId="AD" clId="Web-{FCD62CFD-2541-43B0-B914-C1CCE69155A1}" dt="2021-12-11T08:11:30.620" v="9"/>
          <ac:cxnSpMkLst>
            <pc:docMk/>
            <pc:sldMk cId="2587583411" sldId="279"/>
            <ac:cxnSpMk id="70" creationId="{ABE42DBE-98BB-40FC-9C91-3BCB67F8385F}"/>
          </ac:cxnSpMkLst>
        </pc:cxnChg>
      </pc:sldChg>
      <pc:sldChg chg="addSp modSp new mod modClrScheme chgLayout">
        <pc:chgData name="Bartosz Piszczek" userId="S::bartosz.piszczek@student.pk.edu.pl::d1d5e3ad-1b34-4913-bcbf-f743174783f8" providerId="AD" clId="Web-{FCD62CFD-2541-43B0-B914-C1CCE69155A1}" dt="2021-12-11T08:10:41.572" v="8"/>
        <pc:sldMkLst>
          <pc:docMk/>
          <pc:sldMk cId="3170708663" sldId="280"/>
        </pc:sldMkLst>
        <pc:spChg chg="mod ord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3170708663" sldId="280"/>
            <ac:spMk id="2" creationId="{D39E253C-2F73-45AF-81DA-561ACD848C83}"/>
          </ac:spMkLst>
        </pc:spChg>
        <pc:spChg chg="mod ord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3170708663" sldId="280"/>
            <ac:spMk id="3" creationId="{237E7D02-ABC8-4706-9FD9-36EB1549230E}"/>
          </ac:spMkLst>
        </pc:spChg>
        <pc:spChg chg="add mod ord">
          <ac:chgData name="Bartosz Piszczek" userId="S::bartosz.piszczek@student.pk.edu.pl::d1d5e3ad-1b34-4913-bcbf-f743174783f8" providerId="AD" clId="Web-{FCD62CFD-2541-43B0-B914-C1CCE69155A1}" dt="2021-12-11T08:10:41.572" v="8"/>
          <ac:spMkLst>
            <pc:docMk/>
            <pc:sldMk cId="3170708663" sldId="280"/>
            <ac:spMk id="4" creationId="{2BF167C1-FEDD-4746-AEE3-C8493D2B836B}"/>
          </ac:spMkLst>
        </pc:spChg>
      </pc:sldChg>
      <pc:sldMasterChg chg="add del addSldLayout delSldLayout">
        <pc:chgData name="Bartosz Piszczek" userId="S::bartosz.piszczek@student.pk.edu.pl::d1d5e3ad-1b34-4913-bcbf-f743174783f8" providerId="AD" clId="Web-{FCD62CFD-2541-43B0-B914-C1CCE69155A1}" dt="2021-12-11T08:10:41.572" v="8"/>
        <pc:sldMasterMkLst>
          <pc:docMk/>
          <pc:sldMasterMk cId="3120221695" sldId="2147483744"/>
        </pc:sldMasterMkLst>
        <pc:sldLayoutChg chg="add del">
          <pc:chgData name="Bartosz Piszczek" userId="S::bartosz.piszczek@student.pk.edu.pl::d1d5e3ad-1b34-4913-bcbf-f743174783f8" providerId="AD" clId="Web-{FCD62CFD-2541-43B0-B914-C1CCE69155A1}" dt="2021-12-11T08:10:41.572" v="8"/>
          <pc:sldLayoutMkLst>
            <pc:docMk/>
            <pc:sldMasterMk cId="3120221695" sldId="2147483744"/>
            <pc:sldLayoutMk cId="3887426058" sldId="2147483745"/>
          </pc:sldLayoutMkLst>
        </pc:sldLayoutChg>
        <pc:sldLayoutChg chg="add del">
          <pc:chgData name="Bartosz Piszczek" userId="S::bartosz.piszczek@student.pk.edu.pl::d1d5e3ad-1b34-4913-bcbf-f743174783f8" providerId="AD" clId="Web-{FCD62CFD-2541-43B0-B914-C1CCE69155A1}" dt="2021-12-11T08:10:41.572" v="8"/>
          <pc:sldLayoutMkLst>
            <pc:docMk/>
            <pc:sldMasterMk cId="3120221695" sldId="2147483744"/>
            <pc:sldLayoutMk cId="1560916017" sldId="2147483746"/>
          </pc:sldLayoutMkLst>
        </pc:sldLayoutChg>
        <pc:sldLayoutChg chg="add del">
          <pc:chgData name="Bartosz Piszczek" userId="S::bartosz.piszczek@student.pk.edu.pl::d1d5e3ad-1b34-4913-bcbf-f743174783f8" providerId="AD" clId="Web-{FCD62CFD-2541-43B0-B914-C1CCE69155A1}" dt="2021-12-11T08:10:41.572" v="8"/>
          <pc:sldLayoutMkLst>
            <pc:docMk/>
            <pc:sldMasterMk cId="3120221695" sldId="2147483744"/>
            <pc:sldLayoutMk cId="415898554" sldId="2147483747"/>
          </pc:sldLayoutMkLst>
        </pc:sldLayoutChg>
        <pc:sldLayoutChg chg="add del">
          <pc:chgData name="Bartosz Piszczek" userId="S::bartosz.piszczek@student.pk.edu.pl::d1d5e3ad-1b34-4913-bcbf-f743174783f8" providerId="AD" clId="Web-{FCD62CFD-2541-43B0-B914-C1CCE69155A1}" dt="2021-12-11T08:10:41.572" v="8"/>
          <pc:sldLayoutMkLst>
            <pc:docMk/>
            <pc:sldMasterMk cId="3120221695" sldId="2147483744"/>
            <pc:sldLayoutMk cId="3079019292" sldId="2147483748"/>
          </pc:sldLayoutMkLst>
        </pc:sldLayoutChg>
        <pc:sldLayoutChg chg="add del">
          <pc:chgData name="Bartosz Piszczek" userId="S::bartosz.piszczek@student.pk.edu.pl::d1d5e3ad-1b34-4913-bcbf-f743174783f8" providerId="AD" clId="Web-{FCD62CFD-2541-43B0-B914-C1CCE69155A1}" dt="2021-12-11T08:10:41.572" v="8"/>
          <pc:sldLayoutMkLst>
            <pc:docMk/>
            <pc:sldMasterMk cId="3120221695" sldId="2147483744"/>
            <pc:sldLayoutMk cId="1077482003" sldId="2147483749"/>
          </pc:sldLayoutMkLst>
        </pc:sldLayoutChg>
        <pc:sldLayoutChg chg="add del">
          <pc:chgData name="Bartosz Piszczek" userId="S::bartosz.piszczek@student.pk.edu.pl::d1d5e3ad-1b34-4913-bcbf-f743174783f8" providerId="AD" clId="Web-{FCD62CFD-2541-43B0-B914-C1CCE69155A1}" dt="2021-12-11T08:10:41.572" v="8"/>
          <pc:sldLayoutMkLst>
            <pc:docMk/>
            <pc:sldMasterMk cId="3120221695" sldId="2147483744"/>
            <pc:sldLayoutMk cId="336023820" sldId="2147483750"/>
          </pc:sldLayoutMkLst>
        </pc:sldLayoutChg>
        <pc:sldLayoutChg chg="add del">
          <pc:chgData name="Bartosz Piszczek" userId="S::bartosz.piszczek@student.pk.edu.pl::d1d5e3ad-1b34-4913-bcbf-f743174783f8" providerId="AD" clId="Web-{FCD62CFD-2541-43B0-B914-C1CCE69155A1}" dt="2021-12-11T08:10:41.572" v="8"/>
          <pc:sldLayoutMkLst>
            <pc:docMk/>
            <pc:sldMasterMk cId="3120221695" sldId="2147483744"/>
            <pc:sldLayoutMk cId="4122192097" sldId="2147483751"/>
          </pc:sldLayoutMkLst>
        </pc:sldLayoutChg>
        <pc:sldLayoutChg chg="add del">
          <pc:chgData name="Bartosz Piszczek" userId="S::bartosz.piszczek@student.pk.edu.pl::d1d5e3ad-1b34-4913-bcbf-f743174783f8" providerId="AD" clId="Web-{FCD62CFD-2541-43B0-B914-C1CCE69155A1}" dt="2021-12-11T08:10:41.572" v="8"/>
          <pc:sldLayoutMkLst>
            <pc:docMk/>
            <pc:sldMasterMk cId="3120221695" sldId="2147483744"/>
            <pc:sldLayoutMk cId="3624459624" sldId="2147483752"/>
          </pc:sldLayoutMkLst>
        </pc:sldLayoutChg>
        <pc:sldLayoutChg chg="add del">
          <pc:chgData name="Bartosz Piszczek" userId="S::bartosz.piszczek@student.pk.edu.pl::d1d5e3ad-1b34-4913-bcbf-f743174783f8" providerId="AD" clId="Web-{FCD62CFD-2541-43B0-B914-C1CCE69155A1}" dt="2021-12-11T08:10:41.572" v="8"/>
          <pc:sldLayoutMkLst>
            <pc:docMk/>
            <pc:sldMasterMk cId="3120221695" sldId="2147483744"/>
            <pc:sldLayoutMk cId="4026041210" sldId="2147483753"/>
          </pc:sldLayoutMkLst>
        </pc:sldLayoutChg>
        <pc:sldLayoutChg chg="add del">
          <pc:chgData name="Bartosz Piszczek" userId="S::bartosz.piszczek@student.pk.edu.pl::d1d5e3ad-1b34-4913-bcbf-f743174783f8" providerId="AD" clId="Web-{FCD62CFD-2541-43B0-B914-C1CCE69155A1}" dt="2021-12-11T08:10:41.572" v="8"/>
          <pc:sldLayoutMkLst>
            <pc:docMk/>
            <pc:sldMasterMk cId="3120221695" sldId="2147483744"/>
            <pc:sldLayoutMk cId="3729377538" sldId="2147483754"/>
          </pc:sldLayoutMkLst>
        </pc:sldLayoutChg>
        <pc:sldLayoutChg chg="add del">
          <pc:chgData name="Bartosz Piszczek" userId="S::bartosz.piszczek@student.pk.edu.pl::d1d5e3ad-1b34-4913-bcbf-f743174783f8" providerId="AD" clId="Web-{FCD62CFD-2541-43B0-B914-C1CCE69155A1}" dt="2021-12-11T08:10:41.572" v="8"/>
          <pc:sldLayoutMkLst>
            <pc:docMk/>
            <pc:sldMasterMk cId="3120221695" sldId="2147483744"/>
            <pc:sldLayoutMk cId="3842333242" sldId="2147483755"/>
          </pc:sldLayoutMkLst>
        </pc:sldLayoutChg>
        <pc:sldLayoutChg chg="add del">
          <pc:chgData name="Bartosz Piszczek" userId="S::bartosz.piszczek@student.pk.edu.pl::d1d5e3ad-1b34-4913-bcbf-f743174783f8" providerId="AD" clId="Web-{FCD62CFD-2541-43B0-B914-C1CCE69155A1}" dt="2021-12-11T08:10:41.572" v="8"/>
          <pc:sldLayoutMkLst>
            <pc:docMk/>
            <pc:sldMasterMk cId="3120221695" sldId="2147483744"/>
            <pc:sldLayoutMk cId="1356946378" sldId="2147483756"/>
          </pc:sldLayoutMkLst>
        </pc:sldLayoutChg>
        <pc:sldLayoutChg chg="add del">
          <pc:chgData name="Bartosz Piszczek" userId="S::bartosz.piszczek@student.pk.edu.pl::d1d5e3ad-1b34-4913-bcbf-f743174783f8" providerId="AD" clId="Web-{FCD62CFD-2541-43B0-B914-C1CCE69155A1}" dt="2021-12-11T08:10:41.572" v="8"/>
          <pc:sldLayoutMkLst>
            <pc:docMk/>
            <pc:sldMasterMk cId="3120221695" sldId="2147483744"/>
            <pc:sldLayoutMk cId="3968014202" sldId="2147483757"/>
          </pc:sldLayoutMkLst>
        </pc:sldLayoutChg>
        <pc:sldLayoutChg chg="add del">
          <pc:chgData name="Bartosz Piszczek" userId="S::bartosz.piszczek@student.pk.edu.pl::d1d5e3ad-1b34-4913-bcbf-f743174783f8" providerId="AD" clId="Web-{FCD62CFD-2541-43B0-B914-C1CCE69155A1}" dt="2021-12-11T08:10:41.572" v="8"/>
          <pc:sldLayoutMkLst>
            <pc:docMk/>
            <pc:sldMasterMk cId="3120221695" sldId="2147483744"/>
            <pc:sldLayoutMk cId="716799951" sldId="2147483758"/>
          </pc:sldLayoutMkLst>
        </pc:sldLayoutChg>
        <pc:sldLayoutChg chg="add del">
          <pc:chgData name="Bartosz Piszczek" userId="S::bartosz.piszczek@student.pk.edu.pl::d1d5e3ad-1b34-4913-bcbf-f743174783f8" providerId="AD" clId="Web-{FCD62CFD-2541-43B0-B914-C1CCE69155A1}" dt="2021-12-11T08:10:41.572" v="8"/>
          <pc:sldLayoutMkLst>
            <pc:docMk/>
            <pc:sldMasterMk cId="3120221695" sldId="2147483744"/>
            <pc:sldLayoutMk cId="4086239" sldId="2147483759"/>
          </pc:sldLayoutMkLst>
        </pc:sldLayoutChg>
        <pc:sldLayoutChg chg="add del">
          <pc:chgData name="Bartosz Piszczek" userId="S::bartosz.piszczek@student.pk.edu.pl::d1d5e3ad-1b34-4913-bcbf-f743174783f8" providerId="AD" clId="Web-{FCD62CFD-2541-43B0-B914-C1CCE69155A1}" dt="2021-12-11T08:10:41.572" v="8"/>
          <pc:sldLayoutMkLst>
            <pc:docMk/>
            <pc:sldMasterMk cId="3120221695" sldId="2147483744"/>
            <pc:sldLayoutMk cId="3177035655" sldId="2147483760"/>
          </pc:sldLayoutMkLst>
        </pc:sldLayoutChg>
        <pc:sldLayoutChg chg="add del">
          <pc:chgData name="Bartosz Piszczek" userId="S::bartosz.piszczek@student.pk.edu.pl::d1d5e3ad-1b34-4913-bcbf-f743174783f8" providerId="AD" clId="Web-{FCD62CFD-2541-43B0-B914-C1CCE69155A1}" dt="2021-12-11T08:10:41.572" v="8"/>
          <pc:sldLayoutMkLst>
            <pc:docMk/>
            <pc:sldMasterMk cId="3120221695" sldId="2147483744"/>
            <pc:sldLayoutMk cId="1690869886" sldId="2147483761"/>
          </pc:sldLayoutMkLst>
        </pc:sldLayoutChg>
      </pc:sldMasterChg>
      <pc:sldMasterChg chg="add del addSldLayout delSldLayout modSldLayout">
        <pc:chgData name="Bartosz Piszczek" userId="S::bartosz.piszczek@student.pk.edu.pl::d1d5e3ad-1b34-4913-bcbf-f743174783f8" providerId="AD" clId="Web-{FCD62CFD-2541-43B0-B914-C1CCE69155A1}" dt="2021-12-11T08:10:41.572" v="8"/>
        <pc:sldMasterMkLst>
          <pc:docMk/>
          <pc:sldMasterMk cId="683230213" sldId="2147483762"/>
        </pc:sldMasterMkLst>
        <pc:sldLayoutChg chg="add del mod replId">
          <pc:chgData name="Bartosz Piszczek" userId="S::bartosz.piszczek@student.pk.edu.pl::d1d5e3ad-1b34-4913-bcbf-f743174783f8" providerId="AD" clId="Web-{FCD62CFD-2541-43B0-B914-C1CCE69155A1}" dt="2021-12-11T08:10:41.572" v="8"/>
          <pc:sldLayoutMkLst>
            <pc:docMk/>
            <pc:sldMasterMk cId="683230213" sldId="2147483762"/>
            <pc:sldLayoutMk cId="3359903870" sldId="2147483763"/>
          </pc:sldLayoutMkLst>
        </pc:sldLayoutChg>
        <pc:sldLayoutChg chg="add del mod replId">
          <pc:chgData name="Bartosz Piszczek" userId="S::bartosz.piszczek@student.pk.edu.pl::d1d5e3ad-1b34-4913-bcbf-f743174783f8" providerId="AD" clId="Web-{FCD62CFD-2541-43B0-B914-C1CCE69155A1}" dt="2021-12-11T08:10:41.572" v="8"/>
          <pc:sldLayoutMkLst>
            <pc:docMk/>
            <pc:sldMasterMk cId="683230213" sldId="2147483762"/>
            <pc:sldLayoutMk cId="3146430307" sldId="2147483764"/>
          </pc:sldLayoutMkLst>
        </pc:sldLayoutChg>
        <pc:sldLayoutChg chg="add del mod replId">
          <pc:chgData name="Bartosz Piszczek" userId="S::bartosz.piszczek@student.pk.edu.pl::d1d5e3ad-1b34-4913-bcbf-f743174783f8" providerId="AD" clId="Web-{FCD62CFD-2541-43B0-B914-C1CCE69155A1}" dt="2021-12-11T08:10:41.572" v="8"/>
          <pc:sldLayoutMkLst>
            <pc:docMk/>
            <pc:sldMasterMk cId="683230213" sldId="2147483762"/>
            <pc:sldLayoutMk cId="2801738974" sldId="2147483765"/>
          </pc:sldLayoutMkLst>
        </pc:sldLayoutChg>
        <pc:sldLayoutChg chg="add del mod replId">
          <pc:chgData name="Bartosz Piszczek" userId="S::bartosz.piszczek@student.pk.edu.pl::d1d5e3ad-1b34-4913-bcbf-f743174783f8" providerId="AD" clId="Web-{FCD62CFD-2541-43B0-B914-C1CCE69155A1}" dt="2021-12-11T08:10:41.572" v="8"/>
          <pc:sldLayoutMkLst>
            <pc:docMk/>
            <pc:sldMasterMk cId="683230213" sldId="2147483762"/>
            <pc:sldLayoutMk cId="1353219134" sldId="2147483766"/>
          </pc:sldLayoutMkLst>
        </pc:sldLayoutChg>
        <pc:sldLayoutChg chg="add del mod replId">
          <pc:chgData name="Bartosz Piszczek" userId="S::bartosz.piszczek@student.pk.edu.pl::d1d5e3ad-1b34-4913-bcbf-f743174783f8" providerId="AD" clId="Web-{FCD62CFD-2541-43B0-B914-C1CCE69155A1}" dt="2021-12-11T08:10:41.572" v="8"/>
          <pc:sldLayoutMkLst>
            <pc:docMk/>
            <pc:sldMasterMk cId="683230213" sldId="2147483762"/>
            <pc:sldLayoutMk cId="486369399" sldId="2147483767"/>
          </pc:sldLayoutMkLst>
        </pc:sldLayoutChg>
        <pc:sldLayoutChg chg="add del mod replId">
          <pc:chgData name="Bartosz Piszczek" userId="S::bartosz.piszczek@student.pk.edu.pl::d1d5e3ad-1b34-4913-bcbf-f743174783f8" providerId="AD" clId="Web-{FCD62CFD-2541-43B0-B914-C1CCE69155A1}" dt="2021-12-11T08:10:41.572" v="8"/>
          <pc:sldLayoutMkLst>
            <pc:docMk/>
            <pc:sldMasterMk cId="683230213" sldId="2147483762"/>
            <pc:sldLayoutMk cId="3140810732" sldId="2147483768"/>
          </pc:sldLayoutMkLst>
        </pc:sldLayoutChg>
        <pc:sldLayoutChg chg="add del mod replId">
          <pc:chgData name="Bartosz Piszczek" userId="S::bartosz.piszczek@student.pk.edu.pl::d1d5e3ad-1b34-4913-bcbf-f743174783f8" providerId="AD" clId="Web-{FCD62CFD-2541-43B0-B914-C1CCE69155A1}" dt="2021-12-11T08:10:41.572" v="8"/>
          <pc:sldLayoutMkLst>
            <pc:docMk/>
            <pc:sldMasterMk cId="683230213" sldId="2147483762"/>
            <pc:sldLayoutMk cId="535393234" sldId="2147483769"/>
          </pc:sldLayoutMkLst>
        </pc:sldLayoutChg>
        <pc:sldLayoutChg chg="add del mod replId">
          <pc:chgData name="Bartosz Piszczek" userId="S::bartosz.piszczek@student.pk.edu.pl::d1d5e3ad-1b34-4913-bcbf-f743174783f8" providerId="AD" clId="Web-{FCD62CFD-2541-43B0-B914-C1CCE69155A1}" dt="2021-12-11T08:10:41.572" v="8"/>
          <pc:sldLayoutMkLst>
            <pc:docMk/>
            <pc:sldMasterMk cId="683230213" sldId="2147483762"/>
            <pc:sldLayoutMk cId="822519493" sldId="2147483770"/>
          </pc:sldLayoutMkLst>
        </pc:sldLayoutChg>
        <pc:sldLayoutChg chg="add del mod replId">
          <pc:chgData name="Bartosz Piszczek" userId="S::bartosz.piszczek@student.pk.edu.pl::d1d5e3ad-1b34-4913-bcbf-f743174783f8" providerId="AD" clId="Web-{FCD62CFD-2541-43B0-B914-C1CCE69155A1}" dt="2021-12-11T08:10:41.572" v="8"/>
          <pc:sldLayoutMkLst>
            <pc:docMk/>
            <pc:sldMasterMk cId="683230213" sldId="2147483762"/>
            <pc:sldLayoutMk cId="3459506432" sldId="2147483771"/>
          </pc:sldLayoutMkLst>
        </pc:sldLayoutChg>
        <pc:sldLayoutChg chg="add del mod replId">
          <pc:chgData name="Bartosz Piszczek" userId="S::bartosz.piszczek@student.pk.edu.pl::d1d5e3ad-1b34-4913-bcbf-f743174783f8" providerId="AD" clId="Web-{FCD62CFD-2541-43B0-B914-C1CCE69155A1}" dt="2021-12-11T08:10:41.572" v="8"/>
          <pc:sldLayoutMkLst>
            <pc:docMk/>
            <pc:sldMasterMk cId="683230213" sldId="2147483762"/>
            <pc:sldLayoutMk cId="1350749359" sldId="2147483772"/>
          </pc:sldLayoutMkLst>
        </pc:sldLayoutChg>
        <pc:sldLayoutChg chg="add del mod replId">
          <pc:chgData name="Bartosz Piszczek" userId="S::bartosz.piszczek@student.pk.edu.pl::d1d5e3ad-1b34-4913-bcbf-f743174783f8" providerId="AD" clId="Web-{FCD62CFD-2541-43B0-B914-C1CCE69155A1}" dt="2021-12-11T08:10:41.572" v="8"/>
          <pc:sldLayoutMkLst>
            <pc:docMk/>
            <pc:sldMasterMk cId="683230213" sldId="2147483762"/>
            <pc:sldLayoutMk cId="3786661721" sldId="2147483773"/>
          </pc:sldLayoutMkLst>
        </pc:sldLayoutChg>
      </pc:sldMasterChg>
    </pc:docChg>
  </pc:docChgLst>
  <pc:docChgLst>
    <pc:chgData name="Daniel Wojarski" userId="S::daniel.wojarski@student.pk.edu.pl::ec110b1b-ffed-4dda-9b3c-31607931127a" providerId="AD" clId="Web-{6E594A0A-3AA9-46D4-A637-18CD718B687A}"/>
    <pc:docChg chg="modSld">
      <pc:chgData name="Daniel Wojarski" userId="S::daniel.wojarski@student.pk.edu.pl::ec110b1b-ffed-4dda-9b3c-31607931127a" providerId="AD" clId="Web-{6E594A0A-3AA9-46D4-A637-18CD718B687A}" dt="2021-11-14T10:19:12.939" v="12"/>
      <pc:docMkLst>
        <pc:docMk/>
      </pc:docMkLst>
      <pc:sldChg chg="modSp">
        <pc:chgData name="Daniel Wojarski" userId="S::daniel.wojarski@student.pk.edu.pl::ec110b1b-ffed-4dda-9b3c-31607931127a" providerId="AD" clId="Web-{6E594A0A-3AA9-46D4-A637-18CD718B687A}" dt="2021-11-14T10:19:12.939" v="12"/>
        <pc:sldMkLst>
          <pc:docMk/>
          <pc:sldMk cId="1614561198" sldId="257"/>
        </pc:sldMkLst>
        <pc:spChg chg="mod">
          <ac:chgData name="Daniel Wojarski" userId="S::daniel.wojarski@student.pk.edu.pl::ec110b1b-ffed-4dda-9b3c-31607931127a" providerId="AD" clId="Web-{6E594A0A-3AA9-46D4-A637-18CD718B687A}" dt="2021-11-14T10:17:36.702" v="0" actId="1076"/>
          <ac:spMkLst>
            <pc:docMk/>
            <pc:sldMk cId="1614561198" sldId="257"/>
            <ac:spMk id="3" creationId="{B0AD7DD8-CBF1-41C8-B5AA-1BDDA931F653}"/>
          </ac:spMkLst>
        </pc:spChg>
        <pc:graphicFrameChg chg="mod modGraphic">
          <ac:chgData name="Daniel Wojarski" userId="S::daniel.wojarski@student.pk.edu.pl::ec110b1b-ffed-4dda-9b3c-31607931127a" providerId="AD" clId="Web-{6E594A0A-3AA9-46D4-A637-18CD718B687A}" dt="2021-11-14T10:19:12.939" v="12"/>
          <ac:graphicFrameMkLst>
            <pc:docMk/>
            <pc:sldMk cId="1614561198" sldId="257"/>
            <ac:graphicFrameMk id="4" creationId="{E3102EC5-5017-4763-B849-FDB5428D55E7}"/>
          </ac:graphicFrameMkLst>
        </pc:graphicFrameChg>
      </pc:sldChg>
    </pc:docChg>
  </pc:docChgLst>
  <pc:docChgLst>
    <pc:chgData name="Krystian Janowiak" userId="S::krystian.janowiak@student.pk.edu.pl::e5cbdaf7-116f-484f-ad41-c78c1dc88cc0" providerId="AD" clId="Web-{CDF80C9E-3434-4398-8074-4F5D99C59D1F}"/>
    <pc:docChg chg="addSld delSld modSld sldOrd">
      <pc:chgData name="Krystian Janowiak" userId="S::krystian.janowiak@student.pk.edu.pl::e5cbdaf7-116f-484f-ad41-c78c1dc88cc0" providerId="AD" clId="Web-{CDF80C9E-3434-4398-8074-4F5D99C59D1F}" dt="2021-12-07T19:28:05.160" v="82"/>
      <pc:docMkLst>
        <pc:docMk/>
      </pc:docMkLst>
      <pc:sldChg chg="addSp add del replId">
        <pc:chgData name="Krystian Janowiak" userId="S::krystian.janowiak@student.pk.edu.pl::e5cbdaf7-116f-484f-ad41-c78c1dc88cc0" providerId="AD" clId="Web-{CDF80C9E-3434-4398-8074-4F5D99C59D1F}" dt="2021-12-07T19:13:47.027" v="5"/>
        <pc:sldMkLst>
          <pc:docMk/>
          <pc:sldMk cId="2048207960" sldId="274"/>
        </pc:sldMkLst>
        <pc:spChg chg="add">
          <ac:chgData name="Krystian Janowiak" userId="S::krystian.janowiak@student.pk.edu.pl::e5cbdaf7-116f-484f-ad41-c78c1dc88cc0" providerId="AD" clId="Web-{CDF80C9E-3434-4398-8074-4F5D99C59D1F}" dt="2021-12-07T19:13:09.886" v="1"/>
          <ac:spMkLst>
            <pc:docMk/>
            <pc:sldMk cId="2048207960" sldId="274"/>
            <ac:spMk id="3" creationId="{9BB59B9C-4E9E-475F-B840-11EAA26C3B5F}"/>
          </ac:spMkLst>
        </pc:spChg>
        <pc:spChg chg="add">
          <ac:chgData name="Krystian Janowiak" userId="S::krystian.janowiak@student.pk.edu.pl::e5cbdaf7-116f-484f-ad41-c78c1dc88cc0" providerId="AD" clId="Web-{CDF80C9E-3434-4398-8074-4F5D99C59D1F}" dt="2021-12-07T19:13:10.745" v="2"/>
          <ac:spMkLst>
            <pc:docMk/>
            <pc:sldMk cId="2048207960" sldId="274"/>
            <ac:spMk id="4" creationId="{F888F94F-9627-43C1-9B3B-14A5976AD747}"/>
          </ac:spMkLst>
        </pc:spChg>
      </pc:sldChg>
      <pc:sldChg chg="addSp delSp modSp add mod ord replId setBg">
        <pc:chgData name="Krystian Janowiak" userId="S::krystian.janowiak@student.pk.edu.pl::e5cbdaf7-116f-484f-ad41-c78c1dc88cc0" providerId="AD" clId="Web-{CDF80C9E-3434-4398-8074-4F5D99C59D1F}" dt="2021-12-07T19:28:05.160" v="82"/>
        <pc:sldMkLst>
          <pc:docMk/>
          <pc:sldMk cId="579047657" sldId="275"/>
        </pc:sldMkLst>
        <pc:spChg chg="del mod">
          <ac:chgData name="Krystian Janowiak" userId="S::krystian.janowiak@student.pk.edu.pl::e5cbdaf7-116f-484f-ad41-c78c1dc88cc0" providerId="AD" clId="Web-{CDF80C9E-3434-4398-8074-4F5D99C59D1F}" dt="2021-12-07T19:13:54.449" v="10"/>
          <ac:spMkLst>
            <pc:docMk/>
            <pc:sldMk cId="579047657" sldId="275"/>
            <ac:spMk id="6" creationId="{7585E4DD-271C-45F1-85D2-3D6F47B420C6}"/>
          </ac:spMkLst>
        </pc:spChg>
        <pc:spChg chg="add mod">
          <ac:chgData name="Krystian Janowiak" userId="S::krystian.janowiak@student.pk.edu.pl::e5cbdaf7-116f-484f-ad41-c78c1dc88cc0" providerId="AD" clId="Web-{CDF80C9E-3434-4398-8074-4F5D99C59D1F}" dt="2021-12-07T19:21:14.227" v="70" actId="1076"/>
          <ac:spMkLst>
            <pc:docMk/>
            <pc:sldMk cId="579047657" sldId="275"/>
            <ac:spMk id="10" creationId="{65AA7F13-8D7A-4FF5-84CD-9A9B60C32900}"/>
          </ac:spMkLst>
        </pc:spChg>
        <pc:spChg chg="add mod">
          <ac:chgData name="Krystian Janowiak" userId="S::krystian.janowiak@student.pk.edu.pl::e5cbdaf7-116f-484f-ad41-c78c1dc88cc0" providerId="AD" clId="Web-{CDF80C9E-3434-4398-8074-4F5D99C59D1F}" dt="2021-12-07T19:21:11.555" v="69" actId="1076"/>
          <ac:spMkLst>
            <pc:docMk/>
            <pc:sldMk cId="579047657" sldId="275"/>
            <ac:spMk id="32" creationId="{25A88806-3988-44E7-94E4-040046D22FFE}"/>
          </ac:spMkLst>
        </pc:spChg>
        <pc:spChg chg="ord">
          <ac:chgData name="Krystian Janowiak" userId="S::krystian.janowiak@student.pk.edu.pl::e5cbdaf7-116f-484f-ad41-c78c1dc88cc0" providerId="AD" clId="Web-{CDF80C9E-3434-4398-8074-4F5D99C59D1F}" dt="2021-12-07T19:27:49.050" v="79"/>
          <ac:spMkLst>
            <pc:docMk/>
            <pc:sldMk cId="579047657" sldId="275"/>
            <ac:spMk id="33" creationId="{675B157A-751A-4B3B-84E6-DAD66F6593CA}"/>
          </ac:spMkLst>
        </pc:spChg>
        <pc:grpChg chg="ord">
          <ac:chgData name="Krystian Janowiak" userId="S::krystian.janowiak@student.pk.edu.pl::e5cbdaf7-116f-484f-ad41-c78c1dc88cc0" providerId="AD" clId="Web-{CDF80C9E-3434-4398-8074-4F5D99C59D1F}" dt="2021-12-07T19:27:46.800" v="78"/>
          <ac:grpSpMkLst>
            <pc:docMk/>
            <pc:sldMk cId="579047657" sldId="275"/>
            <ac:grpSpMk id="25" creationId="{E9D059B6-ADD8-488A-B346-63289E90D13F}"/>
          </ac:grpSpMkLst>
        </pc:grpChg>
        <pc:picChg chg="add mod ord">
          <ac:chgData name="Krystian Janowiak" userId="S::krystian.janowiak@student.pk.edu.pl::e5cbdaf7-116f-484f-ad41-c78c1dc88cc0" providerId="AD" clId="Web-{CDF80C9E-3434-4398-8074-4F5D99C59D1F}" dt="2021-12-07T19:28:05.160" v="82"/>
          <ac:picMkLst>
            <pc:docMk/>
            <pc:sldMk cId="579047657" sldId="275"/>
            <ac:picMk id="2" creationId="{5EEB0AEA-371E-46DA-A33A-A53B26B7372C}"/>
          </ac:picMkLst>
        </pc:picChg>
        <pc:picChg chg="add mod ord">
          <ac:chgData name="Krystian Janowiak" userId="S::krystian.janowiak@student.pk.edu.pl::e5cbdaf7-116f-484f-ad41-c78c1dc88cc0" providerId="AD" clId="Web-{CDF80C9E-3434-4398-8074-4F5D99C59D1F}" dt="2021-12-07T19:28:03.066" v="81"/>
          <ac:picMkLst>
            <pc:docMk/>
            <pc:sldMk cId="579047657" sldId="275"/>
            <ac:picMk id="3" creationId="{FA3FB762-1D66-45E2-AAC0-D5326D73C526}"/>
          </ac:picMkLst>
        </pc:picChg>
        <pc:picChg chg="add del mod">
          <ac:chgData name="Krystian Janowiak" userId="S::krystian.janowiak@student.pk.edu.pl::e5cbdaf7-116f-484f-ad41-c78c1dc88cc0" providerId="AD" clId="Web-{CDF80C9E-3434-4398-8074-4F5D99C59D1F}" dt="2021-12-07T19:15:03.576" v="17"/>
          <ac:picMkLst>
            <pc:docMk/>
            <pc:sldMk cId="579047657" sldId="275"/>
            <ac:picMk id="4" creationId="{12D5D305-7833-4F44-80BD-8D782D3A6D0F}"/>
          </ac:picMkLst>
        </pc:picChg>
        <pc:picChg chg="add mod">
          <ac:chgData name="Krystian Janowiak" userId="S::krystian.janowiak@student.pk.edu.pl::e5cbdaf7-116f-484f-ad41-c78c1dc88cc0" providerId="AD" clId="Web-{CDF80C9E-3434-4398-8074-4F5D99C59D1F}" dt="2021-12-07T19:19:36.959" v="49" actId="1076"/>
          <ac:picMkLst>
            <pc:docMk/>
            <pc:sldMk cId="579047657" sldId="275"/>
            <ac:picMk id="5" creationId="{206C353B-D303-4ECD-BEE1-AB0C4FFC9D08}"/>
          </ac:picMkLst>
        </pc:picChg>
        <pc:picChg chg="del">
          <ac:chgData name="Krystian Janowiak" userId="S::krystian.janowiak@student.pk.edu.pl::e5cbdaf7-116f-484f-ad41-c78c1dc88cc0" providerId="AD" clId="Web-{CDF80C9E-3434-4398-8074-4F5D99C59D1F}" dt="2021-12-07T19:13:49.215" v="6"/>
          <ac:picMkLst>
            <pc:docMk/>
            <pc:sldMk cId="579047657" sldId="275"/>
            <ac:picMk id="7" creationId="{0EA8089F-46C3-400B-8C50-2A2B8EC78BC4}"/>
          </ac:picMkLst>
        </pc:picChg>
        <pc:picChg chg="add mod">
          <ac:chgData name="Krystian Janowiak" userId="S::krystian.janowiak@student.pk.edu.pl::e5cbdaf7-116f-484f-ad41-c78c1dc88cc0" providerId="AD" clId="Web-{CDF80C9E-3434-4398-8074-4F5D99C59D1F}" dt="2021-12-07T19:19:30.302" v="47" actId="1076"/>
          <ac:picMkLst>
            <pc:docMk/>
            <pc:sldMk cId="579047657" sldId="275"/>
            <ac:picMk id="8" creationId="{667B2569-979B-4F3A-8C6A-F1A7FF67BB70}"/>
          </ac:picMkLst>
        </pc:picChg>
        <pc:picChg chg="add del mod">
          <ac:chgData name="Krystian Janowiak" userId="S::krystian.janowiak@student.pk.edu.pl::e5cbdaf7-116f-484f-ad41-c78c1dc88cc0" providerId="AD" clId="Web-{CDF80C9E-3434-4398-8074-4F5D99C59D1F}" dt="2021-12-07T19:15:57.640" v="25"/>
          <ac:picMkLst>
            <pc:docMk/>
            <pc:sldMk cId="579047657" sldId="275"/>
            <ac:picMk id="9" creationId="{FD1617C0-0C8C-48EF-A652-346AF3AB6AA2}"/>
          </ac:picMkLst>
        </pc:picChg>
        <pc:picChg chg="add mod ord">
          <ac:chgData name="Krystian Janowiak" userId="S::krystian.janowiak@student.pk.edu.pl::e5cbdaf7-116f-484f-ad41-c78c1dc88cc0" providerId="AD" clId="Web-{CDF80C9E-3434-4398-8074-4F5D99C59D1F}" dt="2021-12-07T19:27:50.675" v="80"/>
          <ac:picMkLst>
            <pc:docMk/>
            <pc:sldMk cId="579047657" sldId="275"/>
            <ac:picMk id="11" creationId="{88E61E0D-C0EA-425B-85ED-12493EAE18DE}"/>
          </ac:picMkLst>
        </pc:picChg>
      </pc:sldChg>
    </pc:docChg>
  </pc:docChgLst>
  <pc:docChgLst>
    <pc:chgData name="Krystian Janowiak" userId="S::krystian.janowiak@student.pk.edu.pl::e5cbdaf7-116f-484f-ad41-c78c1dc88cc0" providerId="AD" clId="Web-{41275F05-CC79-493D-947A-9CF01E01A84B}"/>
    <pc:docChg chg="modSld">
      <pc:chgData name="Krystian Janowiak" userId="S::krystian.janowiak@student.pk.edu.pl::e5cbdaf7-116f-484f-ad41-c78c1dc88cc0" providerId="AD" clId="Web-{41275F05-CC79-493D-947A-9CF01E01A84B}" dt="2021-12-12T06:48:38.442" v="12" actId="20577"/>
      <pc:docMkLst>
        <pc:docMk/>
      </pc:docMkLst>
      <pc:sldChg chg="modSp">
        <pc:chgData name="Krystian Janowiak" userId="S::krystian.janowiak@student.pk.edu.pl::e5cbdaf7-116f-484f-ad41-c78c1dc88cc0" providerId="AD" clId="Web-{41275F05-CC79-493D-947A-9CF01E01A84B}" dt="2021-12-12T06:48:38.442" v="12" actId="20577"/>
        <pc:sldMkLst>
          <pc:docMk/>
          <pc:sldMk cId="3039037809" sldId="265"/>
        </pc:sldMkLst>
        <pc:spChg chg="mod">
          <ac:chgData name="Krystian Janowiak" userId="S::krystian.janowiak@student.pk.edu.pl::e5cbdaf7-116f-484f-ad41-c78c1dc88cc0" providerId="AD" clId="Web-{41275F05-CC79-493D-947A-9CF01E01A84B}" dt="2021-12-12T06:48:38.442" v="12" actId="20577"/>
          <ac:spMkLst>
            <pc:docMk/>
            <pc:sldMk cId="3039037809" sldId="265"/>
            <ac:spMk id="2" creationId="{E2A0AF87-E97C-4724-B6EE-1BDB9F425EC6}"/>
          </ac:spMkLst>
        </pc:spChg>
      </pc:sldChg>
      <pc:sldChg chg="addSp modSp">
        <pc:chgData name="Krystian Janowiak" userId="S::krystian.janowiak@student.pk.edu.pl::e5cbdaf7-116f-484f-ad41-c78c1dc88cc0" providerId="AD" clId="Web-{41275F05-CC79-493D-947A-9CF01E01A84B}" dt="2021-12-12T06:46:37.814" v="11" actId="1076"/>
        <pc:sldMkLst>
          <pc:docMk/>
          <pc:sldMk cId="111507210" sldId="267"/>
        </pc:sldMkLst>
        <pc:spChg chg="mod">
          <ac:chgData name="Krystian Janowiak" userId="S::krystian.janowiak@student.pk.edu.pl::e5cbdaf7-116f-484f-ad41-c78c1dc88cc0" providerId="AD" clId="Web-{41275F05-CC79-493D-947A-9CF01E01A84B}" dt="2021-12-12T06:46:37.814" v="11" actId="1076"/>
          <ac:spMkLst>
            <pc:docMk/>
            <pc:sldMk cId="111507210" sldId="267"/>
            <ac:spMk id="2" creationId="{984CB821-04F9-4CA7-A8B8-E2C548CCFD11}"/>
          </ac:spMkLst>
        </pc:spChg>
        <pc:picChg chg="add mod">
          <ac:chgData name="Krystian Janowiak" userId="S::krystian.janowiak@student.pk.edu.pl::e5cbdaf7-116f-484f-ad41-c78c1dc88cc0" providerId="AD" clId="Web-{41275F05-CC79-493D-947A-9CF01E01A84B}" dt="2021-12-12T06:46:15.126" v="8" actId="1076"/>
          <ac:picMkLst>
            <pc:docMk/>
            <pc:sldMk cId="111507210" sldId="267"/>
            <ac:picMk id="3" creationId="{18DEE846-ECBD-464A-BC88-265C34092229}"/>
          </ac:picMkLst>
        </pc:picChg>
      </pc:sldChg>
    </pc:docChg>
  </pc:docChgLst>
  <pc:docChgLst>
    <pc:chgData name="Bartosz Piszczek" userId="S::bartosz.piszczek@student.pk.edu.pl::d1d5e3ad-1b34-4913-bcbf-f743174783f8" providerId="AD" clId="Web-{2E0FE065-FCEB-447C-891D-EA18CA6F5808}"/>
    <pc:docChg chg="modSld">
      <pc:chgData name="Bartosz Piszczek" userId="S::bartosz.piszczek@student.pk.edu.pl::d1d5e3ad-1b34-4913-bcbf-f743174783f8" providerId="AD" clId="Web-{2E0FE065-FCEB-447C-891D-EA18CA6F5808}" dt="2021-12-11T09:04:45.166" v="6"/>
      <pc:docMkLst>
        <pc:docMk/>
      </pc:docMkLst>
      <pc:sldChg chg="modNotes">
        <pc:chgData name="Bartosz Piszczek" userId="S::bartosz.piszczek@student.pk.edu.pl::d1d5e3ad-1b34-4913-bcbf-f743174783f8" providerId="AD" clId="Web-{2E0FE065-FCEB-447C-891D-EA18CA6F5808}" dt="2021-12-11T09:04:45.166" v="6"/>
        <pc:sldMkLst>
          <pc:docMk/>
          <pc:sldMk cId="2587583411" sldId="279"/>
        </pc:sldMkLst>
      </pc:sldChg>
      <pc:sldChg chg="modSp">
        <pc:chgData name="Bartosz Piszczek" userId="S::bartosz.piszczek@student.pk.edu.pl::d1d5e3ad-1b34-4913-bcbf-f743174783f8" providerId="AD" clId="Web-{2E0FE065-FCEB-447C-891D-EA18CA6F5808}" dt="2021-12-11T09:04:40.822" v="4" actId="20577"/>
        <pc:sldMkLst>
          <pc:docMk/>
          <pc:sldMk cId="3170708663" sldId="280"/>
        </pc:sldMkLst>
        <pc:spChg chg="mod">
          <ac:chgData name="Bartosz Piszczek" userId="S::bartosz.piszczek@student.pk.edu.pl::d1d5e3ad-1b34-4913-bcbf-f743174783f8" providerId="AD" clId="Web-{2E0FE065-FCEB-447C-891D-EA18CA6F5808}" dt="2021-12-11T09:04:40.822" v="4" actId="20577"/>
          <ac:spMkLst>
            <pc:docMk/>
            <pc:sldMk cId="3170708663" sldId="280"/>
            <ac:spMk id="2" creationId="{D39E253C-2F73-45AF-81DA-561ACD848C83}"/>
          </ac:spMkLst>
        </pc:spChg>
      </pc:sldChg>
    </pc:docChg>
  </pc:docChgLst>
  <pc:docChgLst>
    <pc:chgData name="Mateusz Łąpieś" userId="S::mateusz.lapies@student.pk.edu.pl::6719f7e6-51aa-4714-a479-0079cd0d8864" providerId="AD" clId="Web-{81911F45-5B6A-44BB-8BC6-4D9DFB4FCDDE}"/>
    <pc:docChg chg="mod addSld delSld modSld">
      <pc:chgData name="Mateusz Łąpieś" userId="S::mateusz.lapies@student.pk.edu.pl::6719f7e6-51aa-4714-a479-0079cd0d8864" providerId="AD" clId="Web-{81911F45-5B6A-44BB-8BC6-4D9DFB4FCDDE}" dt="2021-12-11T07:31:22.118" v="1327"/>
      <pc:docMkLst>
        <pc:docMk/>
      </pc:docMkLst>
      <pc:sldChg chg="del">
        <pc:chgData name="Mateusz Łąpieś" userId="S::mateusz.lapies@student.pk.edu.pl::6719f7e6-51aa-4714-a479-0079cd0d8864" providerId="AD" clId="Web-{81911F45-5B6A-44BB-8BC6-4D9DFB4FCDDE}" dt="2021-12-11T06:58:00.895" v="1"/>
        <pc:sldMkLst>
          <pc:docMk/>
          <pc:sldMk cId="3295148552" sldId="259"/>
        </pc:sldMkLst>
      </pc:sldChg>
      <pc:sldChg chg="modSp add replId">
        <pc:chgData name="Mateusz Łąpieś" userId="S::mateusz.lapies@student.pk.edu.pl::6719f7e6-51aa-4714-a479-0079cd0d8864" providerId="AD" clId="Web-{81911F45-5B6A-44BB-8BC6-4D9DFB4FCDDE}" dt="2021-12-11T07:02:34.887" v="53" actId="20577"/>
        <pc:sldMkLst>
          <pc:docMk/>
          <pc:sldMk cId="1818104306" sldId="277"/>
        </pc:sldMkLst>
        <pc:spChg chg="mod">
          <ac:chgData name="Mateusz Łąpieś" userId="S::mateusz.lapies@student.pk.edu.pl::6719f7e6-51aa-4714-a479-0079cd0d8864" providerId="AD" clId="Web-{81911F45-5B6A-44BB-8BC6-4D9DFB4FCDDE}" dt="2021-12-11T07:02:34.887" v="53" actId="20577"/>
          <ac:spMkLst>
            <pc:docMk/>
            <pc:sldMk cId="1818104306" sldId="277"/>
            <ac:spMk id="2" creationId="{E2A0AF87-E97C-4724-B6EE-1BDB9F425EC6}"/>
          </ac:spMkLst>
        </pc:spChg>
      </pc:sldChg>
      <pc:sldChg chg="addSp delSp modSp add replId addCm">
        <pc:chgData name="Mateusz Łąpieś" userId="S::mateusz.lapies@student.pk.edu.pl::6719f7e6-51aa-4714-a479-0079cd0d8864" providerId="AD" clId="Web-{81911F45-5B6A-44BB-8BC6-4D9DFB4FCDDE}" dt="2021-12-11T07:31:22.118" v="1327"/>
        <pc:sldMkLst>
          <pc:docMk/>
          <pc:sldMk cId="2303628033" sldId="278"/>
        </pc:sldMkLst>
        <pc:spChg chg="del">
          <ac:chgData name="Mateusz Łąpieś" userId="S::mateusz.lapies@student.pk.edu.pl::6719f7e6-51aa-4714-a479-0079cd0d8864" providerId="AD" clId="Web-{81911F45-5B6A-44BB-8BC6-4D9DFB4FCDDE}" dt="2021-12-11T06:59:16.897" v="23"/>
          <ac:spMkLst>
            <pc:docMk/>
            <pc:sldMk cId="2303628033" sldId="278"/>
            <ac:spMk id="2" creationId="{832D68D2-9476-4B8D-A759-941A9972BCCB}"/>
          </ac:spMkLst>
        </pc:spChg>
        <pc:spChg chg="del">
          <ac:chgData name="Mateusz Łąpieś" userId="S::mateusz.lapies@student.pk.edu.pl::6719f7e6-51aa-4714-a479-0079cd0d8864" providerId="AD" clId="Web-{81911F45-5B6A-44BB-8BC6-4D9DFB4FCDDE}" dt="2021-12-11T06:59:20.069" v="24"/>
          <ac:spMkLst>
            <pc:docMk/>
            <pc:sldMk cId="2303628033" sldId="278"/>
            <ac:spMk id="3" creationId="{F6F09884-9032-4B8D-A1D4-ED206234BA64}"/>
          </ac:spMkLst>
        </pc:spChg>
        <pc:spChg chg="add del mod">
          <ac:chgData name="Mateusz Łąpieś" userId="S::mateusz.lapies@student.pk.edu.pl::6719f7e6-51aa-4714-a479-0079cd0d8864" providerId="AD" clId="Web-{81911F45-5B6A-44BB-8BC6-4D9DFB4FCDDE}" dt="2021-12-11T06:59:25.694" v="25"/>
          <ac:spMkLst>
            <pc:docMk/>
            <pc:sldMk cId="2303628033" sldId="278"/>
            <ac:spMk id="5" creationId="{98C8929D-2A5D-4240-9FB3-A7349A654241}"/>
          </ac:spMkLst>
        </pc:spChg>
        <pc:spChg chg="add del mod">
          <ac:chgData name="Mateusz Łąpieś" userId="S::mateusz.lapies@student.pk.edu.pl::6719f7e6-51aa-4714-a479-0079cd0d8864" providerId="AD" clId="Web-{81911F45-5B6A-44BB-8BC6-4D9DFB4FCDDE}" dt="2021-12-11T06:59:27.726" v="26"/>
          <ac:spMkLst>
            <pc:docMk/>
            <pc:sldMk cId="2303628033" sldId="278"/>
            <ac:spMk id="7" creationId="{4BA9C1E3-312F-4A8C-8ED5-90FE5DF791FA}"/>
          </ac:spMkLst>
        </pc:spChg>
        <pc:graphicFrameChg chg="add mod modGraphic">
          <ac:chgData name="Mateusz Łąpieś" userId="S::mateusz.lapies@student.pk.edu.pl::6719f7e6-51aa-4714-a479-0079cd0d8864" providerId="AD" clId="Web-{81911F45-5B6A-44BB-8BC6-4D9DFB4FCDDE}" dt="2021-12-11T07:31:22.118" v="1327"/>
          <ac:graphicFrameMkLst>
            <pc:docMk/>
            <pc:sldMk cId="2303628033" sldId="278"/>
            <ac:graphicFrameMk id="9" creationId="{D6012183-99B9-42E8-B36F-BD2BB4BEC0C6}"/>
          </ac:graphicFrameMkLst>
        </pc:graphicFrameChg>
      </pc:sldChg>
    </pc:docChg>
  </pc:docChgLst>
  <pc:docChgLst>
    <pc:chgData name="Krystian Janowiak" userId="S::krystian.janowiak@student.pk.edu.pl::e5cbdaf7-116f-484f-ad41-c78c1dc88cc0" providerId="AD" clId="Web-{5B1A0263-9034-4276-ACC3-6D22B829E621}"/>
    <pc:docChg chg="modSld">
      <pc:chgData name="Krystian Janowiak" userId="S::krystian.janowiak@student.pk.edu.pl::e5cbdaf7-116f-484f-ad41-c78c1dc88cc0" providerId="AD" clId="Web-{5B1A0263-9034-4276-ACC3-6D22B829E621}" dt="2022-01-15T03:08:54.232" v="2" actId="20577"/>
      <pc:docMkLst>
        <pc:docMk/>
      </pc:docMkLst>
      <pc:sldChg chg="modSp">
        <pc:chgData name="Krystian Janowiak" userId="S::krystian.janowiak@student.pk.edu.pl::e5cbdaf7-116f-484f-ad41-c78c1dc88cc0" providerId="AD" clId="Web-{5B1A0263-9034-4276-ACC3-6D22B829E621}" dt="2022-01-15T03:08:54.232" v="2" actId="20577"/>
        <pc:sldMkLst>
          <pc:docMk/>
          <pc:sldMk cId="3100021717" sldId="273"/>
        </pc:sldMkLst>
        <pc:spChg chg="mod">
          <ac:chgData name="Krystian Janowiak" userId="S::krystian.janowiak@student.pk.edu.pl::e5cbdaf7-116f-484f-ad41-c78c1dc88cc0" providerId="AD" clId="Web-{5B1A0263-9034-4276-ACC3-6D22B829E621}" dt="2022-01-15T03:08:54.232" v="2" actId="20577"/>
          <ac:spMkLst>
            <pc:docMk/>
            <pc:sldMk cId="3100021717" sldId="273"/>
            <ac:spMk id="2" creationId="{984CB821-04F9-4CA7-A8B8-E2C548CCFD11}"/>
          </ac:spMkLst>
        </pc:spChg>
      </pc:sldChg>
    </pc:docChg>
  </pc:docChgLst>
  <pc:docChgLst>
    <pc:chgData name="Bartosz Piszczek" userId="S::bartosz.piszczek@student.pk.edu.pl::d1d5e3ad-1b34-4913-bcbf-f743174783f8" providerId="AD" clId="Web-{6F4BFC9E-573D-4A51-8304-CECD7C2F12CE}"/>
    <pc:docChg chg="delSld">
      <pc:chgData name="Bartosz Piszczek" userId="S::bartosz.piszczek@student.pk.edu.pl::d1d5e3ad-1b34-4913-bcbf-f743174783f8" providerId="AD" clId="Web-{6F4BFC9E-573D-4A51-8304-CECD7C2F12CE}" dt="2021-12-12T06:49:52.503" v="0"/>
      <pc:docMkLst>
        <pc:docMk/>
      </pc:docMkLst>
      <pc:sldChg chg="del">
        <pc:chgData name="Bartosz Piszczek" userId="S::bartosz.piszczek@student.pk.edu.pl::d1d5e3ad-1b34-4913-bcbf-f743174783f8" providerId="AD" clId="Web-{6F4BFC9E-573D-4A51-8304-CECD7C2F12CE}" dt="2021-12-12T06:49:52.503" v="0"/>
        <pc:sldMkLst>
          <pc:docMk/>
          <pc:sldMk cId="1614561198" sldId="257"/>
        </pc:sldMkLst>
      </pc:sldChg>
    </pc:docChg>
  </pc:docChgLst>
  <pc:docChgLst>
    <pc:chgData name="Krystian Janowiak" userId="S::krystian.janowiak@student.pk.edu.pl::e5cbdaf7-116f-484f-ad41-c78c1dc88cc0" providerId="AD" clId="Web-{C0B0EEDE-D580-40A0-A049-EB12E1341C0B}"/>
    <pc:docChg chg="delSld">
      <pc:chgData name="Krystian Janowiak" userId="S::krystian.janowiak@student.pk.edu.pl::e5cbdaf7-116f-484f-ad41-c78c1dc88cc0" providerId="AD" clId="Web-{C0B0EEDE-D580-40A0-A049-EB12E1341C0B}" dt="2021-12-12T06:41:25.856" v="0"/>
      <pc:docMkLst>
        <pc:docMk/>
      </pc:docMkLst>
      <pc:sldChg chg="del">
        <pc:chgData name="Krystian Janowiak" userId="S::krystian.janowiak@student.pk.edu.pl::e5cbdaf7-116f-484f-ad41-c78c1dc88cc0" providerId="AD" clId="Web-{C0B0EEDE-D580-40A0-A049-EB12E1341C0B}" dt="2021-12-12T06:41:25.856" v="0"/>
        <pc:sldMkLst>
          <pc:docMk/>
          <pc:sldMk cId="579047657" sldId="275"/>
        </pc:sldMkLst>
      </pc:sldChg>
    </pc:docChg>
  </pc:docChgLst>
  <pc:docChgLst>
    <pc:chgData name="Mateusz Łąpieś" userId="S::mateusz.lapies@student.pk.edu.pl::6719f7e6-51aa-4714-a479-0079cd0d8864" providerId="AD" clId="Web-{01EC1C46-1C0D-45ED-9474-0B9FA8AA6A5E}"/>
    <pc:docChg chg="addSld modSld">
      <pc:chgData name="Mateusz Łąpieś" userId="S::mateusz.lapies@student.pk.edu.pl::6719f7e6-51aa-4714-a479-0079cd0d8864" providerId="AD" clId="Web-{01EC1C46-1C0D-45ED-9474-0B9FA8AA6A5E}" dt="2021-11-14T10:14:06.527" v="47"/>
      <pc:docMkLst>
        <pc:docMk/>
      </pc:docMkLst>
      <pc:sldChg chg="modSp">
        <pc:chgData name="Mateusz Łąpieś" userId="S::mateusz.lapies@student.pk.edu.pl::6719f7e6-51aa-4714-a479-0079cd0d8864" providerId="AD" clId="Web-{01EC1C46-1C0D-45ED-9474-0B9FA8AA6A5E}" dt="2021-11-14T10:14:06.527" v="47"/>
        <pc:sldMkLst>
          <pc:docMk/>
          <pc:sldMk cId="1614561198" sldId="257"/>
        </pc:sldMkLst>
        <pc:graphicFrameChg chg="mod modGraphic">
          <ac:chgData name="Mateusz Łąpieś" userId="S::mateusz.lapies@student.pk.edu.pl::6719f7e6-51aa-4714-a479-0079cd0d8864" providerId="AD" clId="Web-{01EC1C46-1C0D-45ED-9474-0B9FA8AA6A5E}" dt="2021-11-14T10:14:06.527" v="47"/>
          <ac:graphicFrameMkLst>
            <pc:docMk/>
            <pc:sldMk cId="1614561198" sldId="257"/>
            <ac:graphicFrameMk id="4" creationId="{E3102EC5-5017-4763-B849-FDB5428D55E7}"/>
          </ac:graphicFrameMkLst>
        </pc:graphicFrameChg>
      </pc:sldChg>
      <pc:sldChg chg="modSp new">
        <pc:chgData name="Mateusz Łąpieś" userId="S::mateusz.lapies@student.pk.edu.pl::6719f7e6-51aa-4714-a479-0079cd0d8864" providerId="AD" clId="Web-{01EC1C46-1C0D-45ED-9474-0B9FA8AA6A5E}" dt="2021-11-14T10:05:23.151" v="21" actId="20577"/>
        <pc:sldMkLst>
          <pc:docMk/>
          <pc:sldMk cId="3295148552" sldId="259"/>
        </pc:sldMkLst>
        <pc:spChg chg="mod">
          <ac:chgData name="Mateusz Łąpieś" userId="S::mateusz.lapies@student.pk.edu.pl::6719f7e6-51aa-4714-a479-0079cd0d8864" providerId="AD" clId="Web-{01EC1C46-1C0D-45ED-9474-0B9FA8AA6A5E}" dt="2021-11-14T10:04:07.274" v="5" actId="20577"/>
          <ac:spMkLst>
            <pc:docMk/>
            <pc:sldMk cId="3295148552" sldId="259"/>
            <ac:spMk id="2" creationId="{93CE4B8F-FE39-4DC3-94E2-42EE4D08D8A5}"/>
          </ac:spMkLst>
        </pc:spChg>
        <pc:spChg chg="mod">
          <ac:chgData name="Mateusz Łąpieś" userId="S::mateusz.lapies@student.pk.edu.pl::6719f7e6-51aa-4714-a479-0079cd0d8864" providerId="AD" clId="Web-{01EC1C46-1C0D-45ED-9474-0B9FA8AA6A5E}" dt="2021-11-14T10:05:23.151" v="21" actId="20577"/>
          <ac:spMkLst>
            <pc:docMk/>
            <pc:sldMk cId="3295148552" sldId="259"/>
            <ac:spMk id="3" creationId="{865C136F-2364-4EBA-96A4-281563B73B28}"/>
          </ac:spMkLst>
        </pc:spChg>
      </pc:sldChg>
    </pc:docChg>
  </pc:docChgLst>
  <pc:docChgLst>
    <pc:chgData name="Dominik Kulis" userId="S::dominik.kulis@student.pk.edu.pl::7b5f3dd9-a0ca-4f7d-ac0e-0e1ed6a3ec20" providerId="AD" clId="Web-{FC4DE997-524A-443F-9563-20F6F3A96551}"/>
    <pc:docChg chg="addSld modSld">
      <pc:chgData name="Dominik Kulis" userId="S::dominik.kulis@student.pk.edu.pl::7b5f3dd9-a0ca-4f7d-ac0e-0e1ed6a3ec20" providerId="AD" clId="Web-{FC4DE997-524A-443F-9563-20F6F3A96551}" dt="2021-11-14T09:55:36.063" v="7" actId="20577"/>
      <pc:docMkLst>
        <pc:docMk/>
      </pc:docMkLst>
      <pc:sldChg chg="modSp new">
        <pc:chgData name="Dominik Kulis" userId="S::dominik.kulis@student.pk.edu.pl::7b5f3dd9-a0ca-4f7d-ac0e-0e1ed6a3ec20" providerId="AD" clId="Web-{FC4DE997-524A-443F-9563-20F6F3A96551}" dt="2021-11-14T09:55:36.063" v="7" actId="20577"/>
        <pc:sldMkLst>
          <pc:docMk/>
          <pc:sldMk cId="2378094510" sldId="258"/>
        </pc:sldMkLst>
        <pc:spChg chg="mod">
          <ac:chgData name="Dominik Kulis" userId="S::dominik.kulis@student.pk.edu.pl::7b5f3dd9-a0ca-4f7d-ac0e-0e1ed6a3ec20" providerId="AD" clId="Web-{FC4DE997-524A-443F-9563-20F6F3A96551}" dt="2021-11-14T09:55:36.063" v="7" actId="20577"/>
          <ac:spMkLst>
            <pc:docMk/>
            <pc:sldMk cId="2378094510" sldId="258"/>
            <ac:spMk id="2" creationId="{D63851D3-D1F9-46F0-B86D-2E387405062C}"/>
          </ac:spMkLst>
        </pc:spChg>
      </pc:sldChg>
    </pc:docChg>
  </pc:docChgLst>
  <pc:docChgLst>
    <pc:chgData name="Dominik Kulis" userId="S::dominik.kulis@student.pk.edu.pl::7b5f3dd9-a0ca-4f7d-ac0e-0e1ed6a3ec20" providerId="AD" clId="Web-{D975F30E-E573-4826-8E09-C08587DC2874}"/>
    <pc:docChg chg="modSld">
      <pc:chgData name="Dominik Kulis" userId="S::dominik.kulis@student.pk.edu.pl::7b5f3dd9-a0ca-4f7d-ac0e-0e1ed6a3ec20" providerId="AD" clId="Web-{D975F30E-E573-4826-8E09-C08587DC2874}" dt="2021-11-14T10:16:52.603" v="13"/>
      <pc:docMkLst>
        <pc:docMk/>
      </pc:docMkLst>
      <pc:sldChg chg="modSp">
        <pc:chgData name="Dominik Kulis" userId="S::dominik.kulis@student.pk.edu.pl::7b5f3dd9-a0ca-4f7d-ac0e-0e1ed6a3ec20" providerId="AD" clId="Web-{D975F30E-E573-4826-8E09-C08587DC2874}" dt="2021-11-14T10:16:52.603" v="13"/>
        <pc:sldMkLst>
          <pc:docMk/>
          <pc:sldMk cId="1614561198" sldId="257"/>
        </pc:sldMkLst>
        <pc:graphicFrameChg chg="mod modGraphic">
          <ac:chgData name="Dominik Kulis" userId="S::dominik.kulis@student.pk.edu.pl::7b5f3dd9-a0ca-4f7d-ac0e-0e1ed6a3ec20" providerId="AD" clId="Web-{D975F30E-E573-4826-8E09-C08587DC2874}" dt="2021-11-14T10:16:52.603" v="13"/>
          <ac:graphicFrameMkLst>
            <pc:docMk/>
            <pc:sldMk cId="1614561198" sldId="257"/>
            <ac:graphicFrameMk id="4" creationId="{E3102EC5-5017-4763-B849-FDB5428D55E7}"/>
          </ac:graphicFrameMkLst>
        </pc:graphicFrameChg>
      </pc:sldChg>
    </pc:docChg>
  </pc:docChgLst>
  <pc:docChgLst>
    <pc:chgData name="Daniel Wojarski" userId="S::daniel.wojarski@student.pk.edu.pl::ec110b1b-ffed-4dda-9b3c-31607931127a" providerId="AD" clId="Web-{B0CD7C34-C5D4-4463-AA11-87C0665BE72E}"/>
    <pc:docChg chg="addSld delSld modSld">
      <pc:chgData name="Daniel Wojarski" userId="S::daniel.wojarski@student.pk.edu.pl::ec110b1b-ffed-4dda-9b3c-31607931127a" providerId="AD" clId="Web-{B0CD7C34-C5D4-4463-AA11-87C0665BE72E}" dt="2021-12-12T04:02:19.438" v="145"/>
      <pc:docMkLst>
        <pc:docMk/>
      </pc:docMkLst>
      <pc:sldChg chg="addSp delSp modSp new del mod setBg setClrOvrMap">
        <pc:chgData name="Daniel Wojarski" userId="S::daniel.wojarski@student.pk.edu.pl::ec110b1b-ffed-4dda-9b3c-31607931127a" providerId="AD" clId="Web-{B0CD7C34-C5D4-4463-AA11-87C0665BE72E}" dt="2021-12-12T03:53:34.919" v="33"/>
        <pc:sldMkLst>
          <pc:docMk/>
          <pc:sldMk cId="602252568" sldId="282"/>
        </pc:sldMkLst>
        <pc:spChg chg="mod">
          <ac:chgData name="Daniel Wojarski" userId="S::daniel.wojarski@student.pk.edu.pl::ec110b1b-ffed-4dda-9b3c-31607931127a" providerId="AD" clId="Web-{B0CD7C34-C5D4-4463-AA11-87C0665BE72E}" dt="2021-12-12T03:53:33.763" v="32" actId="20577"/>
          <ac:spMkLst>
            <pc:docMk/>
            <pc:sldMk cId="602252568" sldId="282"/>
            <ac:spMk id="2" creationId="{29CD2D0E-97C9-43DA-BF2B-CF38902F4A41}"/>
          </ac:spMkLst>
        </pc:spChg>
        <pc:spChg chg="mod">
          <ac:chgData name="Daniel Wojarski" userId="S::daniel.wojarski@student.pk.edu.pl::ec110b1b-ffed-4dda-9b3c-31607931127a" providerId="AD" clId="Web-{B0CD7C34-C5D4-4463-AA11-87C0665BE72E}" dt="2021-12-12T03:53:02.730" v="30"/>
          <ac:spMkLst>
            <pc:docMk/>
            <pc:sldMk cId="602252568" sldId="282"/>
            <ac:spMk id="3" creationId="{A3D007A1-67B3-468B-B5D4-A92B3C66C3FC}"/>
          </ac:spMkLst>
        </pc:spChg>
        <pc:spChg chg="add del">
          <ac:chgData name="Daniel Wojarski" userId="S::daniel.wojarski@student.pk.edu.pl::ec110b1b-ffed-4dda-9b3c-31607931127a" providerId="AD" clId="Web-{B0CD7C34-C5D4-4463-AA11-87C0665BE72E}" dt="2021-12-12T03:53:02.730" v="30"/>
          <ac:spMkLst>
            <pc:docMk/>
            <pc:sldMk cId="602252568" sldId="282"/>
            <ac:spMk id="7" creationId="{E58348C3-6249-4952-AA86-C63DB35EA9F2}"/>
          </ac:spMkLst>
        </pc:spChg>
        <pc:spChg chg="add del">
          <ac:chgData name="Daniel Wojarski" userId="S::daniel.wojarski@student.pk.edu.pl::ec110b1b-ffed-4dda-9b3c-31607931127a" providerId="AD" clId="Web-{B0CD7C34-C5D4-4463-AA11-87C0665BE72E}" dt="2021-12-12T03:52:41.775" v="17"/>
          <ac:spMkLst>
            <pc:docMk/>
            <pc:sldMk cId="602252568" sldId="282"/>
            <ac:spMk id="17" creationId="{F64080D6-34DE-4277-97CC-2FB3812846DA}"/>
          </ac:spMkLst>
        </pc:spChg>
        <pc:spChg chg="add">
          <ac:chgData name="Daniel Wojarski" userId="S::daniel.wojarski@student.pk.edu.pl::ec110b1b-ffed-4dda-9b3c-31607931127a" providerId="AD" clId="Web-{B0CD7C34-C5D4-4463-AA11-87C0665BE72E}" dt="2021-12-12T03:53:02.730" v="30"/>
          <ac:spMkLst>
            <pc:docMk/>
            <pc:sldMk cId="602252568" sldId="282"/>
            <ac:spMk id="28" creationId="{5EF08599-3FED-4288-A20D-E7BCAC3B8E26}"/>
          </ac:spMkLst>
        </pc:spChg>
        <pc:spChg chg="add">
          <ac:chgData name="Daniel Wojarski" userId="S::daniel.wojarski@student.pk.edu.pl::ec110b1b-ffed-4dda-9b3c-31607931127a" providerId="AD" clId="Web-{B0CD7C34-C5D4-4463-AA11-87C0665BE72E}" dt="2021-12-12T03:53:02.730" v="30"/>
          <ac:spMkLst>
            <pc:docMk/>
            <pc:sldMk cId="602252568" sldId="282"/>
            <ac:spMk id="40" creationId="{C884A6B2-90E9-4BDB-8503-71AC02D3956A}"/>
          </ac:spMkLst>
        </pc:spChg>
        <pc:grpChg chg="add del">
          <ac:chgData name="Daniel Wojarski" userId="S::daniel.wojarski@student.pk.edu.pl::ec110b1b-ffed-4dda-9b3c-31607931127a" providerId="AD" clId="Web-{B0CD7C34-C5D4-4463-AA11-87C0665BE72E}" dt="2021-12-12T03:53:02.730" v="30"/>
          <ac:grpSpMkLst>
            <pc:docMk/>
            <pc:sldMk cId="602252568" sldId="282"/>
            <ac:grpSpMk id="6" creationId="{08F94D66-27EC-4CB8-8226-D7F41C161863}"/>
          </ac:grpSpMkLst>
        </pc:grpChg>
        <pc:grpChg chg="add del">
          <ac:chgData name="Daniel Wojarski" userId="S::daniel.wojarski@student.pk.edu.pl::ec110b1b-ffed-4dda-9b3c-31607931127a" providerId="AD" clId="Web-{B0CD7C34-C5D4-4463-AA11-87C0665BE72E}" dt="2021-12-12T03:52:41.775" v="17"/>
          <ac:grpSpMkLst>
            <pc:docMk/>
            <pc:sldMk cId="602252568" sldId="282"/>
            <ac:grpSpMk id="9" creationId="{08F94D66-27EC-4CB8-8226-D7F41C161863}"/>
          </ac:grpSpMkLst>
        </pc:grpChg>
        <pc:grpChg chg="add del">
          <ac:chgData name="Daniel Wojarski" userId="S::daniel.wojarski@student.pk.edu.pl::ec110b1b-ffed-4dda-9b3c-31607931127a" providerId="AD" clId="Web-{B0CD7C34-C5D4-4463-AA11-87C0665BE72E}" dt="2021-12-12T03:53:02.730" v="30"/>
          <ac:grpSpMkLst>
            <pc:docMk/>
            <pc:sldMk cId="602252568" sldId="282"/>
            <ac:grpSpMk id="19" creationId="{DE6174AD-DBB0-43E6-98C2-738DB3A15244}"/>
          </ac:grpSpMkLst>
        </pc:grpChg>
        <pc:grpChg chg="add">
          <ac:chgData name="Daniel Wojarski" userId="S::daniel.wojarski@student.pk.edu.pl::ec110b1b-ffed-4dda-9b3c-31607931127a" providerId="AD" clId="Web-{B0CD7C34-C5D4-4463-AA11-87C0665BE72E}" dt="2021-12-12T03:53:02.730" v="30"/>
          <ac:grpSpMkLst>
            <pc:docMk/>
            <pc:sldMk cId="602252568" sldId="282"/>
            <ac:grpSpMk id="27" creationId="{08F94D66-27EC-4CB8-8226-D7F41C161863}"/>
          </ac:grpSpMkLst>
        </pc:grpChg>
        <pc:grpChg chg="add del">
          <ac:chgData name="Daniel Wojarski" userId="S::daniel.wojarski@student.pk.edu.pl::ec110b1b-ffed-4dda-9b3c-31607931127a" providerId="AD" clId="Web-{B0CD7C34-C5D4-4463-AA11-87C0665BE72E}" dt="2021-12-12T03:53:02.714" v="29"/>
          <ac:grpSpMkLst>
            <pc:docMk/>
            <pc:sldMk cId="602252568" sldId="282"/>
            <ac:grpSpMk id="30" creationId="{08F94D66-27EC-4CB8-8226-D7F41C161863}"/>
          </ac:grpSpMkLst>
        </pc:grpChg>
        <pc:grpChg chg="add del">
          <ac:chgData name="Daniel Wojarski" userId="S::daniel.wojarski@student.pk.edu.pl::ec110b1b-ffed-4dda-9b3c-31607931127a" providerId="AD" clId="Web-{B0CD7C34-C5D4-4463-AA11-87C0665BE72E}" dt="2021-12-12T03:53:02.714" v="29"/>
          <ac:grpSpMkLst>
            <pc:docMk/>
            <pc:sldMk cId="602252568" sldId="282"/>
            <ac:grpSpMk id="38" creationId="{503816F2-40D5-4C23-AF57-063E3923610A}"/>
          </ac:grpSpMkLst>
        </pc:grpChg>
        <pc:grpChg chg="add">
          <ac:chgData name="Daniel Wojarski" userId="S::daniel.wojarski@student.pk.edu.pl::ec110b1b-ffed-4dda-9b3c-31607931127a" providerId="AD" clId="Web-{B0CD7C34-C5D4-4463-AA11-87C0665BE72E}" dt="2021-12-12T03:53:02.730" v="30"/>
          <ac:grpSpMkLst>
            <pc:docMk/>
            <pc:sldMk cId="602252568" sldId="282"/>
            <ac:grpSpMk id="42" creationId="{E9046BC8-D404-4E7D-9202-A07F3FDD3823}"/>
          </ac:grpSpMkLst>
        </pc:grpChg>
        <pc:picChg chg="add del">
          <ac:chgData name="Daniel Wojarski" userId="S::daniel.wojarski@student.pk.edu.pl::ec110b1b-ffed-4dda-9b3c-31607931127a" providerId="AD" clId="Web-{B0CD7C34-C5D4-4463-AA11-87C0665BE72E}" dt="2021-12-12T03:52:41.775" v="17"/>
          <ac:picMkLst>
            <pc:docMk/>
            <pc:sldMk cId="602252568" sldId="282"/>
            <ac:picMk id="5" creationId="{B52B5150-5F7C-4E6D-8775-EAEB080615BC}"/>
          </ac:picMkLst>
        </pc:picChg>
        <pc:picChg chg="add mod ord">
          <ac:chgData name="Daniel Wojarski" userId="S::daniel.wojarski@student.pk.edu.pl::ec110b1b-ffed-4dda-9b3c-31607931127a" providerId="AD" clId="Web-{B0CD7C34-C5D4-4463-AA11-87C0665BE72E}" dt="2021-12-12T03:53:02.730" v="30"/>
          <ac:picMkLst>
            <pc:docMk/>
            <pc:sldMk cId="602252568" sldId="282"/>
            <ac:picMk id="8" creationId="{DF87496D-D094-43FD-AD1F-EEEC405AE7E3}"/>
          </ac:picMkLst>
        </pc:picChg>
      </pc:sldChg>
      <pc:sldChg chg="new del">
        <pc:chgData name="Daniel Wojarski" userId="S::daniel.wojarski@student.pk.edu.pl::ec110b1b-ffed-4dda-9b3c-31607931127a" providerId="AD" clId="Web-{B0CD7C34-C5D4-4463-AA11-87C0665BE72E}" dt="2021-12-12T03:51:45.350" v="1"/>
        <pc:sldMkLst>
          <pc:docMk/>
          <pc:sldMk cId="1076923182" sldId="282"/>
        </pc:sldMkLst>
      </pc:sldChg>
      <pc:sldChg chg="addSp delSp modSp new mod setBg setClrOvrMap">
        <pc:chgData name="Daniel Wojarski" userId="S::daniel.wojarski@student.pk.edu.pl::ec110b1b-ffed-4dda-9b3c-31607931127a" providerId="AD" clId="Web-{B0CD7C34-C5D4-4463-AA11-87C0665BE72E}" dt="2021-12-12T03:54:48.142" v="45"/>
        <pc:sldMkLst>
          <pc:docMk/>
          <pc:sldMk cId="1144313741" sldId="282"/>
        </pc:sldMkLst>
        <pc:spChg chg="mod">
          <ac:chgData name="Daniel Wojarski" userId="S::daniel.wojarski@student.pk.edu.pl::ec110b1b-ffed-4dda-9b3c-31607931127a" providerId="AD" clId="Web-{B0CD7C34-C5D4-4463-AA11-87C0665BE72E}" dt="2021-12-12T03:54:48.142" v="45"/>
          <ac:spMkLst>
            <pc:docMk/>
            <pc:sldMk cId="1144313741" sldId="282"/>
            <ac:spMk id="2" creationId="{78D369B8-1620-474F-8A22-148D3ED4754F}"/>
          </ac:spMkLst>
        </pc:spChg>
        <pc:spChg chg="mod">
          <ac:chgData name="Daniel Wojarski" userId="S::daniel.wojarski@student.pk.edu.pl::ec110b1b-ffed-4dda-9b3c-31607931127a" providerId="AD" clId="Web-{B0CD7C34-C5D4-4463-AA11-87C0665BE72E}" dt="2021-12-12T03:54:48.126" v="44"/>
          <ac:spMkLst>
            <pc:docMk/>
            <pc:sldMk cId="1144313741" sldId="282"/>
            <ac:spMk id="3" creationId="{E04D1AEB-79A7-4F44-9528-FC4C6F5BD581}"/>
          </ac:spMkLst>
        </pc:spChg>
        <pc:spChg chg="add del">
          <ac:chgData name="Daniel Wojarski" userId="S::daniel.wojarski@student.pk.edu.pl::ec110b1b-ffed-4dda-9b3c-31607931127a" providerId="AD" clId="Web-{B0CD7C34-C5D4-4463-AA11-87C0665BE72E}" dt="2021-12-12T03:54:48.142" v="45"/>
          <ac:spMkLst>
            <pc:docMk/>
            <pc:sldMk cId="1144313741" sldId="282"/>
            <ac:spMk id="16" creationId="{CE3D4922-3D1C-4679-9A86-15BFC1A252F0}"/>
          </ac:spMkLst>
        </pc:spChg>
        <pc:spChg chg="add del">
          <ac:chgData name="Daniel Wojarski" userId="S::daniel.wojarski@student.pk.edu.pl::ec110b1b-ffed-4dda-9b3c-31607931127a" providerId="AD" clId="Web-{B0CD7C34-C5D4-4463-AA11-87C0665BE72E}" dt="2021-12-12T03:54:48.142" v="45"/>
          <ac:spMkLst>
            <pc:docMk/>
            <pc:sldMk cId="1144313741" sldId="282"/>
            <ac:spMk id="18" creationId="{93667F4D-F2CD-4E50-BACC-24766910F77C}"/>
          </ac:spMkLst>
        </pc:spChg>
        <pc:spChg chg="add del">
          <ac:chgData name="Daniel Wojarski" userId="S::daniel.wojarski@student.pk.edu.pl::ec110b1b-ffed-4dda-9b3c-31607931127a" providerId="AD" clId="Web-{B0CD7C34-C5D4-4463-AA11-87C0665BE72E}" dt="2021-12-12T03:54:48.142" v="45"/>
          <ac:spMkLst>
            <pc:docMk/>
            <pc:sldMk cId="1144313741" sldId="282"/>
            <ac:spMk id="20" creationId="{20CAAE25-D2F2-493F-9569-EC552C1ADD70}"/>
          </ac:spMkLst>
        </pc:spChg>
        <pc:spChg chg="add del">
          <ac:chgData name="Daniel Wojarski" userId="S::daniel.wojarski@student.pk.edu.pl::ec110b1b-ffed-4dda-9b3c-31607931127a" providerId="AD" clId="Web-{B0CD7C34-C5D4-4463-AA11-87C0665BE72E}" dt="2021-12-12T03:54:48.142" v="45"/>
          <ac:spMkLst>
            <pc:docMk/>
            <pc:sldMk cId="1144313741" sldId="282"/>
            <ac:spMk id="22" creationId="{92FDEA97-0861-44C0-9B26-4BB5F777AE11}"/>
          </ac:spMkLst>
        </pc:spChg>
        <pc:spChg chg="add del">
          <ac:chgData name="Daniel Wojarski" userId="S::daniel.wojarski@student.pk.edu.pl::ec110b1b-ffed-4dda-9b3c-31607931127a" providerId="AD" clId="Web-{B0CD7C34-C5D4-4463-AA11-87C0665BE72E}" dt="2021-12-12T03:54:48.142" v="45"/>
          <ac:spMkLst>
            <pc:docMk/>
            <pc:sldMk cId="1144313741" sldId="282"/>
            <ac:spMk id="24" creationId="{0FC953F9-A744-406B-9DCA-1E7B5D4713AE}"/>
          </ac:spMkLst>
        </pc:spChg>
        <pc:spChg chg="add del">
          <ac:chgData name="Daniel Wojarski" userId="S::daniel.wojarski@student.pk.edu.pl::ec110b1b-ffed-4dda-9b3c-31607931127a" providerId="AD" clId="Web-{B0CD7C34-C5D4-4463-AA11-87C0665BE72E}" dt="2021-12-12T03:54:48.142" v="45"/>
          <ac:spMkLst>
            <pc:docMk/>
            <pc:sldMk cId="1144313741" sldId="282"/>
            <ac:spMk id="26" creationId="{859003D2-E7D2-4253-9EF1-1F513027A894}"/>
          </ac:spMkLst>
        </pc:spChg>
        <pc:spChg chg="add">
          <ac:chgData name="Daniel Wojarski" userId="S::daniel.wojarski@student.pk.edu.pl::ec110b1b-ffed-4dda-9b3c-31607931127a" providerId="AD" clId="Web-{B0CD7C34-C5D4-4463-AA11-87C0665BE72E}" dt="2021-12-12T03:54:48.142" v="45"/>
          <ac:spMkLst>
            <pc:docMk/>
            <pc:sldMk cId="1144313741" sldId="282"/>
            <ac:spMk id="39" creationId="{CE3D4922-3D1C-4679-9A86-15BFC1A252F0}"/>
          </ac:spMkLst>
        </pc:spChg>
        <pc:spChg chg="add">
          <ac:chgData name="Daniel Wojarski" userId="S::daniel.wojarski@student.pk.edu.pl::ec110b1b-ffed-4dda-9b3c-31607931127a" providerId="AD" clId="Web-{B0CD7C34-C5D4-4463-AA11-87C0665BE72E}" dt="2021-12-12T03:54:48.142" v="45"/>
          <ac:spMkLst>
            <pc:docMk/>
            <pc:sldMk cId="1144313741" sldId="282"/>
            <ac:spMk id="41" creationId="{93667F4D-F2CD-4E50-BACC-24766910F77C}"/>
          </ac:spMkLst>
        </pc:spChg>
        <pc:spChg chg="add">
          <ac:chgData name="Daniel Wojarski" userId="S::daniel.wojarski@student.pk.edu.pl::ec110b1b-ffed-4dda-9b3c-31607931127a" providerId="AD" clId="Web-{B0CD7C34-C5D4-4463-AA11-87C0665BE72E}" dt="2021-12-12T03:54:48.142" v="45"/>
          <ac:spMkLst>
            <pc:docMk/>
            <pc:sldMk cId="1144313741" sldId="282"/>
            <ac:spMk id="43" creationId="{20CAAE25-D2F2-493F-9569-EC552C1ADD70}"/>
          </ac:spMkLst>
        </pc:spChg>
        <pc:spChg chg="add">
          <ac:chgData name="Daniel Wojarski" userId="S::daniel.wojarski@student.pk.edu.pl::ec110b1b-ffed-4dda-9b3c-31607931127a" providerId="AD" clId="Web-{B0CD7C34-C5D4-4463-AA11-87C0665BE72E}" dt="2021-12-12T03:54:48.142" v="45"/>
          <ac:spMkLst>
            <pc:docMk/>
            <pc:sldMk cId="1144313741" sldId="282"/>
            <ac:spMk id="45" creationId="{92FDEA97-0861-44C0-9B26-4BB5F777AE11}"/>
          </ac:spMkLst>
        </pc:spChg>
        <pc:spChg chg="add">
          <ac:chgData name="Daniel Wojarski" userId="S::daniel.wojarski@student.pk.edu.pl::ec110b1b-ffed-4dda-9b3c-31607931127a" providerId="AD" clId="Web-{B0CD7C34-C5D4-4463-AA11-87C0665BE72E}" dt="2021-12-12T03:54:48.142" v="45"/>
          <ac:spMkLst>
            <pc:docMk/>
            <pc:sldMk cId="1144313741" sldId="282"/>
            <ac:spMk id="47" creationId="{0FC953F9-A744-406B-9DCA-1E7B5D4713AE}"/>
          </ac:spMkLst>
        </pc:spChg>
        <pc:spChg chg="add">
          <ac:chgData name="Daniel Wojarski" userId="S::daniel.wojarski@student.pk.edu.pl::ec110b1b-ffed-4dda-9b3c-31607931127a" providerId="AD" clId="Web-{B0CD7C34-C5D4-4463-AA11-87C0665BE72E}" dt="2021-12-12T03:54:48.142" v="45"/>
          <ac:spMkLst>
            <pc:docMk/>
            <pc:sldMk cId="1144313741" sldId="282"/>
            <ac:spMk id="49" creationId="{859003D2-E7D2-4253-9EF1-1F513027A894}"/>
          </ac:spMkLst>
        </pc:spChg>
        <pc:grpChg chg="add del">
          <ac:chgData name="Daniel Wojarski" userId="S::daniel.wojarski@student.pk.edu.pl::ec110b1b-ffed-4dda-9b3c-31607931127a" providerId="AD" clId="Web-{B0CD7C34-C5D4-4463-AA11-87C0665BE72E}" dt="2021-12-12T03:54:48.142" v="45"/>
          <ac:grpSpMkLst>
            <pc:docMk/>
            <pc:sldMk cId="1144313741" sldId="282"/>
            <ac:grpSpMk id="8" creationId="{E9D059B6-ADD8-488A-B346-63289E90D13F}"/>
          </ac:grpSpMkLst>
        </pc:grpChg>
        <pc:grpChg chg="add">
          <ac:chgData name="Daniel Wojarski" userId="S::daniel.wojarski@student.pk.edu.pl::ec110b1b-ffed-4dda-9b3c-31607931127a" providerId="AD" clId="Web-{B0CD7C34-C5D4-4463-AA11-87C0665BE72E}" dt="2021-12-12T03:54:48.142" v="45"/>
          <ac:grpSpMkLst>
            <pc:docMk/>
            <pc:sldMk cId="1144313741" sldId="282"/>
            <ac:grpSpMk id="31" creationId="{E9D059B6-ADD8-488A-B346-63289E90D13F}"/>
          </ac:grpSpMkLst>
        </pc:grpChg>
        <pc:grpChg chg="add del">
          <ac:chgData name="Daniel Wojarski" userId="S::daniel.wojarski@student.pk.edu.pl::ec110b1b-ffed-4dda-9b3c-31607931127a" providerId="AD" clId="Web-{B0CD7C34-C5D4-4463-AA11-87C0665BE72E}" dt="2021-12-12T03:54:48.126" v="44"/>
          <ac:grpSpMkLst>
            <pc:docMk/>
            <pc:sldMk cId="1144313741" sldId="282"/>
            <ac:grpSpMk id="32" creationId="{08F94D66-27EC-4CB8-8226-D7F41C161863}"/>
          </ac:grpSpMkLst>
        </pc:grpChg>
        <pc:grpChg chg="add del">
          <ac:chgData name="Daniel Wojarski" userId="S::daniel.wojarski@student.pk.edu.pl::ec110b1b-ffed-4dda-9b3c-31607931127a" providerId="AD" clId="Web-{B0CD7C34-C5D4-4463-AA11-87C0665BE72E}" dt="2021-12-12T03:54:48.126" v="44"/>
          <ac:grpSpMkLst>
            <pc:docMk/>
            <pc:sldMk cId="1144313741" sldId="282"/>
            <ac:grpSpMk id="40" creationId="{503816F2-40D5-4C23-AF57-063E3923610A}"/>
          </ac:grpSpMkLst>
        </pc:grpChg>
        <pc:picChg chg="add del">
          <ac:chgData name="Daniel Wojarski" userId="S::daniel.wojarski@student.pk.edu.pl::ec110b1b-ffed-4dda-9b3c-31607931127a" providerId="AD" clId="Web-{B0CD7C34-C5D4-4463-AA11-87C0665BE72E}" dt="2021-12-12T03:54:48.126" v="44"/>
          <ac:picMkLst>
            <pc:docMk/>
            <pc:sldMk cId="1144313741" sldId="282"/>
            <ac:picMk id="28" creationId="{7F2E3B6A-D45D-47D7-909F-D8FC7A0C3626}"/>
          </ac:picMkLst>
        </pc:picChg>
      </pc:sldChg>
      <pc:sldChg chg="new del">
        <pc:chgData name="Daniel Wojarski" userId="S::daniel.wojarski@student.pk.edu.pl::ec110b1b-ffed-4dda-9b3c-31607931127a" providerId="AD" clId="Web-{B0CD7C34-C5D4-4463-AA11-87C0665BE72E}" dt="2021-12-12T04:02:19.438" v="145"/>
        <pc:sldMkLst>
          <pc:docMk/>
          <pc:sldMk cId="883658665" sldId="283"/>
        </pc:sldMkLst>
      </pc:sldChg>
      <pc:sldChg chg="addSp delSp modSp new mod setBg setClrOvrMap">
        <pc:chgData name="Daniel Wojarski" userId="S::daniel.wojarski@student.pk.edu.pl::ec110b1b-ffed-4dda-9b3c-31607931127a" providerId="AD" clId="Web-{B0CD7C34-C5D4-4463-AA11-87C0665BE72E}" dt="2021-12-12T04:02:16.812" v="144" actId="20577"/>
        <pc:sldMkLst>
          <pc:docMk/>
          <pc:sldMk cId="3818425119" sldId="284"/>
        </pc:sldMkLst>
        <pc:spChg chg="mod">
          <ac:chgData name="Daniel Wojarski" userId="S::daniel.wojarski@student.pk.edu.pl::ec110b1b-ffed-4dda-9b3c-31607931127a" providerId="AD" clId="Web-{B0CD7C34-C5D4-4463-AA11-87C0665BE72E}" dt="2021-12-12T03:56:25.444" v="73"/>
          <ac:spMkLst>
            <pc:docMk/>
            <pc:sldMk cId="3818425119" sldId="284"/>
            <ac:spMk id="2" creationId="{2C4E06FB-1AB0-4C57-A0E4-C6185480574C}"/>
          </ac:spMkLst>
        </pc:spChg>
        <pc:spChg chg="add del mod">
          <ac:chgData name="Daniel Wojarski" userId="S::daniel.wojarski@student.pk.edu.pl::ec110b1b-ffed-4dda-9b3c-31607931127a" providerId="AD" clId="Web-{B0CD7C34-C5D4-4463-AA11-87C0665BE72E}" dt="2021-12-12T04:02:16.812" v="144" actId="20577"/>
          <ac:spMkLst>
            <pc:docMk/>
            <pc:sldMk cId="3818425119" sldId="284"/>
            <ac:spMk id="3" creationId="{52B9A793-6AC2-4D87-B26D-294CBAE4FB7C}"/>
          </ac:spMkLst>
        </pc:spChg>
        <pc:spChg chg="add">
          <ac:chgData name="Daniel Wojarski" userId="S::daniel.wojarski@student.pk.edu.pl::ec110b1b-ffed-4dda-9b3c-31607931127a" providerId="AD" clId="Web-{B0CD7C34-C5D4-4463-AA11-87C0665BE72E}" dt="2021-12-12T03:56:25.444" v="73"/>
          <ac:spMkLst>
            <pc:docMk/>
            <pc:sldMk cId="3818425119" sldId="284"/>
            <ac:spMk id="8" creationId="{99CAC3B1-4879-424D-8F15-206277196159}"/>
          </ac:spMkLst>
        </pc:spChg>
        <pc:spChg chg="add del">
          <ac:chgData name="Daniel Wojarski" userId="S::daniel.wojarski@student.pk.edu.pl::ec110b1b-ffed-4dda-9b3c-31607931127a" providerId="AD" clId="Web-{B0CD7C34-C5D4-4463-AA11-87C0665BE72E}" dt="2021-12-12T03:56:25.429" v="72"/>
          <ac:spMkLst>
            <pc:docMk/>
            <pc:sldMk cId="3818425119" sldId="284"/>
            <ac:spMk id="17" creationId="{F64080D6-34DE-4277-97CC-2FB3812846DA}"/>
          </ac:spMkLst>
        </pc:spChg>
        <pc:grpChg chg="add del">
          <ac:chgData name="Daniel Wojarski" userId="S::daniel.wojarski@student.pk.edu.pl::ec110b1b-ffed-4dda-9b3c-31607931127a" providerId="AD" clId="Web-{B0CD7C34-C5D4-4463-AA11-87C0665BE72E}" dt="2021-12-12T03:56:25.429" v="72"/>
          <ac:grpSpMkLst>
            <pc:docMk/>
            <pc:sldMk cId="3818425119" sldId="284"/>
            <ac:grpSpMk id="9" creationId="{08F94D66-27EC-4CB8-8226-D7F41C161863}"/>
          </ac:grpSpMkLst>
        </pc:grpChg>
        <pc:grpChg chg="add">
          <ac:chgData name="Daniel Wojarski" userId="S::daniel.wojarski@student.pk.edu.pl::ec110b1b-ffed-4dda-9b3c-31607931127a" providerId="AD" clId="Web-{B0CD7C34-C5D4-4463-AA11-87C0665BE72E}" dt="2021-12-12T03:56:25.444" v="73"/>
          <ac:grpSpMkLst>
            <pc:docMk/>
            <pc:sldMk cId="3818425119" sldId="284"/>
            <ac:grpSpMk id="10" creationId="{4B8492CB-DFBA-4A82-9778-F21493DA36C1}"/>
          </ac:grpSpMkLst>
        </pc:grpChg>
        <pc:picChg chg="add del">
          <ac:chgData name="Daniel Wojarski" userId="S::daniel.wojarski@student.pk.edu.pl::ec110b1b-ffed-4dda-9b3c-31607931127a" providerId="AD" clId="Web-{B0CD7C34-C5D4-4463-AA11-87C0665BE72E}" dt="2021-12-12T03:56:25.429" v="72"/>
          <ac:picMkLst>
            <pc:docMk/>
            <pc:sldMk cId="3818425119" sldId="284"/>
            <ac:picMk id="5" creationId="{DAD594EA-6368-4770-A3E6-BBFC46AB6487}"/>
          </ac:picMkLst>
        </pc:picChg>
      </pc:sldChg>
    </pc:docChg>
  </pc:docChgLst>
  <pc:docChgLst>
    <pc:chgData name="Mateusz Łąpieś" userId="S::mateusz.lapies@student.pk.edu.pl::6719f7e6-51aa-4714-a479-0079cd0d8864" providerId="AD" clId="Web-{0CF4F880-530E-4EDB-809F-2E63D2C0D84A}"/>
    <pc:docChg chg="modSld">
      <pc:chgData name="Mateusz Łąpieś" userId="S::mateusz.lapies@student.pk.edu.pl::6719f7e6-51aa-4714-a479-0079cd0d8864" providerId="AD" clId="Web-{0CF4F880-530E-4EDB-809F-2E63D2C0D84A}" dt="2021-12-11T07:47:03.009" v="69"/>
      <pc:docMkLst>
        <pc:docMk/>
      </pc:docMkLst>
      <pc:sldChg chg="modSp">
        <pc:chgData name="Mateusz Łąpieś" userId="S::mateusz.lapies@student.pk.edu.pl::6719f7e6-51aa-4714-a479-0079cd0d8864" providerId="AD" clId="Web-{0CF4F880-530E-4EDB-809F-2E63D2C0D84A}" dt="2021-12-11T07:47:03.009" v="69"/>
        <pc:sldMkLst>
          <pc:docMk/>
          <pc:sldMk cId="2303628033" sldId="278"/>
        </pc:sldMkLst>
        <pc:graphicFrameChg chg="mod modGraphic">
          <ac:chgData name="Mateusz Łąpieś" userId="S::mateusz.lapies@student.pk.edu.pl::6719f7e6-51aa-4714-a479-0079cd0d8864" providerId="AD" clId="Web-{0CF4F880-530E-4EDB-809F-2E63D2C0D84A}" dt="2021-12-11T07:47:03.009" v="69"/>
          <ac:graphicFrameMkLst>
            <pc:docMk/>
            <pc:sldMk cId="2303628033" sldId="278"/>
            <ac:graphicFrameMk id="9" creationId="{D6012183-99B9-42E8-B36F-BD2BB4BEC0C6}"/>
          </ac:graphicFrameMkLst>
        </pc:graphicFrameChg>
      </pc:sldChg>
    </pc:docChg>
  </pc:docChgLst>
  <pc:docChgLst>
    <pc:chgData name="Krystian Janowiak" userId="S::krystian.janowiak@student.pk.edu.pl::e5cbdaf7-116f-484f-ad41-c78c1dc88cc0" providerId="AD" clId="Web-{A6AEA885-2013-424D-8981-790A7884E842}"/>
    <pc:docChg chg="modSld">
      <pc:chgData name="Krystian Janowiak" userId="S::krystian.janowiak@student.pk.edu.pl::e5cbdaf7-116f-484f-ad41-c78c1dc88cc0" providerId="AD" clId="Web-{A6AEA885-2013-424D-8981-790A7884E842}" dt="2021-11-14T10:19:32.941" v="24"/>
      <pc:docMkLst>
        <pc:docMk/>
      </pc:docMkLst>
      <pc:sldChg chg="modSp">
        <pc:chgData name="Krystian Janowiak" userId="S::krystian.janowiak@student.pk.edu.pl::e5cbdaf7-116f-484f-ad41-c78c1dc88cc0" providerId="AD" clId="Web-{A6AEA885-2013-424D-8981-790A7884E842}" dt="2021-11-14T10:19:32.941" v="24"/>
        <pc:sldMkLst>
          <pc:docMk/>
          <pc:sldMk cId="1614561198" sldId="257"/>
        </pc:sldMkLst>
        <pc:graphicFrameChg chg="mod modGraphic">
          <ac:chgData name="Krystian Janowiak" userId="S::krystian.janowiak@student.pk.edu.pl::e5cbdaf7-116f-484f-ad41-c78c1dc88cc0" providerId="AD" clId="Web-{A6AEA885-2013-424D-8981-790A7884E842}" dt="2021-11-14T10:19:32.941" v="24"/>
          <ac:graphicFrameMkLst>
            <pc:docMk/>
            <pc:sldMk cId="1614561198" sldId="257"/>
            <ac:graphicFrameMk id="4" creationId="{E3102EC5-5017-4763-B849-FDB5428D55E7}"/>
          </ac:graphicFrameMkLst>
        </pc:graphicFrameChg>
      </pc:sldChg>
    </pc:docChg>
  </pc:docChgLst>
  <pc:docChgLst>
    <pc:chgData name="Daniel Wojarski" userId="S::daniel.wojarski@student.pk.edu.pl::ec110b1b-ffed-4dda-9b3c-31607931127a" providerId="AD" clId="Web-{897B8748-2B4E-4D0D-B490-614507C3274B}"/>
    <pc:docChg chg="delSld">
      <pc:chgData name="Daniel Wojarski" userId="S::daniel.wojarski@student.pk.edu.pl::ec110b1b-ffed-4dda-9b3c-31607931127a" providerId="AD" clId="Web-{897B8748-2B4E-4D0D-B490-614507C3274B}" dt="2021-12-11T15:18:26.923" v="0"/>
      <pc:docMkLst>
        <pc:docMk/>
      </pc:docMkLst>
      <pc:sldChg chg="del">
        <pc:chgData name="Daniel Wojarski" userId="S::daniel.wojarski@student.pk.edu.pl::ec110b1b-ffed-4dda-9b3c-31607931127a" providerId="AD" clId="Web-{897B8748-2B4E-4D0D-B490-614507C3274B}" dt="2021-12-11T15:18:26.923" v="0"/>
        <pc:sldMkLst>
          <pc:docMk/>
          <pc:sldMk cId="650317164" sldId="256"/>
        </pc:sldMkLst>
      </pc:sldChg>
    </pc:docChg>
  </pc:docChgLst>
  <pc:docChgLst>
    <pc:chgData name="Dominik Kulis" userId="S::dominik.kulis@student.pk.edu.pl::7b5f3dd9-a0ca-4f7d-ac0e-0e1ed6a3ec20" providerId="AD" clId="Web-{C8CC519B-E38C-439C-8C24-1B0B5B8EAC02}"/>
    <pc:docChg chg="addSld delSld modSld">
      <pc:chgData name="Dominik Kulis" userId="S::dominik.kulis@student.pk.edu.pl::7b5f3dd9-a0ca-4f7d-ac0e-0e1ed6a3ec20" providerId="AD" clId="Web-{C8CC519B-E38C-439C-8C24-1B0B5B8EAC02}" dt="2021-12-10T17:20:14.504" v="30" actId="1076"/>
      <pc:docMkLst>
        <pc:docMk/>
      </pc:docMkLst>
      <pc:sldChg chg="del">
        <pc:chgData name="Dominik Kulis" userId="S::dominik.kulis@student.pk.edu.pl::7b5f3dd9-a0ca-4f7d-ac0e-0e1ed6a3ec20" providerId="AD" clId="Web-{C8CC519B-E38C-439C-8C24-1B0B5B8EAC02}" dt="2021-12-10T17:18:53.955" v="1"/>
        <pc:sldMkLst>
          <pc:docMk/>
          <pc:sldMk cId="2378094510" sldId="258"/>
        </pc:sldMkLst>
      </pc:sldChg>
      <pc:sldChg chg="addSp delSp modSp add replId">
        <pc:chgData name="Dominik Kulis" userId="S::dominik.kulis@student.pk.edu.pl::7b5f3dd9-a0ca-4f7d-ac0e-0e1ed6a3ec20" providerId="AD" clId="Web-{C8CC519B-E38C-439C-8C24-1B0B5B8EAC02}" dt="2021-12-10T17:20:14.504" v="30" actId="1076"/>
        <pc:sldMkLst>
          <pc:docMk/>
          <pc:sldMk cId="2142661101" sldId="276"/>
        </pc:sldMkLst>
        <pc:spChg chg="mod">
          <ac:chgData name="Dominik Kulis" userId="S::dominik.kulis@student.pk.edu.pl::7b5f3dd9-a0ca-4f7d-ac0e-0e1ed6a3ec20" providerId="AD" clId="Web-{C8CC519B-E38C-439C-8C24-1B0B5B8EAC02}" dt="2021-12-10T17:19:06.018" v="21" actId="20577"/>
          <ac:spMkLst>
            <pc:docMk/>
            <pc:sldMk cId="2142661101" sldId="276"/>
            <ac:spMk id="7" creationId="{AD57169A-4402-4424-9637-51A9CFE0ABCB}"/>
          </ac:spMkLst>
        </pc:spChg>
        <pc:picChg chg="add del mod">
          <ac:chgData name="Dominik Kulis" userId="S::dominik.kulis@student.pk.edu.pl::7b5f3dd9-a0ca-4f7d-ac0e-0e1ed6a3ec20" providerId="AD" clId="Web-{C8CC519B-E38C-439C-8C24-1B0B5B8EAC02}" dt="2021-12-10T17:20:07.847" v="26"/>
          <ac:picMkLst>
            <pc:docMk/>
            <pc:sldMk cId="2142661101" sldId="276"/>
            <ac:picMk id="2" creationId="{29519FB5-16B9-4CB5-A46B-CC2C49E5E4F0}"/>
          </ac:picMkLst>
        </pc:picChg>
        <pc:picChg chg="add mod">
          <ac:chgData name="Dominik Kulis" userId="S::dominik.kulis@student.pk.edu.pl::7b5f3dd9-a0ca-4f7d-ac0e-0e1ed6a3ec20" providerId="AD" clId="Web-{C8CC519B-E38C-439C-8C24-1B0B5B8EAC02}" dt="2021-12-10T17:20:10.238" v="27"/>
          <ac:picMkLst>
            <pc:docMk/>
            <pc:sldMk cId="2142661101" sldId="276"/>
            <ac:picMk id="3" creationId="{BEDC79D7-17CA-4D9B-8F3C-7E721A64D0FC}"/>
          </ac:picMkLst>
        </pc:picChg>
        <pc:picChg chg="add mod">
          <ac:chgData name="Dominik Kulis" userId="S::dominik.kulis@student.pk.edu.pl::7b5f3dd9-a0ca-4f7d-ac0e-0e1ed6a3ec20" providerId="AD" clId="Web-{C8CC519B-E38C-439C-8C24-1B0B5B8EAC02}" dt="2021-12-10T17:20:14.504" v="30" actId="1076"/>
          <ac:picMkLst>
            <pc:docMk/>
            <pc:sldMk cId="2142661101" sldId="276"/>
            <ac:picMk id="4" creationId="{C4E3EA58-EC4C-46B0-8674-22722164D73A}"/>
          </ac:picMkLst>
        </pc:picChg>
        <pc:picChg chg="del">
          <ac:chgData name="Dominik Kulis" userId="S::dominik.kulis@student.pk.edu.pl::7b5f3dd9-a0ca-4f7d-ac0e-0e1ed6a3ec20" providerId="AD" clId="Web-{C8CC519B-E38C-439C-8C24-1B0B5B8EAC02}" dt="2021-12-10T17:19:09.737" v="22"/>
          <ac:picMkLst>
            <pc:docMk/>
            <pc:sldMk cId="2142661101" sldId="276"/>
            <ac:picMk id="5" creationId="{7B03BEFB-642F-4E9F-A443-44E5EE281EFA}"/>
          </ac:picMkLst>
        </pc:picChg>
      </pc:sldChg>
    </pc:docChg>
  </pc:docChgLst>
  <pc:docChgLst>
    <pc:chgData name="Bartosz Piszczek" userId="S::bartosz.piszczek@student.pk.edu.pl::d1d5e3ad-1b34-4913-bcbf-f743174783f8" providerId="AD" clId="Web-{FF7C53E3-6CB4-42DA-BA85-902ED02A6F2B}"/>
    <pc:docChg chg="modSld">
      <pc:chgData name="Bartosz Piszczek" userId="S::bartosz.piszczek@student.pk.edu.pl::d1d5e3ad-1b34-4913-bcbf-f743174783f8" providerId="AD" clId="Web-{FF7C53E3-6CB4-42DA-BA85-902ED02A6F2B}" dt="2021-12-06T00:27:04.220" v="44"/>
      <pc:docMkLst>
        <pc:docMk/>
      </pc:docMkLst>
      <pc:sldChg chg="modSp">
        <pc:chgData name="Bartosz Piszczek" userId="S::bartosz.piszczek@student.pk.edu.pl::d1d5e3ad-1b34-4913-bcbf-f743174783f8" providerId="AD" clId="Web-{FF7C53E3-6CB4-42DA-BA85-902ED02A6F2B}" dt="2021-12-06T00:27:04.220" v="44"/>
        <pc:sldMkLst>
          <pc:docMk/>
          <pc:sldMk cId="1614561198" sldId="257"/>
        </pc:sldMkLst>
        <pc:graphicFrameChg chg="mod modGraphic">
          <ac:chgData name="Bartosz Piszczek" userId="S::bartosz.piszczek@student.pk.edu.pl::d1d5e3ad-1b34-4913-bcbf-f743174783f8" providerId="AD" clId="Web-{FF7C53E3-6CB4-42DA-BA85-902ED02A6F2B}" dt="2021-12-06T00:27:04.220" v="44"/>
          <ac:graphicFrameMkLst>
            <pc:docMk/>
            <pc:sldMk cId="1614561198" sldId="257"/>
            <ac:graphicFrameMk id="4" creationId="{E3102EC5-5017-4763-B849-FDB5428D55E7}"/>
          </ac:graphicFrameMkLst>
        </pc:graphicFrameChg>
      </pc:sldChg>
    </pc:docChg>
  </pc:docChgLst>
  <pc:docChgLst>
    <pc:chgData name="Bartosz Piszczek" userId="S::bartosz.piszczek@student.pk.edu.pl::d1d5e3ad-1b34-4913-bcbf-f743174783f8" providerId="AD" clId="Web-{A8C57110-73AF-4E3D-B187-0718A27ED6C4}"/>
    <pc:docChg chg="modSld">
      <pc:chgData name="Bartosz Piszczek" userId="S::bartosz.piszczek@student.pk.edu.pl::d1d5e3ad-1b34-4913-bcbf-f743174783f8" providerId="AD" clId="Web-{A8C57110-73AF-4E3D-B187-0718A27ED6C4}" dt="2021-12-06T02:33:15.525" v="8" actId="14100"/>
      <pc:docMkLst>
        <pc:docMk/>
      </pc:docMkLst>
      <pc:sldChg chg="modSp">
        <pc:chgData name="Bartosz Piszczek" userId="S::bartosz.piszczek@student.pk.edu.pl::d1d5e3ad-1b34-4913-bcbf-f743174783f8" providerId="AD" clId="Web-{A8C57110-73AF-4E3D-B187-0718A27ED6C4}" dt="2021-12-06T02:33:15.525" v="8" actId="14100"/>
        <pc:sldMkLst>
          <pc:docMk/>
          <pc:sldMk cId="3039037809" sldId="265"/>
        </pc:sldMkLst>
        <pc:spChg chg="mod">
          <ac:chgData name="Bartosz Piszczek" userId="S::bartosz.piszczek@student.pk.edu.pl::d1d5e3ad-1b34-4913-bcbf-f743174783f8" providerId="AD" clId="Web-{A8C57110-73AF-4E3D-B187-0718A27ED6C4}" dt="2021-12-06T02:33:15.525" v="8" actId="14100"/>
          <ac:spMkLst>
            <pc:docMk/>
            <pc:sldMk cId="3039037809" sldId="265"/>
            <ac:spMk id="2" creationId="{E2A0AF87-E97C-4724-B6EE-1BDB9F425EC6}"/>
          </ac:spMkLst>
        </pc:spChg>
      </pc:sldChg>
    </pc:docChg>
  </pc:docChgLst>
  <pc:docChgLst>
    <pc:chgData name="Krystian Janowiak" userId="S::krystian.janowiak@student.pk.edu.pl::e5cbdaf7-116f-484f-ad41-c78c1dc88cc0" providerId="AD" clId="Web-{03982930-EFD3-4D0C-B157-1825EFFD55A8}"/>
    <pc:docChg chg="addSld modSld">
      <pc:chgData name="Krystian Janowiak" userId="S::krystian.janowiak@student.pk.edu.pl::e5cbdaf7-116f-484f-ad41-c78c1dc88cc0" providerId="AD" clId="Web-{03982930-EFD3-4D0C-B157-1825EFFD55A8}" dt="2021-12-11T23:42:32.875" v="10" actId="1076"/>
      <pc:docMkLst>
        <pc:docMk/>
      </pc:docMkLst>
      <pc:sldChg chg="addSp delSp modSp add replId">
        <pc:chgData name="Krystian Janowiak" userId="S::krystian.janowiak@student.pk.edu.pl::e5cbdaf7-116f-484f-ad41-c78c1dc88cc0" providerId="AD" clId="Web-{03982930-EFD3-4D0C-B157-1825EFFD55A8}" dt="2021-12-11T23:42:32.875" v="10" actId="1076"/>
        <pc:sldMkLst>
          <pc:docMk/>
          <pc:sldMk cId="663788208" sldId="281"/>
        </pc:sldMkLst>
        <pc:spChg chg="mod">
          <ac:chgData name="Krystian Janowiak" userId="S::krystian.janowiak@student.pk.edu.pl::e5cbdaf7-116f-484f-ad41-c78c1dc88cc0" providerId="AD" clId="Web-{03982930-EFD3-4D0C-B157-1825EFFD55A8}" dt="2021-12-11T23:42:32.875" v="10" actId="1076"/>
          <ac:spMkLst>
            <pc:docMk/>
            <pc:sldMk cId="663788208" sldId="281"/>
            <ac:spMk id="6" creationId="{7585E4DD-271C-45F1-85D2-3D6F47B420C6}"/>
          </ac:spMkLst>
        </pc:spChg>
        <pc:picChg chg="add mod">
          <ac:chgData name="Krystian Janowiak" userId="S::krystian.janowiak@student.pk.edu.pl::e5cbdaf7-116f-484f-ad41-c78c1dc88cc0" providerId="AD" clId="Web-{03982930-EFD3-4D0C-B157-1825EFFD55A8}" dt="2021-12-11T23:42:12.062" v="5" actId="1076"/>
          <ac:picMkLst>
            <pc:docMk/>
            <pc:sldMk cId="663788208" sldId="281"/>
            <ac:picMk id="2" creationId="{27ACCCA3-7779-4BAF-83B1-45B6DF4A8240}"/>
          </ac:picMkLst>
        </pc:picChg>
        <pc:picChg chg="del">
          <ac:chgData name="Krystian Janowiak" userId="S::krystian.janowiak@student.pk.edu.pl::e5cbdaf7-116f-484f-ad41-c78c1dc88cc0" providerId="AD" clId="Web-{03982930-EFD3-4D0C-B157-1825EFFD55A8}" dt="2021-12-11T23:42:06.780" v="4"/>
          <ac:picMkLst>
            <pc:docMk/>
            <pc:sldMk cId="663788208" sldId="281"/>
            <ac:picMk id="7" creationId="{0EA8089F-46C3-400B-8C50-2A2B8EC78BC4}"/>
          </ac:picMkLst>
        </pc:picChg>
      </pc:sldChg>
    </pc:docChg>
  </pc:docChgLst>
  <pc:docChgLst>
    <pc:chgData name="Bartosz Piszczek" userId="S::bartosz.piszczek@student.pk.edu.pl::d1d5e3ad-1b34-4913-bcbf-f743174783f8" providerId="AD" clId="Web-{0A8C5065-945F-449E-8837-42E553749BFF}"/>
    <pc:docChg chg="addSld delSld modSld sldOrd">
      <pc:chgData name="Bartosz Piszczek" userId="S::bartosz.piszczek@student.pk.edu.pl::d1d5e3ad-1b34-4913-bcbf-f743174783f8" providerId="AD" clId="Web-{0A8C5065-945F-449E-8837-42E553749BFF}" dt="2021-12-12T06:46:40.236" v="720"/>
      <pc:docMkLst>
        <pc:docMk/>
      </pc:docMkLst>
      <pc:sldChg chg="modSp">
        <pc:chgData name="Bartosz Piszczek" userId="S::bartosz.piszczek@student.pk.edu.pl::d1d5e3ad-1b34-4913-bcbf-f743174783f8" providerId="AD" clId="Web-{0A8C5065-945F-449E-8837-42E553749BFF}" dt="2021-12-12T06:35:32.407" v="616" actId="20577"/>
        <pc:sldMkLst>
          <pc:docMk/>
          <pc:sldMk cId="1818104306" sldId="277"/>
        </pc:sldMkLst>
        <pc:spChg chg="mod">
          <ac:chgData name="Bartosz Piszczek" userId="S::bartosz.piszczek@student.pk.edu.pl::d1d5e3ad-1b34-4913-bcbf-f743174783f8" providerId="AD" clId="Web-{0A8C5065-945F-449E-8837-42E553749BFF}" dt="2021-12-12T06:35:32.407" v="616" actId="20577"/>
          <ac:spMkLst>
            <pc:docMk/>
            <pc:sldMk cId="1818104306" sldId="277"/>
            <ac:spMk id="2" creationId="{E2A0AF87-E97C-4724-B6EE-1BDB9F425EC6}"/>
          </ac:spMkLst>
        </pc:spChg>
      </pc:sldChg>
      <pc:sldChg chg="addSp delSp modSp modNotes">
        <pc:chgData name="Bartosz Piszczek" userId="S::bartosz.piszczek@student.pk.edu.pl::d1d5e3ad-1b34-4913-bcbf-f743174783f8" providerId="AD" clId="Web-{0A8C5065-945F-449E-8837-42E553749BFF}" dt="2021-12-12T06:05:16.905" v="338"/>
        <pc:sldMkLst>
          <pc:docMk/>
          <pc:sldMk cId="2587583411" sldId="279"/>
        </pc:sldMkLst>
        <pc:spChg chg="add del mod">
          <ac:chgData name="Bartosz Piszczek" userId="S::bartosz.piszczek@student.pk.edu.pl::d1d5e3ad-1b34-4913-bcbf-f743174783f8" providerId="AD" clId="Web-{0A8C5065-945F-449E-8837-42E553749BFF}" dt="2021-12-12T05:50:16.488" v="120"/>
          <ac:spMkLst>
            <pc:docMk/>
            <pc:sldMk cId="2587583411" sldId="279"/>
            <ac:spMk id="3" creationId="{4D65116E-EEE5-44CB-A6CC-CF91A2CC31F7}"/>
          </ac:spMkLst>
        </pc:spChg>
        <pc:spChg chg="add mod">
          <ac:chgData name="Bartosz Piszczek" userId="S::bartosz.piszczek@student.pk.edu.pl::d1d5e3ad-1b34-4913-bcbf-f743174783f8" providerId="AD" clId="Web-{0A8C5065-945F-449E-8837-42E553749BFF}" dt="2021-12-12T05:56:08.355" v="255" actId="20577"/>
          <ac:spMkLst>
            <pc:docMk/>
            <pc:sldMk cId="2587583411" sldId="279"/>
            <ac:spMk id="4" creationId="{D879BE66-E44D-40D4-8531-DB7D8D3EC78A}"/>
          </ac:spMkLst>
        </pc:spChg>
        <pc:spChg chg="add del">
          <ac:chgData name="Bartosz Piszczek" userId="S::bartosz.piszczek@student.pk.edu.pl::d1d5e3ad-1b34-4913-bcbf-f743174783f8" providerId="AD" clId="Web-{0A8C5065-945F-449E-8837-42E553749BFF}" dt="2021-12-12T05:51:34.724" v="135"/>
          <ac:spMkLst>
            <pc:docMk/>
            <pc:sldMk cId="2587583411" sldId="279"/>
            <ac:spMk id="5" creationId="{E0F22642-6348-4DD1-8C97-086DFB865B5C}"/>
          </ac:spMkLst>
        </pc:spChg>
        <pc:spChg chg="add mod">
          <ac:chgData name="Bartosz Piszczek" userId="S::bartosz.piszczek@student.pk.edu.pl::d1d5e3ad-1b34-4913-bcbf-f743174783f8" providerId="AD" clId="Web-{0A8C5065-945F-449E-8837-42E553749BFF}" dt="2021-12-12T05:53:35.899" v="172" actId="1076"/>
          <ac:spMkLst>
            <pc:docMk/>
            <pc:sldMk cId="2587583411" sldId="279"/>
            <ac:spMk id="6" creationId="{5902E970-FD45-4AF6-B953-F7FCF8D5A8B7}"/>
          </ac:spMkLst>
        </pc:spChg>
        <pc:spChg chg="add mod">
          <ac:chgData name="Bartosz Piszczek" userId="S::bartosz.piszczek@student.pk.edu.pl::d1d5e3ad-1b34-4913-bcbf-f743174783f8" providerId="AD" clId="Web-{0A8C5065-945F-449E-8837-42E553749BFF}" dt="2021-12-12T05:55:52.558" v="252" actId="1076"/>
          <ac:spMkLst>
            <pc:docMk/>
            <pc:sldMk cId="2587583411" sldId="279"/>
            <ac:spMk id="8" creationId="{D8E6D930-F0AD-4D7A-8CC7-2E17FE2D553C}"/>
          </ac:spMkLst>
        </pc:spChg>
        <pc:spChg chg="add mod">
          <ac:chgData name="Bartosz Piszczek" userId="S::bartosz.piszczek@student.pk.edu.pl::d1d5e3ad-1b34-4913-bcbf-f743174783f8" providerId="AD" clId="Web-{0A8C5065-945F-449E-8837-42E553749BFF}" dt="2021-12-12T05:56:27.231" v="263" actId="1076"/>
          <ac:spMkLst>
            <pc:docMk/>
            <pc:sldMk cId="2587583411" sldId="279"/>
            <ac:spMk id="9" creationId="{AE3589F8-969A-4135-A711-43C4A3FEFC4D}"/>
          </ac:spMkLst>
        </pc:spChg>
        <pc:spChg chg="add mod">
          <ac:chgData name="Bartosz Piszczek" userId="S::bartosz.piszczek@student.pk.edu.pl::d1d5e3ad-1b34-4913-bcbf-f743174783f8" providerId="AD" clId="Web-{0A8C5065-945F-449E-8837-42E553749BFF}" dt="2021-12-12T05:57:30.936" v="281" actId="1076"/>
          <ac:spMkLst>
            <pc:docMk/>
            <pc:sldMk cId="2587583411" sldId="279"/>
            <ac:spMk id="10" creationId="{803490A6-E023-4F4E-A898-50CCD9037945}"/>
          </ac:spMkLst>
        </pc:spChg>
        <pc:spChg chg="add del mod">
          <ac:chgData name="Bartosz Piszczek" userId="S::bartosz.piszczek@student.pk.edu.pl::d1d5e3ad-1b34-4913-bcbf-f743174783f8" providerId="AD" clId="Web-{0A8C5065-945F-449E-8837-42E553749BFF}" dt="2021-12-12T05:57:23.935" v="280"/>
          <ac:spMkLst>
            <pc:docMk/>
            <pc:sldMk cId="2587583411" sldId="279"/>
            <ac:spMk id="11" creationId="{3D91E266-1247-4319-84B6-97A175BB0180}"/>
          </ac:spMkLst>
        </pc:spChg>
        <pc:spChg chg="add mod">
          <ac:chgData name="Bartosz Piszczek" userId="S::bartosz.piszczek@student.pk.edu.pl::d1d5e3ad-1b34-4913-bcbf-f743174783f8" providerId="AD" clId="Web-{0A8C5065-945F-449E-8837-42E553749BFF}" dt="2021-12-12T05:58:09.405" v="293" actId="1076"/>
          <ac:spMkLst>
            <pc:docMk/>
            <pc:sldMk cId="2587583411" sldId="279"/>
            <ac:spMk id="12" creationId="{82F3B944-B6CE-461D-BA40-A827F9C58FDB}"/>
          </ac:spMkLst>
        </pc:spChg>
        <pc:spChg chg="mod">
          <ac:chgData name="Bartosz Piszczek" userId="S::bartosz.piszczek@student.pk.edu.pl::d1d5e3ad-1b34-4913-bcbf-f743174783f8" providerId="AD" clId="Web-{0A8C5065-945F-449E-8837-42E553749BFF}" dt="2021-12-12T05:55:40.964" v="248" actId="1076"/>
          <ac:spMkLst>
            <pc:docMk/>
            <pc:sldMk cId="2587583411" sldId="279"/>
            <ac:spMk id="19" creationId="{D39E253C-2F73-45AF-81DA-561ACD848C83}"/>
          </ac:spMkLst>
        </pc:spChg>
        <pc:spChg chg="add mod">
          <ac:chgData name="Bartosz Piszczek" userId="S::bartosz.piszczek@student.pk.edu.pl::d1d5e3ad-1b34-4913-bcbf-f743174783f8" providerId="AD" clId="Web-{0A8C5065-945F-449E-8837-42E553749BFF}" dt="2021-12-12T05:54:29.431" v="200" actId="1076"/>
          <ac:spMkLst>
            <pc:docMk/>
            <pc:sldMk cId="2587583411" sldId="279"/>
            <ac:spMk id="27" creationId="{88C8031E-8A85-455C-B90D-943852146B71}"/>
          </ac:spMkLst>
        </pc:spChg>
        <pc:spChg chg="add mod">
          <ac:chgData name="Bartosz Piszczek" userId="S::bartosz.piszczek@student.pk.edu.pl::d1d5e3ad-1b34-4913-bcbf-f743174783f8" providerId="AD" clId="Web-{0A8C5065-945F-449E-8837-42E553749BFF}" dt="2021-12-12T05:56:04.902" v="254" actId="20577"/>
          <ac:spMkLst>
            <pc:docMk/>
            <pc:sldMk cId="2587583411" sldId="279"/>
            <ac:spMk id="28" creationId="{E2DC4FD8-094B-43CD-AC0C-7FCBAE1F474A}"/>
          </ac:spMkLst>
        </pc:spChg>
        <pc:spChg chg="add mod">
          <ac:chgData name="Bartosz Piszczek" userId="S::bartosz.piszczek@student.pk.edu.pl::d1d5e3ad-1b34-4913-bcbf-f743174783f8" providerId="AD" clId="Web-{0A8C5065-945F-449E-8837-42E553749BFF}" dt="2021-12-12T05:56:53.622" v="272" actId="1076"/>
          <ac:spMkLst>
            <pc:docMk/>
            <pc:sldMk cId="2587583411" sldId="279"/>
            <ac:spMk id="32" creationId="{AEBC5803-A9D7-4C4D-B5FD-2AA9E047222D}"/>
          </ac:spMkLst>
        </pc:spChg>
        <pc:spChg chg="add mod">
          <ac:chgData name="Bartosz Piszczek" userId="S::bartosz.piszczek@student.pk.edu.pl::d1d5e3ad-1b34-4913-bcbf-f743174783f8" providerId="AD" clId="Web-{0A8C5065-945F-449E-8837-42E553749BFF}" dt="2021-12-12T05:57:38.561" v="283" actId="1076"/>
          <ac:spMkLst>
            <pc:docMk/>
            <pc:sldMk cId="2587583411" sldId="279"/>
            <ac:spMk id="36" creationId="{89698E1A-D981-40A2-8AE0-2376770BC272}"/>
          </ac:spMkLst>
        </pc:spChg>
        <pc:cxnChg chg="add mod">
          <ac:chgData name="Bartosz Piszczek" userId="S::bartosz.piszczek@student.pk.edu.pl::d1d5e3ad-1b34-4913-bcbf-f743174783f8" providerId="AD" clId="Web-{0A8C5065-945F-449E-8837-42E553749BFF}" dt="2021-12-12T05:53:14.320" v="163" actId="1076"/>
          <ac:cxnSpMkLst>
            <pc:docMk/>
            <pc:sldMk cId="2587583411" sldId="279"/>
            <ac:cxnSpMk id="2" creationId="{593140B9-6D8A-44BE-AA3E-6BAE23D0F284}"/>
          </ac:cxnSpMkLst>
        </pc:cxnChg>
        <pc:cxnChg chg="add mod">
          <ac:chgData name="Bartosz Piszczek" userId="S::bartosz.piszczek@student.pk.edu.pl::d1d5e3ad-1b34-4913-bcbf-f743174783f8" providerId="AD" clId="Web-{0A8C5065-945F-449E-8837-42E553749BFF}" dt="2021-12-12T05:53:35.899" v="173" actId="1076"/>
          <ac:cxnSpMkLst>
            <pc:docMk/>
            <pc:sldMk cId="2587583411" sldId="279"/>
            <ac:cxnSpMk id="7" creationId="{4D8905EF-CF12-47C3-9925-64E9726B85B6}"/>
          </ac:cxnSpMkLst>
        </pc:cxnChg>
        <pc:cxnChg chg="add mod">
          <ac:chgData name="Bartosz Piszczek" userId="S::bartosz.piszczek@student.pk.edu.pl::d1d5e3ad-1b34-4913-bcbf-f743174783f8" providerId="AD" clId="Web-{0A8C5065-945F-449E-8837-42E553749BFF}" dt="2021-12-12T05:53:37.774" v="174" actId="1076"/>
          <ac:cxnSpMkLst>
            <pc:docMk/>
            <pc:sldMk cId="2587583411" sldId="279"/>
            <ac:cxnSpMk id="26" creationId="{235EC39C-0982-4251-9EE6-F3DE67567D75}"/>
          </ac:cxnSpMkLst>
        </pc:cxnChg>
        <pc:cxnChg chg="add mod">
          <ac:chgData name="Bartosz Piszczek" userId="S::bartosz.piszczek@student.pk.edu.pl::d1d5e3ad-1b34-4913-bcbf-f743174783f8" providerId="AD" clId="Web-{0A8C5065-945F-449E-8837-42E553749BFF}" dt="2021-12-12T05:54:33.666" v="203" actId="1076"/>
          <ac:cxnSpMkLst>
            <pc:docMk/>
            <pc:sldMk cId="2587583411" sldId="279"/>
            <ac:cxnSpMk id="29" creationId="{3E7EBE3B-05C8-4733-B799-FB27E3FA46F7}"/>
          </ac:cxnSpMkLst>
        </pc:cxnChg>
        <pc:cxnChg chg="add mod">
          <ac:chgData name="Bartosz Piszczek" userId="S::bartosz.piszczek@student.pk.edu.pl::d1d5e3ad-1b34-4913-bcbf-f743174783f8" providerId="AD" clId="Web-{0A8C5065-945F-449E-8837-42E553749BFF}" dt="2021-12-12T05:57:00.669" v="274" actId="1076"/>
          <ac:cxnSpMkLst>
            <pc:docMk/>
            <pc:sldMk cId="2587583411" sldId="279"/>
            <ac:cxnSpMk id="33" creationId="{4A29A0AA-D571-4E11-8C9E-4EC7B536F980}"/>
          </ac:cxnSpMkLst>
        </pc:cxnChg>
      </pc:sldChg>
      <pc:sldChg chg="del">
        <pc:chgData name="Bartosz Piszczek" userId="S::bartosz.piszczek@student.pk.edu.pl::d1d5e3ad-1b34-4913-bcbf-f743174783f8" providerId="AD" clId="Web-{0A8C5065-945F-449E-8837-42E553749BFF}" dt="2021-12-12T06:21:57.898" v="516"/>
        <pc:sldMkLst>
          <pc:docMk/>
          <pc:sldMk cId="3170708663" sldId="280"/>
        </pc:sldMkLst>
      </pc:sldChg>
      <pc:sldChg chg="addSp delSp modSp add replId modNotes">
        <pc:chgData name="Bartosz Piszczek" userId="S::bartosz.piszczek@student.pk.edu.pl::d1d5e3ad-1b34-4913-bcbf-f743174783f8" providerId="AD" clId="Web-{0A8C5065-945F-449E-8837-42E553749BFF}" dt="2021-12-12T06:08:10.816" v="376"/>
        <pc:sldMkLst>
          <pc:docMk/>
          <pc:sldMk cId="3222150629" sldId="285"/>
        </pc:sldMkLst>
        <pc:spChg chg="del">
          <ac:chgData name="Bartosz Piszczek" userId="S::bartosz.piszczek@student.pk.edu.pl::d1d5e3ad-1b34-4913-bcbf-f743174783f8" providerId="AD" clId="Web-{0A8C5065-945F-449E-8837-42E553749BFF}" dt="2021-12-12T06:05:42.359" v="358"/>
          <ac:spMkLst>
            <pc:docMk/>
            <pc:sldMk cId="3222150629" sldId="285"/>
            <ac:spMk id="4" creationId="{D879BE66-E44D-40D4-8531-DB7D8D3EC78A}"/>
          </ac:spMkLst>
        </pc:spChg>
        <pc:spChg chg="del">
          <ac:chgData name="Bartosz Piszczek" userId="S::bartosz.piszczek@student.pk.edu.pl::d1d5e3ad-1b34-4913-bcbf-f743174783f8" providerId="AD" clId="Web-{0A8C5065-945F-449E-8837-42E553749BFF}" dt="2021-12-12T06:05:38.031" v="354"/>
          <ac:spMkLst>
            <pc:docMk/>
            <pc:sldMk cId="3222150629" sldId="285"/>
            <ac:spMk id="6" creationId="{5902E970-FD45-4AF6-B953-F7FCF8D5A8B7}"/>
          </ac:spMkLst>
        </pc:spChg>
        <pc:spChg chg="del mod">
          <ac:chgData name="Bartosz Piszczek" userId="S::bartosz.piszczek@student.pk.edu.pl::d1d5e3ad-1b34-4913-bcbf-f743174783f8" providerId="AD" clId="Web-{0A8C5065-945F-449E-8837-42E553749BFF}" dt="2021-12-12T06:05:40.593" v="356"/>
          <ac:spMkLst>
            <pc:docMk/>
            <pc:sldMk cId="3222150629" sldId="285"/>
            <ac:spMk id="9" creationId="{AE3589F8-969A-4135-A711-43C4A3FEFC4D}"/>
          </ac:spMkLst>
        </pc:spChg>
        <pc:spChg chg="del">
          <ac:chgData name="Bartosz Piszczek" userId="S::bartosz.piszczek@student.pk.edu.pl::d1d5e3ad-1b34-4913-bcbf-f743174783f8" providerId="AD" clId="Web-{0A8C5065-945F-449E-8837-42E553749BFF}" dt="2021-12-12T06:05:31.218" v="345"/>
          <ac:spMkLst>
            <pc:docMk/>
            <pc:sldMk cId="3222150629" sldId="285"/>
            <ac:spMk id="10" creationId="{803490A6-E023-4F4E-A898-50CCD9037945}"/>
          </ac:spMkLst>
        </pc:spChg>
        <pc:spChg chg="del">
          <ac:chgData name="Bartosz Piszczek" userId="S::bartosz.piszczek@student.pk.edu.pl::d1d5e3ad-1b34-4913-bcbf-f743174783f8" providerId="AD" clId="Web-{0A8C5065-945F-449E-8837-42E553749BFF}" dt="2021-12-12T06:05:31.796" v="346"/>
          <ac:spMkLst>
            <pc:docMk/>
            <pc:sldMk cId="3222150629" sldId="285"/>
            <ac:spMk id="12" creationId="{82F3B944-B6CE-461D-BA40-A827F9C58FDB}"/>
          </ac:spMkLst>
        </pc:spChg>
        <pc:spChg chg="mod">
          <ac:chgData name="Bartosz Piszczek" userId="S::bartosz.piszczek@student.pk.edu.pl::d1d5e3ad-1b34-4913-bcbf-f743174783f8" providerId="AD" clId="Web-{0A8C5065-945F-449E-8837-42E553749BFF}" dt="2021-12-12T06:07:14.502" v="371" actId="20577"/>
          <ac:spMkLst>
            <pc:docMk/>
            <pc:sldMk cId="3222150629" sldId="285"/>
            <ac:spMk id="19" creationId="{D39E253C-2F73-45AF-81DA-561ACD848C83}"/>
          </ac:spMkLst>
        </pc:spChg>
        <pc:spChg chg="del mod">
          <ac:chgData name="Bartosz Piszczek" userId="S::bartosz.piszczek@student.pk.edu.pl::d1d5e3ad-1b34-4913-bcbf-f743174783f8" providerId="AD" clId="Web-{0A8C5065-945F-449E-8837-42E553749BFF}" dt="2021-12-12T06:05:41.172" v="357"/>
          <ac:spMkLst>
            <pc:docMk/>
            <pc:sldMk cId="3222150629" sldId="285"/>
            <ac:spMk id="27" creationId="{88C8031E-8A85-455C-B90D-943852146B71}"/>
          </ac:spMkLst>
        </pc:spChg>
        <pc:spChg chg="del mod">
          <ac:chgData name="Bartosz Piszczek" userId="S::bartosz.piszczek@student.pk.edu.pl::d1d5e3ad-1b34-4913-bcbf-f743174783f8" providerId="AD" clId="Web-{0A8C5065-945F-449E-8837-42E553749BFF}" dt="2021-12-12T06:05:35.796" v="352"/>
          <ac:spMkLst>
            <pc:docMk/>
            <pc:sldMk cId="3222150629" sldId="285"/>
            <ac:spMk id="28" creationId="{E2DC4FD8-094B-43CD-AC0C-7FCBAE1F474A}"/>
          </ac:spMkLst>
        </pc:spChg>
        <pc:spChg chg="del">
          <ac:chgData name="Bartosz Piszczek" userId="S::bartosz.piszczek@student.pk.edu.pl::d1d5e3ad-1b34-4913-bcbf-f743174783f8" providerId="AD" clId="Web-{0A8C5065-945F-449E-8837-42E553749BFF}" dt="2021-12-12T06:05:34.250" v="350"/>
          <ac:spMkLst>
            <pc:docMk/>
            <pc:sldMk cId="3222150629" sldId="285"/>
            <ac:spMk id="32" creationId="{AEBC5803-A9D7-4C4D-B5FD-2AA9E047222D}"/>
          </ac:spMkLst>
        </pc:spChg>
        <pc:spChg chg="del mod">
          <ac:chgData name="Bartosz Piszczek" userId="S::bartosz.piszczek@student.pk.edu.pl::d1d5e3ad-1b34-4913-bcbf-f743174783f8" providerId="AD" clId="Web-{0A8C5065-945F-449E-8837-42E553749BFF}" dt="2021-12-12T06:05:33.374" v="349"/>
          <ac:spMkLst>
            <pc:docMk/>
            <pc:sldMk cId="3222150629" sldId="285"/>
            <ac:spMk id="36" creationId="{89698E1A-D981-40A2-8AE0-2376770BC272}"/>
          </ac:spMkLst>
        </pc:spChg>
        <pc:picChg chg="add mod">
          <ac:chgData name="Bartosz Piszczek" userId="S::bartosz.piszczek@student.pk.edu.pl::d1d5e3ad-1b34-4913-bcbf-f743174783f8" providerId="AD" clId="Web-{0A8C5065-945F-449E-8837-42E553749BFF}" dt="2021-12-12T06:05:30.046" v="344" actId="14100"/>
          <ac:picMkLst>
            <pc:docMk/>
            <pc:sldMk cId="3222150629" sldId="285"/>
            <ac:picMk id="3" creationId="{16F02B4F-0825-48D4-AADA-149929C9F734}"/>
          </ac:picMkLst>
        </pc:picChg>
      </pc:sldChg>
      <pc:sldChg chg="addSp delSp modSp add replId modNotes">
        <pc:chgData name="Bartosz Piszczek" userId="S::bartosz.piszczek@student.pk.edu.pl::d1d5e3ad-1b34-4913-bcbf-f743174783f8" providerId="AD" clId="Web-{0A8C5065-945F-449E-8837-42E553749BFF}" dt="2021-12-12T06:21:37.538" v="515" actId="14100"/>
        <pc:sldMkLst>
          <pc:docMk/>
          <pc:sldMk cId="272384762" sldId="286"/>
        </pc:sldMkLst>
        <pc:spChg chg="add mod">
          <ac:chgData name="Bartosz Piszczek" userId="S::bartosz.piszczek@student.pk.edu.pl::d1d5e3ad-1b34-4913-bcbf-f743174783f8" providerId="AD" clId="Web-{0A8C5065-945F-449E-8837-42E553749BFF}" dt="2021-12-12T06:19:44.207" v="479" actId="1076"/>
          <ac:spMkLst>
            <pc:docMk/>
            <pc:sldMk cId="272384762" sldId="286"/>
            <ac:spMk id="4" creationId="{A882A85C-A8E8-42C9-A4AE-A9F842C1C381}"/>
          </ac:spMkLst>
        </pc:spChg>
        <pc:spChg chg="add mod">
          <ac:chgData name="Bartosz Piszczek" userId="S::bartosz.piszczek@student.pk.edu.pl::d1d5e3ad-1b34-4913-bcbf-f743174783f8" providerId="AD" clId="Web-{0A8C5065-945F-449E-8837-42E553749BFF}" dt="2021-12-12T06:21:05.678" v="505" actId="1076"/>
          <ac:spMkLst>
            <pc:docMk/>
            <pc:sldMk cId="272384762" sldId="286"/>
            <ac:spMk id="5" creationId="{97333A5D-C5B1-478E-8924-4FCD44BE99F4}"/>
          </ac:spMkLst>
        </pc:spChg>
        <pc:spChg chg="del">
          <ac:chgData name="Bartosz Piszczek" userId="S::bartosz.piszczek@student.pk.edu.pl::d1d5e3ad-1b34-4913-bcbf-f743174783f8" providerId="AD" clId="Web-{0A8C5065-945F-449E-8837-42E553749BFF}" dt="2021-12-12T06:12:17.134" v="383"/>
          <ac:spMkLst>
            <pc:docMk/>
            <pc:sldMk cId="272384762" sldId="286"/>
            <ac:spMk id="8" creationId="{D8E6D930-F0AD-4D7A-8CC7-2E17FE2D553C}"/>
          </ac:spMkLst>
        </pc:spChg>
        <pc:spChg chg="mod">
          <ac:chgData name="Bartosz Piszczek" userId="S::bartosz.piszczek@student.pk.edu.pl::d1d5e3ad-1b34-4913-bcbf-f743174783f8" providerId="AD" clId="Web-{0A8C5065-945F-449E-8837-42E553749BFF}" dt="2021-12-12T06:13:16.057" v="408" actId="20577"/>
          <ac:spMkLst>
            <pc:docMk/>
            <pc:sldMk cId="272384762" sldId="286"/>
            <ac:spMk id="19" creationId="{D39E253C-2F73-45AF-81DA-561ACD848C83}"/>
          </ac:spMkLst>
        </pc:spChg>
        <pc:spChg chg="add mod">
          <ac:chgData name="Bartosz Piszczek" userId="S::bartosz.piszczek@student.pk.edu.pl::d1d5e3ad-1b34-4913-bcbf-f743174783f8" providerId="AD" clId="Web-{0A8C5065-945F-449E-8837-42E553749BFF}" dt="2021-12-12T06:21:12.272" v="507" actId="1076"/>
          <ac:spMkLst>
            <pc:docMk/>
            <pc:sldMk cId="272384762" sldId="286"/>
            <ac:spMk id="28" creationId="{E17FB077-C1C8-453C-A4DE-87B729D90C6F}"/>
          </ac:spMkLst>
        </pc:spChg>
        <pc:spChg chg="add mod">
          <ac:chgData name="Bartosz Piszczek" userId="S::bartosz.piszczek@student.pk.edu.pl::d1d5e3ad-1b34-4913-bcbf-f743174783f8" providerId="AD" clId="Web-{0A8C5065-945F-449E-8837-42E553749BFF}" dt="2021-12-12T06:21:09.490" v="506" actId="1076"/>
          <ac:spMkLst>
            <pc:docMk/>
            <pc:sldMk cId="272384762" sldId="286"/>
            <ac:spMk id="30" creationId="{ADFFB228-21E4-4F03-9BF9-A26685458BF3}"/>
          </ac:spMkLst>
        </pc:spChg>
        <pc:spChg chg="add mod">
          <ac:chgData name="Bartosz Piszczek" userId="S::bartosz.piszczek@student.pk.edu.pl::d1d5e3ad-1b34-4913-bcbf-f743174783f8" providerId="AD" clId="Web-{0A8C5065-945F-449E-8837-42E553749BFF}" dt="2021-12-12T06:19:48.957" v="482" actId="1076"/>
          <ac:spMkLst>
            <pc:docMk/>
            <pc:sldMk cId="272384762" sldId="286"/>
            <ac:spMk id="31" creationId="{2E98556B-5C73-4AFC-BBB9-EE514F79FB7C}"/>
          </ac:spMkLst>
        </pc:spChg>
        <pc:picChg chg="del">
          <ac:chgData name="Bartosz Piszczek" userId="S::bartosz.piszczek@student.pk.edu.pl::d1d5e3ad-1b34-4913-bcbf-f743174783f8" providerId="AD" clId="Web-{0A8C5065-945F-449E-8837-42E553749BFF}" dt="2021-12-12T06:12:13.868" v="382"/>
          <ac:picMkLst>
            <pc:docMk/>
            <pc:sldMk cId="272384762" sldId="286"/>
            <ac:picMk id="3" creationId="{16F02B4F-0825-48D4-AADA-149929C9F734}"/>
          </ac:picMkLst>
        </pc:picChg>
        <pc:cxnChg chg="add del mod">
          <ac:chgData name="Bartosz Piszczek" userId="S::bartosz.piszczek@student.pk.edu.pl::d1d5e3ad-1b34-4913-bcbf-f743174783f8" providerId="AD" clId="Web-{0A8C5065-945F-449E-8837-42E553749BFF}" dt="2021-12-12T06:19:57.567" v="485"/>
          <ac:cxnSpMkLst>
            <pc:docMk/>
            <pc:sldMk cId="272384762" sldId="286"/>
            <ac:cxnSpMk id="6" creationId="{1D290DC0-A02E-4EAA-8B76-64C7064BF610}"/>
          </ac:cxnSpMkLst>
        </pc:cxnChg>
        <pc:cxnChg chg="del">
          <ac:chgData name="Bartosz Piszczek" userId="S::bartosz.piszczek@student.pk.edu.pl::d1d5e3ad-1b34-4913-bcbf-f743174783f8" providerId="AD" clId="Web-{0A8C5065-945F-449E-8837-42E553749BFF}" dt="2021-12-12T06:12:19.165" v="386"/>
          <ac:cxnSpMkLst>
            <pc:docMk/>
            <pc:sldMk cId="272384762" sldId="286"/>
            <ac:cxnSpMk id="7" creationId="{4D8905EF-CF12-47C3-9925-64E9726B85B6}"/>
          </ac:cxnSpMkLst>
        </pc:cxnChg>
        <pc:cxnChg chg="add del mod">
          <ac:chgData name="Bartosz Piszczek" userId="S::bartosz.piszczek@student.pk.edu.pl::d1d5e3ad-1b34-4913-bcbf-f743174783f8" providerId="AD" clId="Web-{0A8C5065-945F-449E-8837-42E553749BFF}" dt="2021-12-12T06:20:26.552" v="492"/>
          <ac:cxnSpMkLst>
            <pc:docMk/>
            <pc:sldMk cId="272384762" sldId="286"/>
            <ac:cxnSpMk id="9" creationId="{6BE6C06D-9289-437A-B2BF-3CCAC32941AE}"/>
          </ac:cxnSpMkLst>
        </pc:cxnChg>
        <pc:cxnChg chg="add mod">
          <ac:chgData name="Bartosz Piszczek" userId="S::bartosz.piszczek@student.pk.edu.pl::d1d5e3ad-1b34-4913-bcbf-f743174783f8" providerId="AD" clId="Web-{0A8C5065-945F-449E-8837-42E553749BFF}" dt="2021-12-12T06:21:03.521" v="504" actId="1076"/>
          <ac:cxnSpMkLst>
            <pc:docMk/>
            <pc:sldMk cId="272384762" sldId="286"/>
            <ac:cxnSpMk id="10" creationId="{1FA102DA-A8B5-4157-9CB0-F17CE00D7866}"/>
          </ac:cxnSpMkLst>
        </pc:cxnChg>
        <pc:cxnChg chg="add mod">
          <ac:chgData name="Bartosz Piszczek" userId="S::bartosz.piszczek@student.pk.edu.pl::d1d5e3ad-1b34-4913-bcbf-f743174783f8" providerId="AD" clId="Web-{0A8C5065-945F-449E-8837-42E553749BFF}" dt="2021-12-12T06:21:30.663" v="511" actId="1076"/>
          <ac:cxnSpMkLst>
            <pc:docMk/>
            <pc:sldMk cId="272384762" sldId="286"/>
            <ac:cxnSpMk id="11" creationId="{AAF0AE36-3BD4-4DCD-9D1E-889357289750}"/>
          </ac:cxnSpMkLst>
        </pc:cxnChg>
        <pc:cxnChg chg="del">
          <ac:chgData name="Bartosz Piszczek" userId="S::bartosz.piszczek@student.pk.edu.pl::d1d5e3ad-1b34-4913-bcbf-f743174783f8" providerId="AD" clId="Web-{0A8C5065-945F-449E-8837-42E553749BFF}" dt="2021-12-12T06:12:17.931" v="384"/>
          <ac:cxnSpMkLst>
            <pc:docMk/>
            <pc:sldMk cId="272384762" sldId="286"/>
            <ac:cxnSpMk id="26" creationId="{235EC39C-0982-4251-9EE6-F3DE67567D75}"/>
          </ac:cxnSpMkLst>
        </pc:cxnChg>
        <pc:cxnChg chg="del">
          <ac:chgData name="Bartosz Piszczek" userId="S::bartosz.piszczek@student.pk.edu.pl::d1d5e3ad-1b34-4913-bcbf-f743174783f8" providerId="AD" clId="Web-{0A8C5065-945F-449E-8837-42E553749BFF}" dt="2021-12-12T06:12:19.868" v="387"/>
          <ac:cxnSpMkLst>
            <pc:docMk/>
            <pc:sldMk cId="272384762" sldId="286"/>
            <ac:cxnSpMk id="29" creationId="{3E7EBE3B-05C8-4733-B799-FB27E3FA46F7}"/>
          </ac:cxnSpMkLst>
        </pc:cxnChg>
        <pc:cxnChg chg="del">
          <ac:chgData name="Bartosz Piszczek" userId="S::bartosz.piszczek@student.pk.edu.pl::d1d5e3ad-1b34-4913-bcbf-f743174783f8" providerId="AD" clId="Web-{0A8C5065-945F-449E-8837-42E553749BFF}" dt="2021-12-12T06:12:18.431" v="385"/>
          <ac:cxnSpMkLst>
            <pc:docMk/>
            <pc:sldMk cId="272384762" sldId="286"/>
            <ac:cxnSpMk id="33" creationId="{4A29A0AA-D571-4E11-8C9E-4EC7B536F980}"/>
          </ac:cxnSpMkLst>
        </pc:cxnChg>
        <pc:cxnChg chg="add mod">
          <ac:chgData name="Bartosz Piszczek" userId="S::bartosz.piszczek@student.pk.edu.pl::d1d5e3ad-1b34-4913-bcbf-f743174783f8" providerId="AD" clId="Web-{0A8C5065-945F-449E-8837-42E553749BFF}" dt="2021-12-12T06:21:02.303" v="503" actId="1076"/>
          <ac:cxnSpMkLst>
            <pc:docMk/>
            <pc:sldMk cId="272384762" sldId="286"/>
            <ac:cxnSpMk id="37" creationId="{ED683677-7048-478F-9A35-AE1EB09CC00C}"/>
          </ac:cxnSpMkLst>
        </pc:cxnChg>
        <pc:cxnChg chg="add mod">
          <ac:chgData name="Bartosz Piszczek" userId="S::bartosz.piszczek@student.pk.edu.pl::d1d5e3ad-1b34-4913-bcbf-f743174783f8" providerId="AD" clId="Web-{0A8C5065-945F-449E-8837-42E553749BFF}" dt="2021-12-12T06:21:37.538" v="515" actId="14100"/>
          <ac:cxnSpMkLst>
            <pc:docMk/>
            <pc:sldMk cId="272384762" sldId="286"/>
            <ac:cxnSpMk id="39" creationId="{5A0E2B95-2E7E-4E6F-AD1F-E9E43DCA4AC2}"/>
          </ac:cxnSpMkLst>
        </pc:cxnChg>
      </pc:sldChg>
      <pc:sldChg chg="addSp delSp modSp add replId modNotes">
        <pc:chgData name="Bartosz Piszczek" userId="S::bartosz.piszczek@student.pk.edu.pl::d1d5e3ad-1b34-4913-bcbf-f743174783f8" providerId="AD" clId="Web-{0A8C5065-945F-449E-8837-42E553749BFF}" dt="2021-12-12T06:34:53.515" v="580" actId="20577"/>
        <pc:sldMkLst>
          <pc:docMk/>
          <pc:sldMk cId="3846155665" sldId="287"/>
        </pc:sldMkLst>
        <pc:spChg chg="add del mod">
          <ac:chgData name="Bartosz Piszczek" userId="S::bartosz.piszczek@student.pk.edu.pl::d1d5e3ad-1b34-4913-bcbf-f743174783f8" providerId="AD" clId="Web-{0A8C5065-945F-449E-8837-42E553749BFF}" dt="2021-12-12T06:33:24.622" v="534"/>
          <ac:spMkLst>
            <pc:docMk/>
            <pc:sldMk cId="3846155665" sldId="287"/>
            <ac:spMk id="3" creationId="{C4408884-C55F-4FA1-A503-C7CD964A919D}"/>
          </ac:spMkLst>
        </pc:spChg>
        <pc:spChg chg="del mod">
          <ac:chgData name="Bartosz Piszczek" userId="S::bartosz.piszczek@student.pk.edu.pl::d1d5e3ad-1b34-4913-bcbf-f743174783f8" providerId="AD" clId="Web-{0A8C5065-945F-449E-8837-42E553749BFF}" dt="2021-12-12T06:33:16.560" v="527"/>
          <ac:spMkLst>
            <pc:docMk/>
            <pc:sldMk cId="3846155665" sldId="287"/>
            <ac:spMk id="4" creationId="{A882A85C-A8E8-42C9-A4AE-A9F842C1C381}"/>
          </ac:spMkLst>
        </pc:spChg>
        <pc:spChg chg="del">
          <ac:chgData name="Bartosz Piszczek" userId="S::bartosz.piszczek@student.pk.edu.pl::d1d5e3ad-1b34-4913-bcbf-f743174783f8" providerId="AD" clId="Web-{0A8C5065-945F-449E-8837-42E553749BFF}" dt="2021-12-12T06:33:12.638" v="522"/>
          <ac:spMkLst>
            <pc:docMk/>
            <pc:sldMk cId="3846155665" sldId="287"/>
            <ac:spMk id="5" creationId="{97333A5D-C5B1-478E-8924-4FCD44BE99F4}"/>
          </ac:spMkLst>
        </pc:spChg>
        <pc:spChg chg="add mod">
          <ac:chgData name="Bartosz Piszczek" userId="S::bartosz.piszczek@student.pk.edu.pl::d1d5e3ad-1b34-4913-bcbf-f743174783f8" providerId="AD" clId="Web-{0A8C5065-945F-449E-8837-42E553749BFF}" dt="2021-12-12T06:34:53.515" v="580" actId="20577"/>
          <ac:spMkLst>
            <pc:docMk/>
            <pc:sldMk cId="3846155665" sldId="287"/>
            <ac:spMk id="6" creationId="{9FFE2187-2304-4AF9-91CA-55255D75876D}"/>
          </ac:spMkLst>
        </pc:spChg>
        <pc:spChg chg="mod">
          <ac:chgData name="Bartosz Piszczek" userId="S::bartosz.piszczek@student.pk.edu.pl::d1d5e3ad-1b34-4913-bcbf-f743174783f8" providerId="AD" clId="Web-{0A8C5065-945F-449E-8837-42E553749BFF}" dt="2021-12-12T06:34:14.655" v="565" actId="20577"/>
          <ac:spMkLst>
            <pc:docMk/>
            <pc:sldMk cId="3846155665" sldId="287"/>
            <ac:spMk id="19" creationId="{D39E253C-2F73-45AF-81DA-561ACD848C83}"/>
          </ac:spMkLst>
        </pc:spChg>
        <pc:spChg chg="del">
          <ac:chgData name="Bartosz Piszczek" userId="S::bartosz.piszczek@student.pk.edu.pl::d1d5e3ad-1b34-4913-bcbf-f743174783f8" providerId="AD" clId="Web-{0A8C5065-945F-449E-8837-42E553749BFF}" dt="2021-12-12T06:33:12.638" v="523"/>
          <ac:spMkLst>
            <pc:docMk/>
            <pc:sldMk cId="3846155665" sldId="287"/>
            <ac:spMk id="28" creationId="{E17FB077-C1C8-453C-A4DE-87B729D90C6F}"/>
          </ac:spMkLst>
        </pc:spChg>
        <pc:spChg chg="del">
          <ac:chgData name="Bartosz Piszczek" userId="S::bartosz.piszczek@student.pk.edu.pl::d1d5e3ad-1b34-4913-bcbf-f743174783f8" providerId="AD" clId="Web-{0A8C5065-945F-449E-8837-42E553749BFF}" dt="2021-12-12T06:33:12.638" v="521"/>
          <ac:spMkLst>
            <pc:docMk/>
            <pc:sldMk cId="3846155665" sldId="287"/>
            <ac:spMk id="30" creationId="{ADFFB228-21E4-4F03-9BF9-A26685458BF3}"/>
          </ac:spMkLst>
        </pc:spChg>
        <pc:spChg chg="del">
          <ac:chgData name="Bartosz Piszczek" userId="S::bartosz.piszczek@student.pk.edu.pl::d1d5e3ad-1b34-4913-bcbf-f743174783f8" providerId="AD" clId="Web-{0A8C5065-945F-449E-8837-42E553749BFF}" dt="2021-12-12T06:33:15.794" v="526"/>
          <ac:spMkLst>
            <pc:docMk/>
            <pc:sldMk cId="3846155665" sldId="287"/>
            <ac:spMk id="31" creationId="{2E98556B-5C73-4AFC-BBB9-EE514F79FB7C}"/>
          </ac:spMkLst>
        </pc:spChg>
        <pc:cxnChg chg="del">
          <ac:chgData name="Bartosz Piszczek" userId="S::bartosz.piszczek@student.pk.edu.pl::d1d5e3ad-1b34-4913-bcbf-f743174783f8" providerId="AD" clId="Web-{0A8C5065-945F-449E-8837-42E553749BFF}" dt="2021-12-12T06:33:19.747" v="530"/>
          <ac:cxnSpMkLst>
            <pc:docMk/>
            <pc:sldMk cId="3846155665" sldId="287"/>
            <ac:cxnSpMk id="2" creationId="{593140B9-6D8A-44BE-AA3E-6BAE23D0F284}"/>
          </ac:cxnSpMkLst>
        </pc:cxnChg>
        <pc:cxnChg chg="del">
          <ac:chgData name="Bartosz Piszczek" userId="S::bartosz.piszczek@student.pk.edu.pl::d1d5e3ad-1b34-4913-bcbf-f743174783f8" providerId="AD" clId="Web-{0A8C5065-945F-449E-8837-42E553749BFF}" dt="2021-12-12T06:33:12.638" v="520"/>
          <ac:cxnSpMkLst>
            <pc:docMk/>
            <pc:sldMk cId="3846155665" sldId="287"/>
            <ac:cxnSpMk id="10" creationId="{1FA102DA-A8B5-4157-9CB0-F17CE00D7866}"/>
          </ac:cxnSpMkLst>
        </pc:cxnChg>
        <pc:cxnChg chg="del">
          <ac:chgData name="Bartosz Piszczek" userId="S::bartosz.piszczek@student.pk.edu.pl::d1d5e3ad-1b34-4913-bcbf-f743174783f8" providerId="AD" clId="Web-{0A8C5065-945F-449E-8837-42E553749BFF}" dt="2021-12-12T06:33:12.638" v="518"/>
          <ac:cxnSpMkLst>
            <pc:docMk/>
            <pc:sldMk cId="3846155665" sldId="287"/>
            <ac:cxnSpMk id="11" creationId="{AAF0AE36-3BD4-4DCD-9D1E-889357289750}"/>
          </ac:cxnSpMkLst>
        </pc:cxnChg>
        <pc:cxnChg chg="del">
          <ac:chgData name="Bartosz Piszczek" userId="S::bartosz.piszczek@student.pk.edu.pl::d1d5e3ad-1b34-4913-bcbf-f743174783f8" providerId="AD" clId="Web-{0A8C5065-945F-449E-8837-42E553749BFF}" dt="2021-12-12T06:33:12.638" v="519"/>
          <ac:cxnSpMkLst>
            <pc:docMk/>
            <pc:sldMk cId="3846155665" sldId="287"/>
            <ac:cxnSpMk id="37" creationId="{ED683677-7048-478F-9A35-AE1EB09CC00C}"/>
          </ac:cxnSpMkLst>
        </pc:cxnChg>
        <pc:cxnChg chg="del">
          <ac:chgData name="Bartosz Piszczek" userId="S::bartosz.piszczek@student.pk.edu.pl::d1d5e3ad-1b34-4913-bcbf-f743174783f8" providerId="AD" clId="Web-{0A8C5065-945F-449E-8837-42E553749BFF}" dt="2021-12-12T06:33:13.544" v="524"/>
          <ac:cxnSpMkLst>
            <pc:docMk/>
            <pc:sldMk cId="3846155665" sldId="287"/>
            <ac:cxnSpMk id="39" creationId="{5A0E2B95-2E7E-4E6F-AD1F-E9E43DCA4AC2}"/>
          </ac:cxnSpMkLst>
        </pc:cxnChg>
      </pc:sldChg>
      <pc:sldChg chg="add replId">
        <pc:chgData name="Bartosz Piszczek" userId="S::bartosz.piszczek@student.pk.edu.pl::d1d5e3ad-1b34-4913-bcbf-f743174783f8" providerId="AD" clId="Web-{0A8C5065-945F-449E-8837-42E553749BFF}" dt="2021-12-12T06:35:15.219" v="581"/>
        <pc:sldMkLst>
          <pc:docMk/>
          <pc:sldMk cId="2696920370" sldId="288"/>
        </pc:sldMkLst>
      </pc:sldChg>
      <pc:sldChg chg="addSp delSp modSp add ord replId modNotes">
        <pc:chgData name="Bartosz Piszczek" userId="S::bartosz.piszczek@student.pk.edu.pl::d1d5e3ad-1b34-4913-bcbf-f743174783f8" providerId="AD" clId="Web-{0A8C5065-945F-449E-8837-42E553749BFF}" dt="2021-12-12T06:38:15.239" v="644"/>
        <pc:sldMkLst>
          <pc:docMk/>
          <pc:sldMk cId="3531382037" sldId="289"/>
        </pc:sldMkLst>
        <pc:spChg chg="add del mod">
          <ac:chgData name="Bartosz Piszczek" userId="S::bartosz.piszczek@student.pk.edu.pl::d1d5e3ad-1b34-4913-bcbf-f743174783f8" providerId="AD" clId="Web-{0A8C5065-945F-449E-8837-42E553749BFF}" dt="2021-12-12T06:37:24.206" v="638"/>
          <ac:spMkLst>
            <pc:docMk/>
            <pc:sldMk cId="3531382037" sldId="289"/>
            <ac:spMk id="2" creationId="{A5E7B242-0243-44F8-A904-24D235204E43}"/>
          </ac:spMkLst>
        </pc:spChg>
        <pc:spChg chg="add mod">
          <ac:chgData name="Bartosz Piszczek" userId="S::bartosz.piszczek@student.pk.edu.pl::d1d5e3ad-1b34-4913-bcbf-f743174783f8" providerId="AD" clId="Web-{0A8C5065-945F-449E-8837-42E553749BFF}" dt="2021-12-12T06:37:34.206" v="639" actId="1076"/>
          <ac:spMkLst>
            <pc:docMk/>
            <pc:sldMk cId="3531382037" sldId="289"/>
            <ac:spMk id="3" creationId="{54036B91-476D-41C3-A06A-0B02A63ADC2D}"/>
          </ac:spMkLst>
        </pc:spChg>
        <pc:spChg chg="mod">
          <ac:chgData name="Bartosz Piszczek" userId="S::bartosz.piszczek@student.pk.edu.pl::d1d5e3ad-1b34-4913-bcbf-f743174783f8" providerId="AD" clId="Web-{0A8C5065-945F-449E-8837-42E553749BFF}" dt="2021-12-12T06:37:05.018" v="628" actId="1076"/>
          <ac:spMkLst>
            <pc:docMk/>
            <pc:sldMk cId="3531382037" sldId="289"/>
            <ac:spMk id="6" creationId="{9FFE2187-2304-4AF9-91CA-55255D75876D}"/>
          </ac:spMkLst>
        </pc:spChg>
        <pc:spChg chg="mod">
          <ac:chgData name="Bartosz Piszczek" userId="S::bartosz.piszczek@student.pk.edu.pl::d1d5e3ad-1b34-4913-bcbf-f743174783f8" providerId="AD" clId="Web-{0A8C5065-945F-449E-8837-42E553749BFF}" dt="2021-12-12T06:37:49.082" v="642" actId="20577"/>
          <ac:spMkLst>
            <pc:docMk/>
            <pc:sldMk cId="3531382037" sldId="289"/>
            <ac:spMk id="19" creationId="{D39E253C-2F73-45AF-81DA-561ACD848C83}"/>
          </ac:spMkLst>
        </pc:spChg>
      </pc:sldChg>
      <pc:sldChg chg="addSp modSp add replId modNotes">
        <pc:chgData name="Bartosz Piszczek" userId="S::bartosz.piszczek@student.pk.edu.pl::d1d5e3ad-1b34-4913-bcbf-f743174783f8" providerId="AD" clId="Web-{0A8C5065-945F-449E-8837-42E553749BFF}" dt="2021-12-12T06:46:40.236" v="720"/>
        <pc:sldMkLst>
          <pc:docMk/>
          <pc:sldMk cId="1644684008" sldId="290"/>
        </pc:sldMkLst>
        <pc:spChg chg="add mod">
          <ac:chgData name="Bartosz Piszczek" userId="S::bartosz.piszczek@student.pk.edu.pl::d1d5e3ad-1b34-4913-bcbf-f743174783f8" providerId="AD" clId="Web-{0A8C5065-945F-449E-8837-42E553749BFF}" dt="2021-12-12T06:41:40.229" v="689" actId="14100"/>
          <ac:spMkLst>
            <pc:docMk/>
            <pc:sldMk cId="1644684008" sldId="290"/>
            <ac:spMk id="2" creationId="{2DA8A94B-DB38-4B53-9517-28058DDCAD87}"/>
          </ac:spMkLst>
        </pc:spChg>
        <pc:spChg chg="mod">
          <ac:chgData name="Bartosz Piszczek" userId="S::bartosz.piszczek@student.pk.edu.pl::d1d5e3ad-1b34-4913-bcbf-f743174783f8" providerId="AD" clId="Web-{0A8C5065-945F-449E-8837-42E553749BFF}" dt="2021-12-12T06:39:35.912" v="659" actId="1076"/>
          <ac:spMkLst>
            <pc:docMk/>
            <pc:sldMk cId="1644684008" sldId="290"/>
            <ac:spMk id="3" creationId="{54036B91-476D-41C3-A06A-0B02A63ADC2D}"/>
          </ac:spMkLst>
        </pc:spChg>
        <pc:spChg chg="mod">
          <ac:chgData name="Bartosz Piszczek" userId="S::bartosz.piszczek@student.pk.edu.pl::d1d5e3ad-1b34-4913-bcbf-f743174783f8" providerId="AD" clId="Web-{0A8C5065-945F-449E-8837-42E553749BFF}" dt="2021-12-12T06:41:34.401" v="686" actId="14100"/>
          <ac:spMkLst>
            <pc:docMk/>
            <pc:sldMk cId="1644684008" sldId="290"/>
            <ac:spMk id="6" creationId="{9FFE2187-2304-4AF9-91CA-55255D75876D}"/>
          </ac:spMkLst>
        </pc:spChg>
        <pc:spChg chg="mod">
          <ac:chgData name="Bartosz Piszczek" userId="S::bartosz.piszczek@student.pk.edu.pl::d1d5e3ad-1b34-4913-bcbf-f743174783f8" providerId="AD" clId="Web-{0A8C5065-945F-449E-8837-42E553749BFF}" dt="2021-12-12T06:39:24.631" v="646" actId="20577"/>
          <ac:spMkLst>
            <pc:docMk/>
            <pc:sldMk cId="1644684008" sldId="290"/>
            <ac:spMk id="19" creationId="{D39E253C-2F73-45AF-81DA-561ACD848C83}"/>
          </ac:spMkLst>
        </pc:spChg>
      </pc:sldChg>
      <pc:sldChg chg="delSp modSp add replId modNotes">
        <pc:chgData name="Bartosz Piszczek" userId="S::bartosz.piszczek@student.pk.edu.pl::d1d5e3ad-1b34-4913-bcbf-f743174783f8" providerId="AD" clId="Web-{0A8C5065-945F-449E-8837-42E553749BFF}" dt="2021-12-12T06:46:37.720" v="719"/>
        <pc:sldMkLst>
          <pc:docMk/>
          <pc:sldMk cId="2597008098" sldId="291"/>
        </pc:sldMkLst>
        <pc:spChg chg="del">
          <ac:chgData name="Bartosz Piszczek" userId="S::bartosz.piszczek@student.pk.edu.pl::d1d5e3ad-1b34-4913-bcbf-f743174783f8" providerId="AD" clId="Web-{0A8C5065-945F-449E-8837-42E553749BFF}" dt="2021-12-12T06:42:11.761" v="694"/>
          <ac:spMkLst>
            <pc:docMk/>
            <pc:sldMk cId="2597008098" sldId="291"/>
            <ac:spMk id="2" creationId="{2DA8A94B-DB38-4B53-9517-28058DDCAD87}"/>
          </ac:spMkLst>
        </pc:spChg>
        <pc:spChg chg="mod">
          <ac:chgData name="Bartosz Piszczek" userId="S::bartosz.piszczek@student.pk.edu.pl::d1d5e3ad-1b34-4913-bcbf-f743174783f8" providerId="AD" clId="Web-{0A8C5065-945F-449E-8837-42E553749BFF}" dt="2021-12-12T06:42:50.277" v="705" actId="1076"/>
          <ac:spMkLst>
            <pc:docMk/>
            <pc:sldMk cId="2597008098" sldId="291"/>
            <ac:spMk id="3" creationId="{54036B91-476D-41C3-A06A-0B02A63ADC2D}"/>
          </ac:spMkLst>
        </pc:spChg>
        <pc:spChg chg="mod">
          <ac:chgData name="Bartosz Piszczek" userId="S::bartosz.piszczek@student.pk.edu.pl::d1d5e3ad-1b34-4913-bcbf-f743174783f8" providerId="AD" clId="Web-{0A8C5065-945F-449E-8837-42E553749BFF}" dt="2021-12-12T06:43:56.763" v="717" actId="1076"/>
          <ac:spMkLst>
            <pc:docMk/>
            <pc:sldMk cId="2597008098" sldId="291"/>
            <ac:spMk id="6" creationId="{9FFE2187-2304-4AF9-91CA-55255D75876D}"/>
          </ac:spMkLst>
        </pc:spChg>
        <pc:spChg chg="mod">
          <ac:chgData name="Bartosz Piszczek" userId="S::bartosz.piszczek@student.pk.edu.pl::d1d5e3ad-1b34-4913-bcbf-f743174783f8" providerId="AD" clId="Web-{0A8C5065-945F-449E-8837-42E553749BFF}" dt="2021-12-12T06:43:45.919" v="715" actId="20577"/>
          <ac:spMkLst>
            <pc:docMk/>
            <pc:sldMk cId="2597008098" sldId="291"/>
            <ac:spMk id="19" creationId="{D39E253C-2F73-45AF-81DA-561ACD848C83}"/>
          </ac:spMkLst>
        </pc:spChg>
      </pc:sldChg>
    </pc:docChg>
  </pc:docChgLst>
  <pc:docChgLst>
    <pc:chgData name="Daniel Wojarski" userId="S::daniel.wojarski@student.pk.edu.pl::ec110b1b-ffed-4dda-9b3c-31607931127a" providerId="AD" clId="Web-{5E03961E-1B8F-4124-9072-30AD84754DE0}"/>
    <pc:docChg chg="modSld">
      <pc:chgData name="Daniel Wojarski" userId="S::daniel.wojarski@student.pk.edu.pl::ec110b1b-ffed-4dda-9b3c-31607931127a" providerId="AD" clId="Web-{5E03961E-1B8F-4124-9072-30AD84754DE0}" dt="2021-11-22T22:55:05.231" v="37" actId="20577"/>
      <pc:docMkLst>
        <pc:docMk/>
      </pc:docMkLst>
      <pc:sldChg chg="modSp">
        <pc:chgData name="Daniel Wojarski" userId="S::daniel.wojarski@student.pk.edu.pl::ec110b1b-ffed-4dda-9b3c-31607931127a" providerId="AD" clId="Web-{5E03961E-1B8F-4124-9072-30AD84754DE0}" dt="2021-11-22T22:55:05.231" v="37" actId="20577"/>
        <pc:sldMkLst>
          <pc:docMk/>
          <pc:sldMk cId="3332462386" sldId="264"/>
        </pc:sldMkLst>
        <pc:spChg chg="mod">
          <ac:chgData name="Daniel Wojarski" userId="S::daniel.wojarski@student.pk.edu.pl::ec110b1b-ffed-4dda-9b3c-31607931127a" providerId="AD" clId="Web-{5E03961E-1B8F-4124-9072-30AD84754DE0}" dt="2021-11-22T22:55:05.231" v="37" actId="20577"/>
          <ac:spMkLst>
            <pc:docMk/>
            <pc:sldMk cId="3332462386" sldId="264"/>
            <ac:spMk id="3" creationId="{A5AD7F14-BEFB-4698-96D3-D5430DF70D1C}"/>
          </ac:spMkLst>
        </pc:spChg>
      </pc:sldChg>
    </pc:docChg>
  </pc:docChgLst>
  <pc:docChgLst>
    <pc:chgData name="Bartosz Piszczek" userId="S::bartosz.piszczek@student.pk.edu.pl::d1d5e3ad-1b34-4913-bcbf-f743174783f8" providerId="AD" clId="Web-{3EEB981E-4B70-42FC-836A-2B7D8135B703}"/>
    <pc:docChg chg="addSld modSld">
      <pc:chgData name="Bartosz Piszczek" userId="S::bartosz.piszczek@student.pk.edu.pl::d1d5e3ad-1b34-4913-bcbf-f743174783f8" providerId="AD" clId="Web-{3EEB981E-4B70-42FC-836A-2B7D8135B703}" dt="2021-11-14T09:55:15.964" v="3" actId="20577"/>
      <pc:docMkLst>
        <pc:docMk/>
      </pc:docMkLst>
      <pc:sldChg chg="modSp new">
        <pc:chgData name="Bartosz Piszczek" userId="S::bartosz.piszczek@student.pk.edu.pl::d1d5e3ad-1b34-4913-bcbf-f743174783f8" providerId="AD" clId="Web-{3EEB981E-4B70-42FC-836A-2B7D8135B703}" dt="2021-11-14T09:55:15.964" v="3" actId="20577"/>
        <pc:sldMkLst>
          <pc:docMk/>
          <pc:sldMk cId="1614561198" sldId="257"/>
        </pc:sldMkLst>
        <pc:spChg chg="mod">
          <ac:chgData name="Bartosz Piszczek" userId="S::bartosz.piszczek@student.pk.edu.pl::d1d5e3ad-1b34-4913-bcbf-f743174783f8" providerId="AD" clId="Web-{3EEB981E-4B70-42FC-836A-2B7D8135B703}" dt="2021-11-14T09:55:15.964" v="3" actId="20577"/>
          <ac:spMkLst>
            <pc:docMk/>
            <pc:sldMk cId="1614561198" sldId="257"/>
            <ac:spMk id="2" creationId="{5CB52539-4856-4212-BD7A-E9FB995A80BE}"/>
          </ac:spMkLst>
        </pc:spChg>
      </pc:sldChg>
    </pc:docChg>
  </pc:docChgLst>
  <pc:docChgLst>
    <pc:chgData name="Bartosz Piszczek" userId="S::bartosz.piszczek@student.pk.edu.pl::d1d5e3ad-1b34-4913-bcbf-f743174783f8" providerId="AD" clId="Web-{7DD4A7E1-D5A8-437C-AB1C-0C53282769C0}"/>
    <pc:docChg chg="addSld modSld sldOrd">
      <pc:chgData name="Bartosz Piszczek" userId="S::bartosz.piszczek@student.pk.edu.pl::d1d5e3ad-1b34-4913-bcbf-f743174783f8" providerId="AD" clId="Web-{7DD4A7E1-D5A8-437C-AB1C-0C53282769C0}" dt="2021-12-06T00:23:37.212" v="10" actId="20577"/>
      <pc:docMkLst>
        <pc:docMk/>
      </pc:docMkLst>
      <pc:sldChg chg="modSp add ord replId">
        <pc:chgData name="Bartosz Piszczek" userId="S::bartosz.piszczek@student.pk.edu.pl::d1d5e3ad-1b34-4913-bcbf-f743174783f8" providerId="AD" clId="Web-{7DD4A7E1-D5A8-437C-AB1C-0C53282769C0}" dt="2021-12-06T00:23:37.212" v="10" actId="20577"/>
        <pc:sldMkLst>
          <pc:docMk/>
          <pc:sldMk cId="3039037809" sldId="265"/>
        </pc:sldMkLst>
        <pc:spChg chg="mod">
          <ac:chgData name="Bartosz Piszczek" userId="S::bartosz.piszczek@student.pk.edu.pl::d1d5e3ad-1b34-4913-bcbf-f743174783f8" providerId="AD" clId="Web-{7DD4A7E1-D5A8-437C-AB1C-0C53282769C0}" dt="2021-12-06T00:23:37.212" v="10" actId="20577"/>
          <ac:spMkLst>
            <pc:docMk/>
            <pc:sldMk cId="3039037809" sldId="265"/>
            <ac:spMk id="2" creationId="{E2A0AF87-E97C-4724-B6EE-1BDB9F425EC6}"/>
          </ac:spMkLst>
        </pc:spChg>
      </pc:sldChg>
    </pc:docChg>
  </pc:docChgLst>
  <pc:docChgLst>
    <pc:chgData name="Daniel Wojarski" userId="S::daniel.wojarski@student.pk.edu.pl::ec110b1b-ffed-4dda-9b3c-31607931127a" providerId="AD" clId="Web-{51DAAA95-F67E-448E-B995-A8713A857533}"/>
    <pc:docChg chg="addSld delSld modSld addMainMaster delMainMaster">
      <pc:chgData name="Daniel Wojarski" userId="S::daniel.wojarski@student.pk.edu.pl::ec110b1b-ffed-4dda-9b3c-31607931127a" providerId="AD" clId="Web-{51DAAA95-F67E-448E-B995-A8713A857533}" dt="2021-11-22T22:51:52.315" v="983" actId="20577"/>
      <pc:docMkLst>
        <pc:docMk/>
      </pc:docMkLst>
      <pc:sldChg chg="modSp mod modClrScheme chgLayout">
        <pc:chgData name="Daniel Wojarski" userId="S::daniel.wojarski@student.pk.edu.pl::ec110b1b-ffed-4dda-9b3c-31607931127a" providerId="AD" clId="Web-{51DAAA95-F67E-448E-B995-A8713A857533}" dt="2021-11-22T21:28:22.051" v="7"/>
        <pc:sldMkLst>
          <pc:docMk/>
          <pc:sldMk cId="650317164" sldId="256"/>
        </pc:sldMkLst>
        <pc:spChg chg="mod ord">
          <ac:chgData name="Daniel Wojarski" userId="S::daniel.wojarski@student.pk.edu.pl::ec110b1b-ffed-4dda-9b3c-31607931127a" providerId="AD" clId="Web-{51DAAA95-F67E-448E-B995-A8713A857533}" dt="2021-11-22T21:28:22.051" v="7"/>
          <ac:spMkLst>
            <pc:docMk/>
            <pc:sldMk cId="650317164" sldId="256"/>
            <ac:spMk id="2" creationId="{00000000-0000-0000-0000-000000000000}"/>
          </ac:spMkLst>
        </pc:spChg>
        <pc:spChg chg="mod ord">
          <ac:chgData name="Daniel Wojarski" userId="S::daniel.wojarski@student.pk.edu.pl::ec110b1b-ffed-4dda-9b3c-31607931127a" providerId="AD" clId="Web-{51DAAA95-F67E-448E-B995-A8713A857533}" dt="2021-11-22T21:28:22.051" v="7"/>
          <ac:spMkLst>
            <pc:docMk/>
            <pc:sldMk cId="650317164" sldId="256"/>
            <ac:spMk id="3" creationId="{00000000-0000-0000-0000-000000000000}"/>
          </ac:spMkLst>
        </pc:spChg>
      </pc:sldChg>
      <pc:sldChg chg="modSp mod modClrScheme chgLayout">
        <pc:chgData name="Daniel Wojarski" userId="S::daniel.wojarski@student.pk.edu.pl::ec110b1b-ffed-4dda-9b3c-31607931127a" providerId="AD" clId="Web-{51DAAA95-F67E-448E-B995-A8713A857533}" dt="2021-11-22T21:28:22.051" v="7"/>
        <pc:sldMkLst>
          <pc:docMk/>
          <pc:sldMk cId="1614561198" sldId="257"/>
        </pc:sldMkLst>
        <pc:spChg chg="mod ord">
          <ac:chgData name="Daniel Wojarski" userId="S::daniel.wojarski@student.pk.edu.pl::ec110b1b-ffed-4dda-9b3c-31607931127a" providerId="AD" clId="Web-{51DAAA95-F67E-448E-B995-A8713A857533}" dt="2021-11-22T21:28:22.051" v="7"/>
          <ac:spMkLst>
            <pc:docMk/>
            <pc:sldMk cId="1614561198" sldId="257"/>
            <ac:spMk id="2" creationId="{5CB52539-4856-4212-BD7A-E9FB995A80BE}"/>
          </ac:spMkLst>
        </pc:spChg>
        <pc:spChg chg="mod ord">
          <ac:chgData name="Daniel Wojarski" userId="S::daniel.wojarski@student.pk.edu.pl::ec110b1b-ffed-4dda-9b3c-31607931127a" providerId="AD" clId="Web-{51DAAA95-F67E-448E-B995-A8713A857533}" dt="2021-11-22T21:28:22.051" v="7"/>
          <ac:spMkLst>
            <pc:docMk/>
            <pc:sldMk cId="1614561198" sldId="257"/>
            <ac:spMk id="3" creationId="{B0AD7DD8-CBF1-41C8-B5AA-1BDDA931F653}"/>
          </ac:spMkLst>
        </pc:spChg>
      </pc:sldChg>
      <pc:sldChg chg="modSp mod modClrScheme chgLayout">
        <pc:chgData name="Daniel Wojarski" userId="S::daniel.wojarski@student.pk.edu.pl::ec110b1b-ffed-4dda-9b3c-31607931127a" providerId="AD" clId="Web-{51DAAA95-F67E-448E-B995-A8713A857533}" dt="2021-11-22T21:28:22.051" v="7"/>
        <pc:sldMkLst>
          <pc:docMk/>
          <pc:sldMk cId="2378094510" sldId="258"/>
        </pc:sldMkLst>
        <pc:spChg chg="mod ord">
          <ac:chgData name="Daniel Wojarski" userId="S::daniel.wojarski@student.pk.edu.pl::ec110b1b-ffed-4dda-9b3c-31607931127a" providerId="AD" clId="Web-{51DAAA95-F67E-448E-B995-A8713A857533}" dt="2021-11-22T21:28:22.051" v="7"/>
          <ac:spMkLst>
            <pc:docMk/>
            <pc:sldMk cId="2378094510" sldId="258"/>
            <ac:spMk id="2" creationId="{D63851D3-D1F9-46F0-B86D-2E387405062C}"/>
          </ac:spMkLst>
        </pc:spChg>
        <pc:spChg chg="mod ord">
          <ac:chgData name="Daniel Wojarski" userId="S::daniel.wojarski@student.pk.edu.pl::ec110b1b-ffed-4dda-9b3c-31607931127a" providerId="AD" clId="Web-{51DAAA95-F67E-448E-B995-A8713A857533}" dt="2021-11-22T21:28:22.051" v="7"/>
          <ac:spMkLst>
            <pc:docMk/>
            <pc:sldMk cId="2378094510" sldId="258"/>
            <ac:spMk id="3" creationId="{49A1E207-EC13-4764-8641-9324AF268027}"/>
          </ac:spMkLst>
        </pc:spChg>
      </pc:sldChg>
      <pc:sldChg chg="modSp mod modClrScheme chgLayout">
        <pc:chgData name="Daniel Wojarski" userId="S::daniel.wojarski@student.pk.edu.pl::ec110b1b-ffed-4dda-9b3c-31607931127a" providerId="AD" clId="Web-{51DAAA95-F67E-448E-B995-A8713A857533}" dt="2021-11-22T21:28:22.051" v="7"/>
        <pc:sldMkLst>
          <pc:docMk/>
          <pc:sldMk cId="3295148552" sldId="259"/>
        </pc:sldMkLst>
        <pc:spChg chg="mod ord">
          <ac:chgData name="Daniel Wojarski" userId="S::daniel.wojarski@student.pk.edu.pl::ec110b1b-ffed-4dda-9b3c-31607931127a" providerId="AD" clId="Web-{51DAAA95-F67E-448E-B995-A8713A857533}" dt="2021-11-22T21:28:22.051" v="7"/>
          <ac:spMkLst>
            <pc:docMk/>
            <pc:sldMk cId="3295148552" sldId="259"/>
            <ac:spMk id="2" creationId="{93CE4B8F-FE39-4DC3-94E2-42EE4D08D8A5}"/>
          </ac:spMkLst>
        </pc:spChg>
        <pc:spChg chg="mod ord">
          <ac:chgData name="Daniel Wojarski" userId="S::daniel.wojarski@student.pk.edu.pl::ec110b1b-ffed-4dda-9b3c-31607931127a" providerId="AD" clId="Web-{51DAAA95-F67E-448E-B995-A8713A857533}" dt="2021-11-22T21:28:22.051" v="7"/>
          <ac:spMkLst>
            <pc:docMk/>
            <pc:sldMk cId="3295148552" sldId="259"/>
            <ac:spMk id="3" creationId="{865C136F-2364-4EBA-96A4-281563B73B28}"/>
          </ac:spMkLst>
        </pc:spChg>
      </pc:sldChg>
      <pc:sldChg chg="addSp delSp modSp new mod setBg modClrScheme setClrOvrMap chgLayout">
        <pc:chgData name="Daniel Wojarski" userId="S::daniel.wojarski@student.pk.edu.pl::ec110b1b-ffed-4dda-9b3c-31607931127a" providerId="AD" clId="Web-{51DAAA95-F67E-448E-B995-A8713A857533}" dt="2021-11-22T21:29:41.724" v="20" actId="1076"/>
        <pc:sldMkLst>
          <pc:docMk/>
          <pc:sldMk cId="4118042130" sldId="260"/>
        </pc:sldMkLst>
        <pc:spChg chg="mod ord">
          <ac:chgData name="Daniel Wojarski" userId="S::daniel.wojarski@student.pk.edu.pl::ec110b1b-ffed-4dda-9b3c-31607931127a" providerId="AD" clId="Web-{51DAAA95-F67E-448E-B995-A8713A857533}" dt="2021-11-22T21:29:41.724" v="20" actId="1076"/>
          <ac:spMkLst>
            <pc:docMk/>
            <pc:sldMk cId="4118042130" sldId="260"/>
            <ac:spMk id="2" creationId="{5401A418-24CC-435B-86E4-DFF132BE8BC1}"/>
          </ac:spMkLst>
        </pc:spChg>
        <pc:spChg chg="del mod ord">
          <ac:chgData name="Daniel Wojarski" userId="S::daniel.wojarski@student.pk.edu.pl::ec110b1b-ffed-4dda-9b3c-31607931127a" providerId="AD" clId="Web-{51DAAA95-F67E-448E-B995-A8713A857533}" dt="2021-11-22T21:29:17.567" v="19"/>
          <ac:spMkLst>
            <pc:docMk/>
            <pc:sldMk cId="4118042130" sldId="260"/>
            <ac:spMk id="3" creationId="{D56418D9-BD1F-4518-B7D4-F99F112BA2AF}"/>
          </ac:spMkLst>
        </pc:spChg>
        <pc:spChg chg="add del">
          <ac:chgData name="Daniel Wojarski" userId="S::daniel.wojarski@student.pk.edu.pl::ec110b1b-ffed-4dda-9b3c-31607931127a" providerId="AD" clId="Web-{51DAAA95-F67E-448E-B995-A8713A857533}" dt="2021-11-22T21:29:17.552" v="18"/>
          <ac:spMkLst>
            <pc:docMk/>
            <pc:sldMk cId="4118042130" sldId="260"/>
            <ac:spMk id="8" creationId="{E03BF673-8C68-4092-BF1B-53C57EFEC21F}"/>
          </ac:spMkLst>
        </pc:spChg>
        <pc:spChg chg="add del">
          <ac:chgData name="Daniel Wojarski" userId="S::daniel.wojarski@student.pk.edu.pl::ec110b1b-ffed-4dda-9b3c-31607931127a" providerId="AD" clId="Web-{51DAAA95-F67E-448E-B995-A8713A857533}" dt="2021-11-22T21:29:17.552" v="18"/>
          <ac:spMkLst>
            <pc:docMk/>
            <pc:sldMk cId="4118042130" sldId="260"/>
            <ac:spMk id="10" creationId="{B1BDB70B-F0E6-4867-818F-C582494FB6D6}"/>
          </ac:spMkLst>
        </pc:spChg>
        <pc:spChg chg="add">
          <ac:chgData name="Daniel Wojarski" userId="S::daniel.wojarski@student.pk.edu.pl::ec110b1b-ffed-4dda-9b3c-31607931127a" providerId="AD" clId="Web-{51DAAA95-F67E-448E-B995-A8713A857533}" dt="2021-11-22T21:29:17.567" v="19"/>
          <ac:spMkLst>
            <pc:docMk/>
            <pc:sldMk cId="4118042130" sldId="260"/>
            <ac:spMk id="17" creationId="{F64080D6-34DE-4277-97CC-2FB3812846DA}"/>
          </ac:spMkLst>
        </pc:spChg>
        <pc:grpChg chg="add">
          <ac:chgData name="Daniel Wojarski" userId="S::daniel.wojarski@student.pk.edu.pl::ec110b1b-ffed-4dda-9b3c-31607931127a" providerId="AD" clId="Web-{51DAAA95-F67E-448E-B995-A8713A857533}" dt="2021-11-22T21:29:17.567" v="19"/>
          <ac:grpSpMkLst>
            <pc:docMk/>
            <pc:sldMk cId="4118042130" sldId="260"/>
            <ac:grpSpMk id="9" creationId="{08F94D66-27EC-4CB8-8226-D7F41C161863}"/>
          </ac:grpSpMkLst>
        </pc:grpChg>
        <pc:grpChg chg="add del">
          <ac:chgData name="Daniel Wojarski" userId="S::daniel.wojarski@student.pk.edu.pl::ec110b1b-ffed-4dda-9b3c-31607931127a" providerId="AD" clId="Web-{51DAAA95-F67E-448E-B995-A8713A857533}" dt="2021-11-22T21:29:17.552" v="18"/>
          <ac:grpSpMkLst>
            <pc:docMk/>
            <pc:sldMk cId="4118042130" sldId="260"/>
            <ac:grpSpMk id="12" creationId="{1E52C707-F508-47B5-8864-8CC3EE0F030B}"/>
          </ac:grpSpMkLst>
        </pc:grpChg>
        <pc:picChg chg="add">
          <ac:chgData name="Daniel Wojarski" userId="S::daniel.wojarski@student.pk.edu.pl::ec110b1b-ffed-4dda-9b3c-31607931127a" providerId="AD" clId="Web-{51DAAA95-F67E-448E-B995-A8713A857533}" dt="2021-11-22T21:29:17.567" v="19"/>
          <ac:picMkLst>
            <pc:docMk/>
            <pc:sldMk cId="4118042130" sldId="260"/>
            <ac:picMk id="5" creationId="{D9215C62-C4B0-4276-AAAA-5CD3821AF0DC}"/>
          </ac:picMkLst>
        </pc:picChg>
      </pc:sldChg>
      <pc:sldChg chg="addSp delSp modSp new mod setBg setClrOvrMap">
        <pc:chgData name="Daniel Wojarski" userId="S::daniel.wojarski@student.pk.edu.pl::ec110b1b-ffed-4dda-9b3c-31607931127a" providerId="AD" clId="Web-{51DAAA95-F67E-448E-B995-A8713A857533}" dt="2021-11-22T22:51:36.361" v="981" actId="14100"/>
        <pc:sldMkLst>
          <pc:docMk/>
          <pc:sldMk cId="730367501" sldId="261"/>
        </pc:sldMkLst>
        <pc:spChg chg="mod">
          <ac:chgData name="Daniel Wojarski" userId="S::daniel.wojarski@student.pk.edu.pl::ec110b1b-ffed-4dda-9b3c-31607931127a" providerId="AD" clId="Web-{51DAAA95-F67E-448E-B995-A8713A857533}" dt="2021-11-22T22:51:36.361" v="981" actId="14100"/>
          <ac:spMkLst>
            <pc:docMk/>
            <pc:sldMk cId="730367501" sldId="261"/>
            <ac:spMk id="2" creationId="{E2A0AF87-E97C-4724-B6EE-1BDB9F425EC6}"/>
          </ac:spMkLst>
        </pc:spChg>
        <pc:spChg chg="del mod">
          <ac:chgData name="Daniel Wojarski" userId="S::daniel.wojarski@student.pk.edu.pl::ec110b1b-ffed-4dda-9b3c-31607931127a" providerId="AD" clId="Web-{51DAAA95-F67E-448E-B995-A8713A857533}" dt="2021-11-22T22:51:31.830" v="980"/>
          <ac:spMkLst>
            <pc:docMk/>
            <pc:sldMk cId="730367501" sldId="261"/>
            <ac:spMk id="3" creationId="{69354B9A-6ACC-418C-B6D7-8A62E49C1C40}"/>
          </ac:spMkLst>
        </pc:spChg>
        <pc:spChg chg="add">
          <ac:chgData name="Daniel Wojarski" userId="S::daniel.wojarski@student.pk.edu.pl::ec110b1b-ffed-4dda-9b3c-31607931127a" providerId="AD" clId="Web-{51DAAA95-F67E-448E-B995-A8713A857533}" dt="2021-11-22T21:36:25.464" v="114"/>
          <ac:spMkLst>
            <pc:docMk/>
            <pc:sldMk cId="730367501" sldId="261"/>
            <ac:spMk id="16" creationId="{E5A92FE9-DB05-4D0D-AF5A-BE8664B9FFB4}"/>
          </ac:spMkLst>
        </pc:spChg>
        <pc:grpChg chg="add">
          <ac:chgData name="Daniel Wojarski" userId="S::daniel.wojarski@student.pk.edu.pl::ec110b1b-ffed-4dda-9b3c-31607931127a" providerId="AD" clId="Web-{51DAAA95-F67E-448E-B995-A8713A857533}" dt="2021-11-22T21:36:25.464" v="114"/>
          <ac:grpSpMkLst>
            <pc:docMk/>
            <pc:sldMk cId="730367501" sldId="261"/>
            <ac:grpSpMk id="8" creationId="{E9D059B6-ADD8-488A-B346-63289E90D13F}"/>
          </ac:grpSpMkLst>
        </pc:grpChg>
        <pc:grpChg chg="add">
          <ac:chgData name="Daniel Wojarski" userId="S::daniel.wojarski@student.pk.edu.pl::ec110b1b-ffed-4dda-9b3c-31607931127a" providerId="AD" clId="Web-{51DAAA95-F67E-448E-B995-A8713A857533}" dt="2021-11-22T21:36:25.464" v="114"/>
          <ac:grpSpMkLst>
            <pc:docMk/>
            <pc:sldMk cId="730367501" sldId="261"/>
            <ac:grpSpMk id="18" creationId="{53D9B26A-5143-49A7-BA98-D871D5BD719A}"/>
          </ac:grpSpMkLst>
        </pc:grpChg>
      </pc:sldChg>
      <pc:sldChg chg="addSp delSp modSp new del mod setBg">
        <pc:chgData name="Daniel Wojarski" userId="S::daniel.wojarski@student.pk.edu.pl::ec110b1b-ffed-4dda-9b3c-31607931127a" providerId="AD" clId="Web-{51DAAA95-F67E-448E-B995-A8713A857533}" dt="2021-11-22T21:33:11.914" v="97"/>
        <pc:sldMkLst>
          <pc:docMk/>
          <pc:sldMk cId="3575923566" sldId="261"/>
        </pc:sldMkLst>
        <pc:spChg chg="mod">
          <ac:chgData name="Daniel Wojarski" userId="S::daniel.wojarski@student.pk.edu.pl::ec110b1b-ffed-4dda-9b3c-31607931127a" providerId="AD" clId="Web-{51DAAA95-F67E-448E-B995-A8713A857533}" dt="2021-11-22T21:33:06.227" v="96" actId="20577"/>
          <ac:spMkLst>
            <pc:docMk/>
            <pc:sldMk cId="3575923566" sldId="261"/>
            <ac:spMk id="2" creationId="{51611C17-4653-40C1-A74C-F5E3D69B7575}"/>
          </ac:spMkLst>
        </pc:spChg>
        <pc:spChg chg="mod">
          <ac:chgData name="Daniel Wojarski" userId="S::daniel.wojarski@student.pk.edu.pl::ec110b1b-ffed-4dda-9b3c-31607931127a" providerId="AD" clId="Web-{51DAAA95-F67E-448E-B995-A8713A857533}" dt="2021-11-22T21:32:00.194" v="39"/>
          <ac:spMkLst>
            <pc:docMk/>
            <pc:sldMk cId="3575923566" sldId="261"/>
            <ac:spMk id="3" creationId="{BFABCDFA-96A1-4EDE-B04B-414A8E059ADD}"/>
          </ac:spMkLst>
        </pc:spChg>
        <pc:spChg chg="add">
          <ac:chgData name="Daniel Wojarski" userId="S::daniel.wojarski@student.pk.edu.pl::ec110b1b-ffed-4dda-9b3c-31607931127a" providerId="AD" clId="Web-{51DAAA95-F67E-448E-B995-A8713A857533}" dt="2021-11-22T21:32:00.194" v="39"/>
          <ac:spMkLst>
            <pc:docMk/>
            <pc:sldMk cId="3575923566" sldId="261"/>
            <ac:spMk id="7" creationId="{E58348C3-6249-4952-AA86-C63DB35EA9F2}"/>
          </ac:spMkLst>
        </pc:spChg>
        <pc:spChg chg="add del">
          <ac:chgData name="Daniel Wojarski" userId="S::daniel.wojarski@student.pk.edu.pl::ec110b1b-ffed-4dda-9b3c-31607931127a" providerId="AD" clId="Web-{51DAAA95-F67E-448E-B995-A8713A857533}" dt="2021-11-22T21:31:45.944" v="37"/>
          <ac:spMkLst>
            <pc:docMk/>
            <pc:sldMk cId="3575923566" sldId="261"/>
            <ac:spMk id="17" creationId="{E58348C3-6249-4952-AA86-C63DB35EA9F2}"/>
          </ac:spMkLst>
        </pc:spChg>
        <pc:grpChg chg="add">
          <ac:chgData name="Daniel Wojarski" userId="S::daniel.wojarski@student.pk.edu.pl::ec110b1b-ffed-4dda-9b3c-31607931127a" providerId="AD" clId="Web-{51DAAA95-F67E-448E-B995-A8713A857533}" dt="2021-11-22T21:32:00.194" v="39"/>
          <ac:grpSpMkLst>
            <pc:docMk/>
            <pc:sldMk cId="3575923566" sldId="261"/>
            <ac:grpSpMk id="6" creationId="{08F94D66-27EC-4CB8-8226-D7F41C161863}"/>
          </ac:grpSpMkLst>
        </pc:grpChg>
        <pc:grpChg chg="add">
          <ac:chgData name="Daniel Wojarski" userId="S::daniel.wojarski@student.pk.edu.pl::ec110b1b-ffed-4dda-9b3c-31607931127a" providerId="AD" clId="Web-{51DAAA95-F67E-448E-B995-A8713A857533}" dt="2021-11-22T21:32:00.194" v="39"/>
          <ac:grpSpMkLst>
            <pc:docMk/>
            <pc:sldMk cId="3575923566" sldId="261"/>
            <ac:grpSpMk id="8" creationId="{DE6174AD-DBB0-43E6-98C2-738DB3A15244}"/>
          </ac:grpSpMkLst>
        </pc:grpChg>
        <pc:grpChg chg="add del">
          <ac:chgData name="Daniel Wojarski" userId="S::daniel.wojarski@student.pk.edu.pl::ec110b1b-ffed-4dda-9b3c-31607931127a" providerId="AD" clId="Web-{51DAAA95-F67E-448E-B995-A8713A857533}" dt="2021-11-22T21:31:45.944" v="37"/>
          <ac:grpSpMkLst>
            <pc:docMk/>
            <pc:sldMk cId="3575923566" sldId="261"/>
            <ac:grpSpMk id="9" creationId="{08F94D66-27EC-4CB8-8226-D7F41C161863}"/>
          </ac:grpSpMkLst>
        </pc:grpChg>
        <pc:grpChg chg="add del">
          <ac:chgData name="Daniel Wojarski" userId="S::daniel.wojarski@student.pk.edu.pl::ec110b1b-ffed-4dda-9b3c-31607931127a" providerId="AD" clId="Web-{51DAAA95-F67E-448E-B995-A8713A857533}" dt="2021-11-22T21:31:45.944" v="37"/>
          <ac:grpSpMkLst>
            <pc:docMk/>
            <pc:sldMk cId="3575923566" sldId="261"/>
            <ac:grpSpMk id="19" creationId="{DE6174AD-DBB0-43E6-98C2-738DB3A15244}"/>
          </ac:grpSpMkLst>
        </pc:grpChg>
        <pc:picChg chg="add del">
          <ac:chgData name="Daniel Wojarski" userId="S::daniel.wojarski@student.pk.edu.pl::ec110b1b-ffed-4dda-9b3c-31607931127a" providerId="AD" clId="Web-{51DAAA95-F67E-448E-B995-A8713A857533}" dt="2021-11-22T21:31:45.944" v="37"/>
          <ac:picMkLst>
            <pc:docMk/>
            <pc:sldMk cId="3575923566" sldId="261"/>
            <ac:picMk id="5" creationId="{40A1AD8B-19BD-4142-8B9B-BDA6D47BA518}"/>
          </ac:picMkLst>
        </pc:picChg>
        <pc:picChg chg="add">
          <ac:chgData name="Daniel Wojarski" userId="S::daniel.wojarski@student.pk.edu.pl::ec110b1b-ffed-4dda-9b3c-31607931127a" providerId="AD" clId="Web-{51DAAA95-F67E-448E-B995-A8713A857533}" dt="2021-11-22T21:32:00.194" v="39"/>
          <ac:picMkLst>
            <pc:docMk/>
            <pc:sldMk cId="3575923566" sldId="261"/>
            <ac:picMk id="16" creationId="{F8BC3885-E277-4AAB-B90F-7A458E070C78}"/>
          </ac:picMkLst>
        </pc:picChg>
      </pc:sldChg>
      <pc:sldChg chg="addSp delSp modSp new mod setBg setClrOvrMap">
        <pc:chgData name="Daniel Wojarski" userId="S::daniel.wojarski@student.pk.edu.pl::ec110b1b-ffed-4dda-9b3c-31607931127a" providerId="AD" clId="Web-{51DAAA95-F67E-448E-B995-A8713A857533}" dt="2021-11-22T22:05:30.602" v="363"/>
        <pc:sldMkLst>
          <pc:docMk/>
          <pc:sldMk cId="219923218" sldId="262"/>
        </pc:sldMkLst>
        <pc:spChg chg="del mod">
          <ac:chgData name="Daniel Wojarski" userId="S::daniel.wojarski@student.pk.edu.pl::ec110b1b-ffed-4dda-9b3c-31607931127a" providerId="AD" clId="Web-{51DAAA95-F67E-448E-B995-A8713A857533}" dt="2021-11-22T21:44:06.769" v="221"/>
          <ac:spMkLst>
            <pc:docMk/>
            <pc:sldMk cId="219923218" sldId="262"/>
            <ac:spMk id="2" creationId="{832D68D2-9476-4B8D-A759-941A9972BCCB}"/>
          </ac:spMkLst>
        </pc:spChg>
        <pc:spChg chg="mod">
          <ac:chgData name="Daniel Wojarski" userId="S::daniel.wojarski@student.pk.edu.pl::ec110b1b-ffed-4dda-9b3c-31607931127a" providerId="AD" clId="Web-{51DAAA95-F67E-448E-B995-A8713A857533}" dt="2021-11-22T22:05:30.602" v="363"/>
          <ac:spMkLst>
            <pc:docMk/>
            <pc:sldMk cId="219923218" sldId="262"/>
            <ac:spMk id="3" creationId="{F6F09884-9032-4B8D-A1D4-ED206234BA64}"/>
          </ac:spMkLst>
        </pc:spChg>
        <pc:spChg chg="add del">
          <ac:chgData name="Daniel Wojarski" userId="S::daniel.wojarski@student.pk.edu.pl::ec110b1b-ffed-4dda-9b3c-31607931127a" providerId="AD" clId="Web-{51DAAA95-F67E-448E-B995-A8713A857533}" dt="2021-11-22T21:42:59.159" v="216"/>
          <ac:spMkLst>
            <pc:docMk/>
            <pc:sldMk cId="219923218" sldId="262"/>
            <ac:spMk id="8" creationId="{F659138C-74A1-445B-848C-3608AE871A9F}"/>
          </ac:spMkLst>
        </pc:spChg>
        <pc:spChg chg="add del">
          <ac:chgData name="Daniel Wojarski" userId="S::daniel.wojarski@student.pk.edu.pl::ec110b1b-ffed-4dda-9b3c-31607931127a" providerId="AD" clId="Web-{51DAAA95-F67E-448E-B995-A8713A857533}" dt="2021-11-22T21:42:59.159" v="216"/>
          <ac:spMkLst>
            <pc:docMk/>
            <pc:sldMk cId="219923218" sldId="262"/>
            <ac:spMk id="18" creationId="{225F4217-4021-45A0-812B-398F9A7A93F9}"/>
          </ac:spMkLst>
        </pc:spChg>
        <pc:spChg chg="add del">
          <ac:chgData name="Daniel Wojarski" userId="S::daniel.wojarski@student.pk.edu.pl::ec110b1b-ffed-4dda-9b3c-31607931127a" providerId="AD" clId="Web-{51DAAA95-F67E-448E-B995-A8713A857533}" dt="2021-11-22T22:05:30.602" v="363"/>
          <ac:spMkLst>
            <pc:docMk/>
            <pc:sldMk cId="219923218" sldId="262"/>
            <ac:spMk id="26" creationId="{6AD30037-67ED-4367-9BE0-45787510BF13}"/>
          </ac:spMkLst>
        </pc:spChg>
        <pc:spChg chg="add">
          <ac:chgData name="Daniel Wojarski" userId="S::daniel.wojarski@student.pk.edu.pl::ec110b1b-ffed-4dda-9b3c-31607931127a" providerId="AD" clId="Web-{51DAAA95-F67E-448E-B995-A8713A857533}" dt="2021-11-22T22:05:30.602" v="363"/>
          <ac:spMkLst>
            <pc:docMk/>
            <pc:sldMk cId="219923218" sldId="262"/>
            <ac:spMk id="39" creationId="{6CA4EC59-B8A3-489A-9FB4-AA0699200E65}"/>
          </ac:spMkLst>
        </pc:spChg>
        <pc:spChg chg="add">
          <ac:chgData name="Daniel Wojarski" userId="S::daniel.wojarski@student.pk.edu.pl::ec110b1b-ffed-4dda-9b3c-31607931127a" providerId="AD" clId="Web-{51DAAA95-F67E-448E-B995-A8713A857533}" dt="2021-11-22T22:05:30.602" v="363"/>
          <ac:spMkLst>
            <pc:docMk/>
            <pc:sldMk cId="219923218" sldId="262"/>
            <ac:spMk id="41" creationId="{1143E968-E203-496D-A1AD-2EA10AB3E786}"/>
          </ac:spMkLst>
        </pc:spChg>
        <pc:grpChg chg="add del">
          <ac:chgData name="Daniel Wojarski" userId="S::daniel.wojarski@student.pk.edu.pl::ec110b1b-ffed-4dda-9b3c-31607931127a" providerId="AD" clId="Web-{51DAAA95-F67E-448E-B995-A8713A857533}" dt="2021-11-22T21:42:59.159" v="216"/>
          <ac:grpSpMkLst>
            <pc:docMk/>
            <pc:sldMk cId="219923218" sldId="262"/>
            <ac:grpSpMk id="10" creationId="{7DFD7409-66D7-4C9C-B528-E79EB64A4D31}"/>
          </ac:grpSpMkLst>
        </pc:grpChg>
        <pc:grpChg chg="add del">
          <ac:chgData name="Daniel Wojarski" userId="S::daniel.wojarski@student.pk.edu.pl::ec110b1b-ffed-4dda-9b3c-31607931127a" providerId="AD" clId="Web-{51DAAA95-F67E-448E-B995-A8713A857533}" dt="2021-11-22T22:05:30.602" v="363"/>
          <ac:grpSpMkLst>
            <pc:docMk/>
            <pc:sldMk cId="219923218" sldId="262"/>
            <ac:grpSpMk id="28" creationId="{50841A4E-5BC1-44B4-83CF-D524E8AEAD64}"/>
          </ac:grpSpMkLst>
        </pc:grpChg>
        <pc:grpChg chg="add">
          <ac:chgData name="Daniel Wojarski" userId="S::daniel.wojarski@student.pk.edu.pl::ec110b1b-ffed-4dda-9b3c-31607931127a" providerId="AD" clId="Web-{51DAAA95-F67E-448E-B995-A8713A857533}" dt="2021-11-22T22:05:30.602" v="363"/>
          <ac:grpSpMkLst>
            <pc:docMk/>
            <pc:sldMk cId="219923218" sldId="262"/>
            <ac:grpSpMk id="43" creationId="{FBB3444A-472E-400E-81D0-7CCDEEECC9C3}"/>
          </ac:grpSpMkLst>
        </pc:grpChg>
        <pc:picChg chg="add mod">
          <ac:chgData name="Daniel Wojarski" userId="S::daniel.wojarski@student.pk.edu.pl::ec110b1b-ffed-4dda-9b3c-31607931127a" providerId="AD" clId="Web-{51DAAA95-F67E-448E-B995-A8713A857533}" dt="2021-11-22T22:05:30.602" v="363"/>
          <ac:picMkLst>
            <pc:docMk/>
            <pc:sldMk cId="219923218" sldId="262"/>
            <ac:picMk id="22" creationId="{4BDCCAF2-C11B-4E2A-845A-9A22B7326CAE}"/>
          </ac:picMkLst>
        </pc:picChg>
        <pc:cxnChg chg="add del">
          <ac:chgData name="Daniel Wojarski" userId="S::daniel.wojarski@student.pk.edu.pl::ec110b1b-ffed-4dda-9b3c-31607931127a" providerId="AD" clId="Web-{51DAAA95-F67E-448E-B995-A8713A857533}" dt="2021-11-22T21:42:59.159" v="216"/>
          <ac:cxnSpMkLst>
            <pc:docMk/>
            <pc:sldMk cId="219923218" sldId="262"/>
            <ac:cxnSpMk id="20" creationId="{486F4EBC-E415-40E4-A8BA-BA66F0B632CB}"/>
          </ac:cxnSpMkLst>
        </pc:cxnChg>
      </pc:sldChg>
      <pc:sldChg chg="addSp delSp modSp add replId">
        <pc:chgData name="Daniel Wojarski" userId="S::daniel.wojarski@student.pk.edu.pl::ec110b1b-ffed-4dda-9b3c-31607931127a" providerId="AD" clId="Web-{51DAAA95-F67E-448E-B995-A8713A857533}" dt="2021-11-22T22:51:52.315" v="983" actId="20577"/>
        <pc:sldMkLst>
          <pc:docMk/>
          <pc:sldMk cId="4286475216" sldId="263"/>
        </pc:sldMkLst>
        <pc:spChg chg="mod">
          <ac:chgData name="Daniel Wojarski" userId="S::daniel.wojarski@student.pk.edu.pl::ec110b1b-ffed-4dda-9b3c-31607931127a" providerId="AD" clId="Web-{51DAAA95-F67E-448E-B995-A8713A857533}" dt="2021-11-22T22:17:17.177" v="581"/>
          <ac:spMkLst>
            <pc:docMk/>
            <pc:sldMk cId="4286475216" sldId="263"/>
            <ac:spMk id="2" creationId="{832D68D2-9476-4B8D-A759-941A9972BCCB}"/>
          </ac:spMkLst>
        </pc:spChg>
        <pc:spChg chg="mod">
          <ac:chgData name="Daniel Wojarski" userId="S::daniel.wojarski@student.pk.edu.pl::ec110b1b-ffed-4dda-9b3c-31607931127a" providerId="AD" clId="Web-{51DAAA95-F67E-448E-B995-A8713A857533}" dt="2021-11-22T22:51:52.315" v="983" actId="20577"/>
          <ac:spMkLst>
            <pc:docMk/>
            <pc:sldMk cId="4286475216" sldId="263"/>
            <ac:spMk id="3" creationId="{F6F09884-9032-4B8D-A1D4-ED206234BA64}"/>
          </ac:spMkLst>
        </pc:spChg>
        <pc:spChg chg="add del">
          <ac:chgData name="Daniel Wojarski" userId="S::daniel.wojarski@student.pk.edu.pl::ec110b1b-ffed-4dda-9b3c-31607931127a" providerId="AD" clId="Web-{51DAAA95-F67E-448E-B995-A8713A857533}" dt="2021-11-22T22:17:17.177" v="581"/>
          <ac:spMkLst>
            <pc:docMk/>
            <pc:sldMk cId="4286475216" sldId="263"/>
            <ac:spMk id="8" creationId="{F659138C-74A1-445B-848C-3608AE871A9F}"/>
          </ac:spMkLst>
        </pc:spChg>
        <pc:spChg chg="add del">
          <ac:chgData name="Daniel Wojarski" userId="S::daniel.wojarski@student.pk.edu.pl::ec110b1b-ffed-4dda-9b3c-31607931127a" providerId="AD" clId="Web-{51DAAA95-F67E-448E-B995-A8713A857533}" dt="2021-11-22T22:17:17.177" v="581"/>
          <ac:spMkLst>
            <pc:docMk/>
            <pc:sldMk cId="4286475216" sldId="263"/>
            <ac:spMk id="18" creationId="{225F4217-4021-45A0-812B-398F9A7A93F9}"/>
          </ac:spMkLst>
        </pc:spChg>
        <pc:spChg chg="add del">
          <ac:chgData name="Daniel Wojarski" userId="S::daniel.wojarski@student.pk.edu.pl::ec110b1b-ffed-4dda-9b3c-31607931127a" providerId="AD" clId="Web-{51DAAA95-F67E-448E-B995-A8713A857533}" dt="2021-11-22T22:17:17.177" v="581"/>
          <ac:spMkLst>
            <pc:docMk/>
            <pc:sldMk cId="4286475216" sldId="263"/>
            <ac:spMk id="26" creationId="{2FCD9B94-D70B-4446-85E5-ACD3904289CB}"/>
          </ac:spMkLst>
        </pc:spChg>
        <pc:grpChg chg="add del">
          <ac:chgData name="Daniel Wojarski" userId="S::daniel.wojarski@student.pk.edu.pl::ec110b1b-ffed-4dda-9b3c-31607931127a" providerId="AD" clId="Web-{51DAAA95-F67E-448E-B995-A8713A857533}" dt="2021-11-22T22:17:17.177" v="581"/>
          <ac:grpSpMkLst>
            <pc:docMk/>
            <pc:sldMk cId="4286475216" sldId="263"/>
            <ac:grpSpMk id="10" creationId="{7DFD7409-66D7-4C9C-B528-E79EB64A4D31}"/>
          </ac:grpSpMkLst>
        </pc:grpChg>
        <pc:picChg chg="add del">
          <ac:chgData name="Daniel Wojarski" userId="S::daniel.wojarski@student.pk.edu.pl::ec110b1b-ffed-4dda-9b3c-31607931127a" providerId="AD" clId="Web-{51DAAA95-F67E-448E-B995-A8713A857533}" dt="2021-11-22T22:17:17.177" v="581"/>
          <ac:picMkLst>
            <pc:docMk/>
            <pc:sldMk cId="4286475216" sldId="263"/>
            <ac:picMk id="22" creationId="{184603A9-219D-49B0-8777-E942E92DAEEF}"/>
          </ac:picMkLst>
        </pc:picChg>
        <pc:cxnChg chg="add del">
          <ac:chgData name="Daniel Wojarski" userId="S::daniel.wojarski@student.pk.edu.pl::ec110b1b-ffed-4dda-9b3c-31607931127a" providerId="AD" clId="Web-{51DAAA95-F67E-448E-B995-A8713A857533}" dt="2021-11-22T22:17:17.177" v="581"/>
          <ac:cxnSpMkLst>
            <pc:docMk/>
            <pc:sldMk cId="4286475216" sldId="263"/>
            <ac:cxnSpMk id="20" creationId="{486F4EBC-E415-40E4-A8BA-BA66F0B632CB}"/>
          </ac:cxnSpMkLst>
        </pc:cxnChg>
      </pc:sldChg>
      <pc:sldChg chg="addSp delSp modSp new del mod setBg addAnim delAnim setClrOvrMap">
        <pc:chgData name="Daniel Wojarski" userId="S::daniel.wojarski@student.pk.edu.pl::ec110b1b-ffed-4dda-9b3c-31607931127a" providerId="AD" clId="Web-{51DAAA95-F67E-448E-B995-A8713A857533}" dt="2021-11-22T22:21:11.586" v="726"/>
        <pc:sldMkLst>
          <pc:docMk/>
          <pc:sldMk cId="64258905" sldId="264"/>
        </pc:sldMkLst>
        <pc:spChg chg="mod">
          <ac:chgData name="Daniel Wojarski" userId="S::daniel.wojarski@student.pk.edu.pl::ec110b1b-ffed-4dda-9b3c-31607931127a" providerId="AD" clId="Web-{51DAAA95-F67E-448E-B995-A8713A857533}" dt="2021-11-22T22:14:55.425" v="529" actId="14100"/>
          <ac:spMkLst>
            <pc:docMk/>
            <pc:sldMk cId="64258905" sldId="264"/>
            <ac:spMk id="2" creationId="{59C133D2-2E74-41C3-99D0-F2DBE246048C}"/>
          </ac:spMkLst>
        </pc:spChg>
        <pc:spChg chg="mod">
          <ac:chgData name="Daniel Wojarski" userId="S::daniel.wojarski@student.pk.edu.pl::ec110b1b-ffed-4dda-9b3c-31607931127a" providerId="AD" clId="Web-{51DAAA95-F67E-448E-B995-A8713A857533}" dt="2021-11-22T22:16:11.035" v="532" actId="20577"/>
          <ac:spMkLst>
            <pc:docMk/>
            <pc:sldMk cId="64258905" sldId="264"/>
            <ac:spMk id="3" creationId="{1D574EFC-4158-48EA-84A9-EB4E21C0DE9E}"/>
          </ac:spMkLst>
        </pc:spChg>
        <pc:spChg chg="add del">
          <ac:chgData name="Daniel Wojarski" userId="S::daniel.wojarski@student.pk.edu.pl::ec110b1b-ffed-4dda-9b3c-31607931127a" providerId="AD" clId="Web-{51DAAA95-F67E-448E-B995-A8713A857533}" dt="2021-11-22T22:12:34.736" v="455"/>
          <ac:spMkLst>
            <pc:docMk/>
            <pc:sldMk cId="64258905" sldId="264"/>
            <ac:spMk id="7" creationId="{F64080D6-34DE-4277-97CC-2FB3812846DA}"/>
          </ac:spMkLst>
        </pc:spChg>
        <pc:spChg chg="add del">
          <ac:chgData name="Daniel Wojarski" userId="S::daniel.wojarski@student.pk.edu.pl::ec110b1b-ffed-4dda-9b3c-31607931127a" providerId="AD" clId="Web-{51DAAA95-F67E-448E-B995-A8713A857533}" dt="2021-11-22T22:13:05.423" v="467"/>
          <ac:spMkLst>
            <pc:docMk/>
            <pc:sldMk cId="64258905" sldId="264"/>
            <ac:spMk id="10" creationId="{2FCD9B94-D70B-4446-85E5-ACD3904289CB}"/>
          </ac:spMkLst>
        </pc:spChg>
        <pc:spChg chg="add del">
          <ac:chgData name="Daniel Wojarski" userId="S::daniel.wojarski@student.pk.edu.pl::ec110b1b-ffed-4dda-9b3c-31607931127a" providerId="AD" clId="Web-{51DAAA95-F67E-448E-B995-A8713A857533}" dt="2021-11-22T22:14:30.628" v="523"/>
          <ac:spMkLst>
            <pc:docMk/>
            <pc:sldMk cId="64258905" sldId="264"/>
            <ac:spMk id="12" creationId="{2FCD9B94-D70B-4446-85E5-ACD3904289CB}"/>
          </ac:spMkLst>
        </pc:spChg>
        <pc:spChg chg="add del">
          <ac:chgData name="Daniel Wojarski" userId="S::daniel.wojarski@student.pk.edu.pl::ec110b1b-ffed-4dda-9b3c-31607931127a" providerId="AD" clId="Web-{51DAAA95-F67E-448E-B995-A8713A857533}" dt="2021-11-22T22:12:37.204" v="457"/>
          <ac:spMkLst>
            <pc:docMk/>
            <pc:sldMk cId="64258905" sldId="264"/>
            <ac:spMk id="16" creationId="{E5A92FE9-DB05-4D0D-AF5A-BE8664B9FFB4}"/>
          </ac:spMkLst>
        </pc:spChg>
        <pc:spChg chg="add del">
          <ac:chgData name="Daniel Wojarski" userId="S::daniel.wojarski@student.pk.edu.pl::ec110b1b-ffed-4dda-9b3c-31607931127a" providerId="AD" clId="Web-{51DAAA95-F67E-448E-B995-A8713A857533}" dt="2021-11-22T22:12:28.439" v="451"/>
          <ac:spMkLst>
            <pc:docMk/>
            <pc:sldMk cId="64258905" sldId="264"/>
            <ac:spMk id="17" creationId="{F64080D6-34DE-4277-97CC-2FB3812846DA}"/>
          </ac:spMkLst>
        </pc:spChg>
        <pc:spChg chg="add del">
          <ac:chgData name="Daniel Wojarski" userId="S::daniel.wojarski@student.pk.edu.pl::ec110b1b-ffed-4dda-9b3c-31607931127a" providerId="AD" clId="Web-{51DAAA95-F67E-448E-B995-A8713A857533}" dt="2021-11-22T22:12:43.079" v="459"/>
          <ac:spMkLst>
            <pc:docMk/>
            <pc:sldMk cId="64258905" sldId="264"/>
            <ac:spMk id="20" creationId="{CD4E68A2-74B0-42F5-BB75-2E1A7C2018C7}"/>
          </ac:spMkLst>
        </pc:spChg>
        <pc:spChg chg="add del">
          <ac:chgData name="Daniel Wojarski" userId="S::daniel.wojarski@student.pk.edu.pl::ec110b1b-ffed-4dda-9b3c-31607931127a" providerId="AD" clId="Web-{51DAAA95-F67E-448E-B995-A8713A857533}" dt="2021-11-22T22:12:43.079" v="459"/>
          <ac:spMkLst>
            <pc:docMk/>
            <pc:sldMk cId="64258905" sldId="264"/>
            <ac:spMk id="22" creationId="{E67A1FC6-22FB-4EA7-B90A-C9F18FBEF30F}"/>
          </ac:spMkLst>
        </pc:spChg>
        <pc:spChg chg="add del">
          <ac:chgData name="Daniel Wojarski" userId="S::daniel.wojarski@student.pk.edu.pl::ec110b1b-ffed-4dda-9b3c-31607931127a" providerId="AD" clId="Web-{51DAAA95-F67E-448E-B995-A8713A857533}" dt="2021-11-22T22:12:43.079" v="459"/>
          <ac:spMkLst>
            <pc:docMk/>
            <pc:sldMk cId="64258905" sldId="264"/>
            <ac:spMk id="23" creationId="{6246FDC4-DD97-431A-914A-9EB57A4A3C7C}"/>
          </ac:spMkLst>
        </pc:spChg>
        <pc:spChg chg="add del">
          <ac:chgData name="Daniel Wojarski" userId="S::daniel.wojarski@student.pk.edu.pl::ec110b1b-ffed-4dda-9b3c-31607931127a" providerId="AD" clId="Web-{51DAAA95-F67E-448E-B995-A8713A857533}" dt="2021-11-22T22:12:52.798" v="463"/>
          <ac:spMkLst>
            <pc:docMk/>
            <pc:sldMk cId="64258905" sldId="264"/>
            <ac:spMk id="25" creationId="{F64080D6-34DE-4277-97CC-2FB3812846DA}"/>
          </ac:spMkLst>
        </pc:spChg>
        <pc:spChg chg="add">
          <ac:chgData name="Daniel Wojarski" userId="S::daniel.wojarski@student.pk.edu.pl::ec110b1b-ffed-4dda-9b3c-31607931127a" providerId="AD" clId="Web-{51DAAA95-F67E-448E-B995-A8713A857533}" dt="2021-11-22T22:14:30.628" v="523"/>
          <ac:spMkLst>
            <pc:docMk/>
            <pc:sldMk cId="64258905" sldId="264"/>
            <ac:spMk id="28" creationId="{C884A6B2-90E9-4BDB-8503-71AC02D3956A}"/>
          </ac:spMkLst>
        </pc:spChg>
        <pc:spChg chg="add">
          <ac:chgData name="Daniel Wojarski" userId="S::daniel.wojarski@student.pk.edu.pl::ec110b1b-ffed-4dda-9b3c-31607931127a" providerId="AD" clId="Web-{51DAAA95-F67E-448E-B995-A8713A857533}" dt="2021-11-22T22:14:30.628" v="523"/>
          <ac:spMkLst>
            <pc:docMk/>
            <pc:sldMk cId="64258905" sldId="264"/>
            <ac:spMk id="43" creationId="{5EF08599-3FED-4288-A20D-E7BCAC3B8E26}"/>
          </ac:spMkLst>
        </pc:spChg>
        <pc:grpChg chg="add del">
          <ac:chgData name="Daniel Wojarski" userId="S::daniel.wojarski@student.pk.edu.pl::ec110b1b-ffed-4dda-9b3c-31607931127a" providerId="AD" clId="Web-{51DAAA95-F67E-448E-B995-A8713A857533}" dt="2021-11-22T22:12:34.736" v="455"/>
          <ac:grpSpMkLst>
            <pc:docMk/>
            <pc:sldMk cId="64258905" sldId="264"/>
            <ac:grpSpMk id="6" creationId="{08F94D66-27EC-4CB8-8226-D7F41C161863}"/>
          </ac:grpSpMkLst>
        </pc:grpChg>
        <pc:grpChg chg="add del">
          <ac:chgData name="Daniel Wojarski" userId="S::daniel.wojarski@student.pk.edu.pl::ec110b1b-ffed-4dda-9b3c-31607931127a" providerId="AD" clId="Web-{51DAAA95-F67E-448E-B995-A8713A857533}" dt="2021-11-22T22:12:28.439" v="451"/>
          <ac:grpSpMkLst>
            <pc:docMk/>
            <pc:sldMk cId="64258905" sldId="264"/>
            <ac:grpSpMk id="9" creationId="{08F94D66-27EC-4CB8-8226-D7F41C161863}"/>
          </ac:grpSpMkLst>
        </pc:grpChg>
        <pc:grpChg chg="add del">
          <ac:chgData name="Daniel Wojarski" userId="S::daniel.wojarski@student.pk.edu.pl::ec110b1b-ffed-4dda-9b3c-31607931127a" providerId="AD" clId="Web-{51DAAA95-F67E-448E-B995-A8713A857533}" dt="2021-11-22T22:12:37.204" v="457"/>
          <ac:grpSpMkLst>
            <pc:docMk/>
            <pc:sldMk cId="64258905" sldId="264"/>
            <ac:grpSpMk id="15" creationId="{E9D059B6-ADD8-488A-B346-63289E90D13F}"/>
          </ac:grpSpMkLst>
        </pc:grpChg>
        <pc:grpChg chg="add del">
          <ac:chgData name="Daniel Wojarski" userId="S::daniel.wojarski@student.pk.edu.pl::ec110b1b-ffed-4dda-9b3c-31607931127a" providerId="AD" clId="Web-{51DAAA95-F67E-448E-B995-A8713A857533}" dt="2021-11-22T22:12:37.204" v="457"/>
          <ac:grpSpMkLst>
            <pc:docMk/>
            <pc:sldMk cId="64258905" sldId="264"/>
            <ac:grpSpMk id="18" creationId="{53D9B26A-5143-49A7-BA98-D871D5BD719A}"/>
          </ac:grpSpMkLst>
        </pc:grpChg>
        <pc:grpChg chg="add del">
          <ac:chgData name="Daniel Wojarski" userId="S::daniel.wojarski@student.pk.edu.pl::ec110b1b-ffed-4dda-9b3c-31607931127a" providerId="AD" clId="Web-{51DAAA95-F67E-448E-B995-A8713A857533}" dt="2021-11-22T22:12:43.079" v="459"/>
          <ac:grpSpMkLst>
            <pc:docMk/>
            <pc:sldMk cId="64258905" sldId="264"/>
            <ac:grpSpMk id="19" creationId="{E9D059B6-ADD8-488A-B346-63289E90D13F}"/>
          </ac:grpSpMkLst>
        </pc:grpChg>
        <pc:grpChg chg="add del">
          <ac:chgData name="Daniel Wojarski" userId="S::daniel.wojarski@student.pk.edu.pl::ec110b1b-ffed-4dda-9b3c-31607931127a" providerId="AD" clId="Web-{51DAAA95-F67E-448E-B995-A8713A857533}" dt="2021-11-22T22:12:52.798" v="463"/>
          <ac:grpSpMkLst>
            <pc:docMk/>
            <pc:sldMk cId="64258905" sldId="264"/>
            <ac:grpSpMk id="21" creationId="{08F94D66-27EC-4CB8-8226-D7F41C161863}"/>
          </ac:grpSpMkLst>
        </pc:grpChg>
        <pc:grpChg chg="add del">
          <ac:chgData name="Daniel Wojarski" userId="S::daniel.wojarski@student.pk.edu.pl::ec110b1b-ffed-4dda-9b3c-31607931127a" providerId="AD" clId="Web-{51DAAA95-F67E-448E-B995-A8713A857533}" dt="2021-11-22T22:13:08.658" v="471"/>
          <ac:grpSpMkLst>
            <pc:docMk/>
            <pc:sldMk cId="64258905" sldId="264"/>
            <ac:grpSpMk id="24" creationId="{08F94D66-27EC-4CB8-8226-D7F41C161863}"/>
          </ac:grpSpMkLst>
        </pc:grpChg>
        <pc:grpChg chg="add">
          <ac:chgData name="Daniel Wojarski" userId="S::daniel.wojarski@student.pk.edu.pl::ec110b1b-ffed-4dda-9b3c-31607931127a" providerId="AD" clId="Web-{51DAAA95-F67E-448E-B995-A8713A857533}" dt="2021-11-22T22:14:30.628" v="523"/>
          <ac:grpSpMkLst>
            <pc:docMk/>
            <pc:sldMk cId="64258905" sldId="264"/>
            <ac:grpSpMk id="27" creationId="{08F94D66-27EC-4CB8-8226-D7F41C161863}"/>
          </ac:grpSpMkLst>
        </pc:grpChg>
        <pc:grpChg chg="add del">
          <ac:chgData name="Daniel Wojarski" userId="S::daniel.wojarski@student.pk.edu.pl::ec110b1b-ffed-4dda-9b3c-31607931127a" providerId="AD" clId="Web-{51DAAA95-F67E-448E-B995-A8713A857533}" dt="2021-11-22T22:13:08.658" v="471"/>
          <ac:grpSpMkLst>
            <pc:docMk/>
            <pc:sldMk cId="64258905" sldId="264"/>
            <ac:grpSpMk id="31" creationId="{0A3EF779-83DD-4EB0-9F4C-7304381A2870}"/>
          </ac:grpSpMkLst>
        </pc:grpChg>
        <pc:grpChg chg="add del">
          <ac:chgData name="Daniel Wojarski" userId="S::daniel.wojarski@student.pk.edu.pl::ec110b1b-ffed-4dda-9b3c-31607931127a" providerId="AD" clId="Web-{51DAAA95-F67E-448E-B995-A8713A857533}" dt="2021-11-22T22:14:30.612" v="522"/>
          <ac:grpSpMkLst>
            <pc:docMk/>
            <pc:sldMk cId="64258905" sldId="264"/>
            <ac:grpSpMk id="33" creationId="{08F94D66-27EC-4CB8-8226-D7F41C161863}"/>
          </ac:grpSpMkLst>
        </pc:grpChg>
        <pc:grpChg chg="add del">
          <ac:chgData name="Daniel Wojarski" userId="S::daniel.wojarski@student.pk.edu.pl::ec110b1b-ffed-4dda-9b3c-31607931127a" providerId="AD" clId="Web-{51DAAA95-F67E-448E-B995-A8713A857533}" dt="2021-11-22T22:14:30.612" v="522"/>
          <ac:grpSpMkLst>
            <pc:docMk/>
            <pc:sldMk cId="64258905" sldId="264"/>
            <ac:grpSpMk id="40" creationId="{0A3EF779-83DD-4EB0-9F4C-7304381A2870}"/>
          </ac:grpSpMkLst>
        </pc:grpChg>
        <pc:grpChg chg="add">
          <ac:chgData name="Daniel Wojarski" userId="S::daniel.wojarski@student.pk.edu.pl::ec110b1b-ffed-4dda-9b3c-31607931127a" providerId="AD" clId="Web-{51DAAA95-F67E-448E-B995-A8713A857533}" dt="2021-11-22T22:14:30.628" v="523"/>
          <ac:grpSpMkLst>
            <pc:docMk/>
            <pc:sldMk cId="64258905" sldId="264"/>
            <ac:grpSpMk id="44" creationId="{E9046BC8-D404-4E7D-9202-A07F3FDD3823}"/>
          </ac:grpSpMkLst>
        </pc:grpChg>
        <pc:picChg chg="add del">
          <ac:chgData name="Daniel Wojarski" userId="S::daniel.wojarski@student.pk.edu.pl::ec110b1b-ffed-4dda-9b3c-31607931127a" providerId="AD" clId="Web-{51DAAA95-F67E-448E-B995-A8713A857533}" dt="2021-11-22T22:12:28.439" v="451"/>
          <ac:picMkLst>
            <pc:docMk/>
            <pc:sldMk cId="64258905" sldId="264"/>
            <ac:picMk id="5" creationId="{74973583-F28A-43A5-8DDD-EBEDB153BC0F}"/>
          </ac:picMkLst>
        </pc:picChg>
        <pc:picChg chg="add del">
          <ac:chgData name="Daniel Wojarski" userId="S::daniel.wojarski@student.pk.edu.pl::ec110b1b-ffed-4dda-9b3c-31607931127a" providerId="AD" clId="Web-{51DAAA95-F67E-448E-B995-A8713A857533}" dt="2021-11-22T22:12:34.736" v="455"/>
          <ac:picMkLst>
            <pc:docMk/>
            <pc:sldMk cId="64258905" sldId="264"/>
            <ac:picMk id="8" creationId="{39AC18AA-B1C2-4EBA-8AEB-273284F34B0D}"/>
          </ac:picMkLst>
        </pc:picChg>
        <pc:picChg chg="add del">
          <ac:chgData name="Daniel Wojarski" userId="S::daniel.wojarski@student.pk.edu.pl::ec110b1b-ffed-4dda-9b3c-31607931127a" providerId="AD" clId="Web-{51DAAA95-F67E-448E-B995-A8713A857533}" dt="2021-11-22T22:13:05.423" v="467"/>
          <ac:picMkLst>
            <pc:docMk/>
            <pc:sldMk cId="64258905" sldId="264"/>
            <ac:picMk id="11" creationId="{2967162C-F2A8-4683-BEAC-E9EB467F8631}"/>
          </ac:picMkLst>
        </pc:picChg>
        <pc:picChg chg="add mod">
          <ac:chgData name="Daniel Wojarski" userId="S::daniel.wojarski@student.pk.edu.pl::ec110b1b-ffed-4dda-9b3c-31607931127a" providerId="AD" clId="Web-{51DAAA95-F67E-448E-B995-A8713A857533}" dt="2021-11-22T22:14:46.268" v="527" actId="1076"/>
          <ac:picMkLst>
            <pc:docMk/>
            <pc:sldMk cId="64258905" sldId="264"/>
            <ac:picMk id="13" creationId="{2967162C-F2A8-4683-BEAC-E9EB467F8631}"/>
          </ac:picMkLst>
        </pc:picChg>
        <pc:picChg chg="add del">
          <ac:chgData name="Daniel Wojarski" userId="S::daniel.wojarski@student.pk.edu.pl::ec110b1b-ffed-4dda-9b3c-31607931127a" providerId="AD" clId="Web-{51DAAA95-F67E-448E-B995-A8713A857533}" dt="2021-11-22T22:12:52.798" v="463"/>
          <ac:picMkLst>
            <pc:docMk/>
            <pc:sldMk cId="64258905" sldId="264"/>
            <ac:picMk id="26" creationId="{39AC18AA-B1C2-4EBA-8AEB-273284F34B0D}"/>
          </ac:picMkLst>
        </pc:picChg>
        <pc:picChg chg="add del">
          <ac:chgData name="Daniel Wojarski" userId="S::daniel.wojarski@student.pk.edu.pl::ec110b1b-ffed-4dda-9b3c-31607931127a" providerId="AD" clId="Web-{51DAAA95-F67E-448E-B995-A8713A857533}" dt="2021-11-22T22:13:08.658" v="471"/>
          <ac:picMkLst>
            <pc:docMk/>
            <pc:sldMk cId="64258905" sldId="264"/>
            <ac:picMk id="30" creationId="{2A0AE838-48D4-4F0C-A1DC-2FE01A1FFD9B}"/>
          </ac:picMkLst>
        </pc:picChg>
      </pc:sldChg>
      <pc:sldChg chg="addSp delSp modSp new mod setBg setClrOvrMap">
        <pc:chgData name="Daniel Wojarski" userId="S::daniel.wojarski@student.pk.edu.pl::ec110b1b-ffed-4dda-9b3c-31607931127a" providerId="AD" clId="Web-{51DAAA95-F67E-448E-B995-A8713A857533}" dt="2021-11-22T22:50:47.689" v="979" actId="20577"/>
        <pc:sldMkLst>
          <pc:docMk/>
          <pc:sldMk cId="3332462386" sldId="264"/>
        </pc:sldMkLst>
        <pc:spChg chg="mod">
          <ac:chgData name="Daniel Wojarski" userId="S::daniel.wojarski@student.pk.edu.pl::ec110b1b-ffed-4dda-9b3c-31607931127a" providerId="AD" clId="Web-{51DAAA95-F67E-448E-B995-A8713A857533}" dt="2021-11-22T22:48:30.968" v="947" actId="14100"/>
          <ac:spMkLst>
            <pc:docMk/>
            <pc:sldMk cId="3332462386" sldId="264"/>
            <ac:spMk id="2" creationId="{9CF96101-5A8C-4121-B445-59EDE896904A}"/>
          </ac:spMkLst>
        </pc:spChg>
        <pc:spChg chg="add del mod">
          <ac:chgData name="Daniel Wojarski" userId="S::daniel.wojarski@student.pk.edu.pl::ec110b1b-ffed-4dda-9b3c-31607931127a" providerId="AD" clId="Web-{51DAAA95-F67E-448E-B995-A8713A857533}" dt="2021-11-22T22:50:47.689" v="979" actId="20577"/>
          <ac:spMkLst>
            <pc:docMk/>
            <pc:sldMk cId="3332462386" sldId="264"/>
            <ac:spMk id="3" creationId="{A5AD7F14-BEFB-4698-96D3-D5430DF70D1C}"/>
          </ac:spMkLst>
        </pc:spChg>
        <pc:spChg chg="add del">
          <ac:chgData name="Daniel Wojarski" userId="S::daniel.wojarski@student.pk.edu.pl::ec110b1b-ffed-4dda-9b3c-31607931127a" providerId="AD" clId="Web-{51DAAA95-F67E-448E-B995-A8713A857533}" dt="2021-11-22T22:26:20.058" v="754"/>
          <ac:spMkLst>
            <pc:docMk/>
            <pc:sldMk cId="3332462386" sldId="264"/>
            <ac:spMk id="8" creationId="{C2A2366C-96BE-4587-BABC-529047265AC1}"/>
          </ac:spMkLst>
        </pc:spChg>
        <pc:spChg chg="add del">
          <ac:chgData name="Daniel Wojarski" userId="S::daniel.wojarski@student.pk.edu.pl::ec110b1b-ffed-4dda-9b3c-31607931127a" providerId="AD" clId="Web-{51DAAA95-F67E-448E-B995-A8713A857533}" dt="2021-11-22T22:25:15.151" v="734"/>
          <ac:spMkLst>
            <pc:docMk/>
            <pc:sldMk cId="3332462386" sldId="264"/>
            <ac:spMk id="17" creationId="{C2A2366C-96BE-4587-BABC-529047265AC1}"/>
          </ac:spMkLst>
        </pc:spChg>
        <pc:spChg chg="add del">
          <ac:chgData name="Daniel Wojarski" userId="S::daniel.wojarski@student.pk.edu.pl::ec110b1b-ffed-4dda-9b3c-31607931127a" providerId="AD" clId="Web-{51DAAA95-F67E-448E-B995-A8713A857533}" dt="2021-11-22T22:26:52.699" v="762"/>
          <ac:spMkLst>
            <pc:docMk/>
            <pc:sldMk cId="3332462386" sldId="264"/>
            <ac:spMk id="18" creationId="{F64080D6-34DE-4277-97CC-2FB3812846DA}"/>
          </ac:spMkLst>
        </pc:spChg>
        <pc:spChg chg="add">
          <ac:chgData name="Daniel Wojarski" userId="S::daniel.wojarski@student.pk.edu.pl::ec110b1b-ffed-4dda-9b3c-31607931127a" providerId="AD" clId="Web-{51DAAA95-F67E-448E-B995-A8713A857533}" dt="2021-11-22T22:26:52.699" v="762"/>
          <ac:spMkLst>
            <pc:docMk/>
            <pc:sldMk cId="3332462386" sldId="264"/>
            <ac:spMk id="32" creationId="{5EF08599-3FED-4288-A20D-E7BCAC3B8E26}"/>
          </ac:spMkLst>
        </pc:spChg>
        <pc:spChg chg="add">
          <ac:chgData name="Daniel Wojarski" userId="S::daniel.wojarski@student.pk.edu.pl::ec110b1b-ffed-4dda-9b3c-31607931127a" providerId="AD" clId="Web-{51DAAA95-F67E-448E-B995-A8713A857533}" dt="2021-11-22T22:26:52.699" v="762"/>
          <ac:spMkLst>
            <pc:docMk/>
            <pc:sldMk cId="3332462386" sldId="264"/>
            <ac:spMk id="34" creationId="{C884A6B2-90E9-4BDB-8503-71AC02D3956A}"/>
          </ac:spMkLst>
        </pc:spChg>
        <pc:grpChg chg="add del">
          <ac:chgData name="Daniel Wojarski" userId="S::daniel.wojarski@student.pk.edu.pl::ec110b1b-ffed-4dda-9b3c-31607931127a" providerId="AD" clId="Web-{51DAAA95-F67E-448E-B995-A8713A857533}" dt="2021-11-22T22:26:20.058" v="754"/>
          <ac:grpSpMkLst>
            <pc:docMk/>
            <pc:sldMk cId="3332462386" sldId="264"/>
            <ac:grpSpMk id="6" creationId="{08F94D66-27EC-4CB8-8226-D7F41C161863}"/>
          </ac:grpSpMkLst>
        </pc:grpChg>
        <pc:grpChg chg="add del">
          <ac:chgData name="Daniel Wojarski" userId="S::daniel.wojarski@student.pk.edu.pl::ec110b1b-ffed-4dda-9b3c-31607931127a" providerId="AD" clId="Web-{51DAAA95-F67E-448E-B995-A8713A857533}" dt="2021-11-22T22:25:15.151" v="734"/>
          <ac:grpSpMkLst>
            <pc:docMk/>
            <pc:sldMk cId="3332462386" sldId="264"/>
            <ac:grpSpMk id="9" creationId="{08F94D66-27EC-4CB8-8226-D7F41C161863}"/>
          </ac:grpSpMkLst>
        </pc:grpChg>
        <pc:grpChg chg="add del">
          <ac:chgData name="Daniel Wojarski" userId="S::daniel.wojarski@student.pk.edu.pl::ec110b1b-ffed-4dda-9b3c-31607931127a" providerId="AD" clId="Web-{51DAAA95-F67E-448E-B995-A8713A857533}" dt="2021-11-22T22:26:52.699" v="762"/>
          <ac:grpSpMkLst>
            <pc:docMk/>
            <pc:sldMk cId="3332462386" sldId="264"/>
            <ac:grpSpMk id="16" creationId="{08F94D66-27EC-4CB8-8226-D7F41C161863}"/>
          </ac:grpSpMkLst>
        </pc:grpChg>
        <pc:grpChg chg="add del">
          <ac:chgData name="Daniel Wojarski" userId="S::daniel.wojarski@student.pk.edu.pl::ec110b1b-ffed-4dda-9b3c-31607931127a" providerId="AD" clId="Web-{51DAAA95-F67E-448E-B995-A8713A857533}" dt="2021-11-22T22:26:17.574" v="750"/>
          <ac:grpSpMkLst>
            <pc:docMk/>
            <pc:sldMk cId="3332462386" sldId="264"/>
            <ac:grpSpMk id="20" creationId="{08F94D66-27EC-4CB8-8226-D7F41C161863}"/>
          </ac:grpSpMkLst>
        </pc:grpChg>
        <pc:grpChg chg="add">
          <ac:chgData name="Daniel Wojarski" userId="S::daniel.wojarski@student.pk.edu.pl::ec110b1b-ffed-4dda-9b3c-31607931127a" providerId="AD" clId="Web-{51DAAA95-F67E-448E-B995-A8713A857533}" dt="2021-11-22T22:26:52.699" v="762"/>
          <ac:grpSpMkLst>
            <pc:docMk/>
            <pc:sldMk cId="3332462386" sldId="264"/>
            <ac:grpSpMk id="24" creationId="{08F94D66-27EC-4CB8-8226-D7F41C161863}"/>
          </ac:grpSpMkLst>
        </pc:grpChg>
        <pc:grpChg chg="add del">
          <ac:chgData name="Daniel Wojarski" userId="S::daniel.wojarski@student.pk.edu.pl::ec110b1b-ffed-4dda-9b3c-31607931127a" providerId="AD" clId="Web-{51DAAA95-F67E-448E-B995-A8713A857533}" dt="2021-11-22T22:26:17.574" v="750"/>
          <ac:grpSpMkLst>
            <pc:docMk/>
            <pc:sldMk cId="3332462386" sldId="264"/>
            <ac:grpSpMk id="28" creationId="{0A3EF779-83DD-4EB0-9F4C-7304381A2870}"/>
          </ac:grpSpMkLst>
        </pc:grpChg>
        <pc:grpChg chg="add">
          <ac:chgData name="Daniel Wojarski" userId="S::daniel.wojarski@student.pk.edu.pl::ec110b1b-ffed-4dda-9b3c-31607931127a" providerId="AD" clId="Web-{51DAAA95-F67E-448E-B995-A8713A857533}" dt="2021-11-22T22:26:52.699" v="762"/>
          <ac:grpSpMkLst>
            <pc:docMk/>
            <pc:sldMk cId="3332462386" sldId="264"/>
            <ac:grpSpMk id="36" creationId="{E9046BC8-D404-4E7D-9202-A07F3FDD3823}"/>
          </ac:grpSpMkLst>
        </pc:grpChg>
        <pc:picChg chg="add del">
          <ac:chgData name="Daniel Wojarski" userId="S::daniel.wojarski@student.pk.edu.pl::ec110b1b-ffed-4dda-9b3c-31607931127a" providerId="AD" clId="Web-{51DAAA95-F67E-448E-B995-A8713A857533}" dt="2021-11-22T22:25:15.151" v="734"/>
          <ac:picMkLst>
            <pc:docMk/>
            <pc:sldMk cId="3332462386" sldId="264"/>
            <ac:picMk id="5" creationId="{7D5A01AB-57CB-446D-89FC-208711AFA1E4}"/>
          </ac:picMkLst>
        </pc:picChg>
        <pc:picChg chg="add del mod">
          <ac:chgData name="Daniel Wojarski" userId="S::daniel.wojarski@student.pk.edu.pl::ec110b1b-ffed-4dda-9b3c-31607931127a" providerId="AD" clId="Web-{51DAAA95-F67E-448E-B995-A8713A857533}" dt="2021-11-22T22:26:20.058" v="754"/>
          <ac:picMkLst>
            <pc:docMk/>
            <pc:sldMk cId="3332462386" sldId="264"/>
            <ac:picMk id="7" creationId="{F0851AC8-3B91-4113-85C2-4A01C52FF958}"/>
          </ac:picMkLst>
        </pc:picChg>
        <pc:picChg chg="add mod">
          <ac:chgData name="Daniel Wojarski" userId="S::daniel.wojarski@student.pk.edu.pl::ec110b1b-ffed-4dda-9b3c-31607931127a" providerId="AD" clId="Web-{51DAAA95-F67E-448E-B995-A8713A857533}" dt="2021-11-22T22:26:52.699" v="762"/>
          <ac:picMkLst>
            <pc:docMk/>
            <pc:sldMk cId="3332462386" sldId="264"/>
            <ac:picMk id="19" creationId="{D6242ACF-66DE-49E7-89FD-4D977AA8B3A4}"/>
          </ac:picMkLst>
        </pc:picChg>
      </pc:sldChg>
      <pc:sldChg chg="addSp modSp new del mod setBg addAnim">
        <pc:chgData name="Daniel Wojarski" userId="S::daniel.wojarski@student.pk.edu.pl::ec110b1b-ffed-4dda-9b3c-31607931127a" providerId="AD" clId="Web-{51DAAA95-F67E-448E-B995-A8713A857533}" dt="2021-11-22T22:21:10.289" v="725"/>
        <pc:sldMkLst>
          <pc:docMk/>
          <pc:sldMk cId="3420373101" sldId="265"/>
        </pc:sldMkLst>
        <pc:spChg chg="mod">
          <ac:chgData name="Daniel Wojarski" userId="S::daniel.wojarski@student.pk.edu.pl::ec110b1b-ffed-4dda-9b3c-31607931127a" providerId="AD" clId="Web-{51DAAA95-F67E-448E-B995-A8713A857533}" dt="2021-11-22T22:20:56.304" v="723"/>
          <ac:spMkLst>
            <pc:docMk/>
            <pc:sldMk cId="3420373101" sldId="265"/>
            <ac:spMk id="2" creationId="{A16CC6C9-B2C5-41F4-9A21-EAD634BA9A0E}"/>
          </ac:spMkLst>
        </pc:spChg>
        <pc:spChg chg="mod">
          <ac:chgData name="Daniel Wojarski" userId="S::daniel.wojarski@student.pk.edu.pl::ec110b1b-ffed-4dda-9b3c-31607931127a" providerId="AD" clId="Web-{51DAAA95-F67E-448E-B995-A8713A857533}" dt="2021-11-22T22:20:56.304" v="723"/>
          <ac:spMkLst>
            <pc:docMk/>
            <pc:sldMk cId="3420373101" sldId="265"/>
            <ac:spMk id="3" creationId="{1E5A85B0-6659-4F1C-96CB-797097A04AB3}"/>
          </ac:spMkLst>
        </pc:spChg>
        <pc:spChg chg="add">
          <ac:chgData name="Daniel Wojarski" userId="S::daniel.wojarski@student.pk.edu.pl::ec110b1b-ffed-4dda-9b3c-31607931127a" providerId="AD" clId="Web-{51DAAA95-F67E-448E-B995-A8713A857533}" dt="2021-11-22T22:20:56.304" v="723"/>
          <ac:spMkLst>
            <pc:docMk/>
            <pc:sldMk cId="3420373101" sldId="265"/>
            <ac:spMk id="17" creationId="{E58348C3-6249-4952-AA86-C63DB35EA9F2}"/>
          </ac:spMkLst>
        </pc:spChg>
        <pc:grpChg chg="add">
          <ac:chgData name="Daniel Wojarski" userId="S::daniel.wojarski@student.pk.edu.pl::ec110b1b-ffed-4dda-9b3c-31607931127a" providerId="AD" clId="Web-{51DAAA95-F67E-448E-B995-A8713A857533}" dt="2021-11-22T22:20:56.304" v="723"/>
          <ac:grpSpMkLst>
            <pc:docMk/>
            <pc:sldMk cId="3420373101" sldId="265"/>
            <ac:grpSpMk id="9" creationId="{08F94D66-27EC-4CB8-8226-D7F41C161863}"/>
          </ac:grpSpMkLst>
        </pc:grpChg>
        <pc:grpChg chg="add">
          <ac:chgData name="Daniel Wojarski" userId="S::daniel.wojarski@student.pk.edu.pl::ec110b1b-ffed-4dda-9b3c-31607931127a" providerId="AD" clId="Web-{51DAAA95-F67E-448E-B995-A8713A857533}" dt="2021-11-22T22:20:56.304" v="723"/>
          <ac:grpSpMkLst>
            <pc:docMk/>
            <pc:sldMk cId="3420373101" sldId="265"/>
            <ac:grpSpMk id="19" creationId="{DE6174AD-DBB0-43E6-98C2-738DB3A15244}"/>
          </ac:grpSpMkLst>
        </pc:grpChg>
        <pc:picChg chg="add">
          <ac:chgData name="Daniel Wojarski" userId="S::daniel.wojarski@student.pk.edu.pl::ec110b1b-ffed-4dda-9b3c-31607931127a" providerId="AD" clId="Web-{51DAAA95-F67E-448E-B995-A8713A857533}" dt="2021-11-22T22:20:56.304" v="723"/>
          <ac:picMkLst>
            <pc:docMk/>
            <pc:sldMk cId="3420373101" sldId="265"/>
            <ac:picMk id="5" creationId="{2584C45A-BB79-4E6A-AAB6-47B41429CE8A}"/>
          </ac:picMkLst>
        </pc:picChg>
      </pc:sldChg>
      <pc:sldMasterChg chg="del delSldLayout">
        <pc:chgData name="Daniel Wojarski" userId="S::daniel.wojarski@student.pk.edu.pl::ec110b1b-ffed-4dda-9b3c-31607931127a" providerId="AD" clId="Web-{51DAAA95-F67E-448E-B995-A8713A857533}" dt="2021-11-22T21:27:38.832" v="1"/>
        <pc:sldMasterMkLst>
          <pc:docMk/>
          <pc:sldMasterMk cId="3926633689" sldId="2147483648"/>
        </pc:sldMasterMkLst>
        <pc:sldLayoutChg chg="del">
          <pc:chgData name="Daniel Wojarski" userId="S::daniel.wojarski@student.pk.edu.pl::ec110b1b-ffed-4dda-9b3c-31607931127a" providerId="AD" clId="Web-{51DAAA95-F67E-448E-B995-A8713A857533}" dt="2021-11-22T21:27:38.832" v="1"/>
          <pc:sldLayoutMkLst>
            <pc:docMk/>
            <pc:sldMasterMk cId="3926633689" sldId="2147483648"/>
            <pc:sldLayoutMk cId="3391757436" sldId="2147483649"/>
          </pc:sldLayoutMkLst>
        </pc:sldLayoutChg>
        <pc:sldLayoutChg chg="del">
          <pc:chgData name="Daniel Wojarski" userId="S::daniel.wojarski@student.pk.edu.pl::ec110b1b-ffed-4dda-9b3c-31607931127a" providerId="AD" clId="Web-{51DAAA95-F67E-448E-B995-A8713A857533}" dt="2021-11-22T21:27:38.832" v="1"/>
          <pc:sldLayoutMkLst>
            <pc:docMk/>
            <pc:sldMasterMk cId="3926633689" sldId="2147483648"/>
            <pc:sldLayoutMk cId="967380084" sldId="2147483650"/>
          </pc:sldLayoutMkLst>
        </pc:sldLayoutChg>
        <pc:sldLayoutChg chg="del">
          <pc:chgData name="Daniel Wojarski" userId="S::daniel.wojarski@student.pk.edu.pl::ec110b1b-ffed-4dda-9b3c-31607931127a" providerId="AD" clId="Web-{51DAAA95-F67E-448E-B995-A8713A857533}" dt="2021-11-22T21:27:38.832" v="1"/>
          <pc:sldLayoutMkLst>
            <pc:docMk/>
            <pc:sldMasterMk cId="3926633689" sldId="2147483648"/>
            <pc:sldLayoutMk cId="13234121" sldId="2147483651"/>
          </pc:sldLayoutMkLst>
        </pc:sldLayoutChg>
        <pc:sldLayoutChg chg="del">
          <pc:chgData name="Daniel Wojarski" userId="S::daniel.wojarski@student.pk.edu.pl::ec110b1b-ffed-4dda-9b3c-31607931127a" providerId="AD" clId="Web-{51DAAA95-F67E-448E-B995-A8713A857533}" dt="2021-11-22T21:27:38.832" v="1"/>
          <pc:sldLayoutMkLst>
            <pc:docMk/>
            <pc:sldMasterMk cId="3926633689" sldId="2147483648"/>
            <pc:sldLayoutMk cId="3883036252" sldId="2147483652"/>
          </pc:sldLayoutMkLst>
        </pc:sldLayoutChg>
        <pc:sldLayoutChg chg="del">
          <pc:chgData name="Daniel Wojarski" userId="S::daniel.wojarski@student.pk.edu.pl::ec110b1b-ffed-4dda-9b3c-31607931127a" providerId="AD" clId="Web-{51DAAA95-F67E-448E-B995-A8713A857533}" dt="2021-11-22T21:27:38.832" v="1"/>
          <pc:sldLayoutMkLst>
            <pc:docMk/>
            <pc:sldMasterMk cId="3926633689" sldId="2147483648"/>
            <pc:sldLayoutMk cId="961808292" sldId="2147483653"/>
          </pc:sldLayoutMkLst>
        </pc:sldLayoutChg>
        <pc:sldLayoutChg chg="del">
          <pc:chgData name="Daniel Wojarski" userId="S::daniel.wojarski@student.pk.edu.pl::ec110b1b-ffed-4dda-9b3c-31607931127a" providerId="AD" clId="Web-{51DAAA95-F67E-448E-B995-A8713A857533}" dt="2021-11-22T21:27:38.832" v="1"/>
          <pc:sldLayoutMkLst>
            <pc:docMk/>
            <pc:sldMasterMk cId="3926633689" sldId="2147483648"/>
            <pc:sldLayoutMk cId="1544797292" sldId="2147483654"/>
          </pc:sldLayoutMkLst>
        </pc:sldLayoutChg>
        <pc:sldLayoutChg chg="del">
          <pc:chgData name="Daniel Wojarski" userId="S::daniel.wojarski@student.pk.edu.pl::ec110b1b-ffed-4dda-9b3c-31607931127a" providerId="AD" clId="Web-{51DAAA95-F67E-448E-B995-A8713A857533}" dt="2021-11-22T21:27:38.832" v="1"/>
          <pc:sldLayoutMkLst>
            <pc:docMk/>
            <pc:sldMasterMk cId="3926633689" sldId="2147483648"/>
            <pc:sldLayoutMk cId="1850839136" sldId="2147483655"/>
          </pc:sldLayoutMkLst>
        </pc:sldLayoutChg>
        <pc:sldLayoutChg chg="del">
          <pc:chgData name="Daniel Wojarski" userId="S::daniel.wojarski@student.pk.edu.pl::ec110b1b-ffed-4dda-9b3c-31607931127a" providerId="AD" clId="Web-{51DAAA95-F67E-448E-B995-A8713A857533}" dt="2021-11-22T21:27:38.832" v="1"/>
          <pc:sldLayoutMkLst>
            <pc:docMk/>
            <pc:sldMasterMk cId="3926633689" sldId="2147483648"/>
            <pc:sldLayoutMk cId="2715530444" sldId="2147483656"/>
          </pc:sldLayoutMkLst>
        </pc:sldLayoutChg>
        <pc:sldLayoutChg chg="del">
          <pc:chgData name="Daniel Wojarski" userId="S::daniel.wojarski@student.pk.edu.pl::ec110b1b-ffed-4dda-9b3c-31607931127a" providerId="AD" clId="Web-{51DAAA95-F67E-448E-B995-A8713A857533}" dt="2021-11-22T21:27:38.832" v="1"/>
          <pc:sldLayoutMkLst>
            <pc:docMk/>
            <pc:sldMasterMk cId="3926633689" sldId="2147483648"/>
            <pc:sldLayoutMk cId="3024906009" sldId="2147483657"/>
          </pc:sldLayoutMkLst>
        </pc:sldLayoutChg>
        <pc:sldLayoutChg chg="del">
          <pc:chgData name="Daniel Wojarski" userId="S::daniel.wojarski@student.pk.edu.pl::ec110b1b-ffed-4dda-9b3c-31607931127a" providerId="AD" clId="Web-{51DAAA95-F67E-448E-B995-A8713A857533}" dt="2021-11-22T21:27:38.832" v="1"/>
          <pc:sldLayoutMkLst>
            <pc:docMk/>
            <pc:sldMasterMk cId="3926633689" sldId="2147483648"/>
            <pc:sldLayoutMk cId="2454508176" sldId="2147483658"/>
          </pc:sldLayoutMkLst>
        </pc:sldLayoutChg>
        <pc:sldLayoutChg chg="del">
          <pc:chgData name="Daniel Wojarski" userId="S::daniel.wojarski@student.pk.edu.pl::ec110b1b-ffed-4dda-9b3c-31607931127a" providerId="AD" clId="Web-{51DAAA95-F67E-448E-B995-A8713A857533}" dt="2021-11-22T21:27:38.832" v="1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del addSldLayout delSldLayout modSldLayout">
        <pc:chgData name="Daniel Wojarski" userId="S::daniel.wojarski@student.pk.edu.pl::ec110b1b-ffed-4dda-9b3c-31607931127a" providerId="AD" clId="Web-{51DAAA95-F67E-448E-B995-A8713A857533}" dt="2021-11-22T21:27:52.426" v="2"/>
        <pc:sldMasterMkLst>
          <pc:docMk/>
          <pc:sldMasterMk cId="2685947452" sldId="2147483660"/>
        </pc:sldMasterMkLst>
        <pc:sldLayoutChg chg="add del mod replId">
          <pc:chgData name="Daniel Wojarski" userId="S::daniel.wojarski@student.pk.edu.pl::ec110b1b-ffed-4dda-9b3c-31607931127a" providerId="AD" clId="Web-{51DAAA95-F67E-448E-B995-A8713A857533}" dt="2021-11-22T21:27:52.426" v="2"/>
          <pc:sldLayoutMkLst>
            <pc:docMk/>
            <pc:sldMasterMk cId="2685947452" sldId="2147483660"/>
            <pc:sldLayoutMk cId="3860597552" sldId="2147483661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7:52.426" v="2"/>
          <pc:sldLayoutMkLst>
            <pc:docMk/>
            <pc:sldMasterMk cId="2685947452" sldId="2147483660"/>
            <pc:sldLayoutMk cId="4285567016" sldId="2147483662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7:52.426" v="2"/>
          <pc:sldLayoutMkLst>
            <pc:docMk/>
            <pc:sldMasterMk cId="2685947452" sldId="2147483660"/>
            <pc:sldLayoutMk cId="3913448216" sldId="2147483663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7:52.426" v="2"/>
          <pc:sldLayoutMkLst>
            <pc:docMk/>
            <pc:sldMasterMk cId="2685947452" sldId="2147483660"/>
            <pc:sldLayoutMk cId="1070280335" sldId="2147483664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7:52.426" v="2"/>
          <pc:sldLayoutMkLst>
            <pc:docMk/>
            <pc:sldMasterMk cId="2685947452" sldId="2147483660"/>
            <pc:sldLayoutMk cId="530213721" sldId="2147483665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7:52.426" v="2"/>
          <pc:sldLayoutMkLst>
            <pc:docMk/>
            <pc:sldMasterMk cId="2685947452" sldId="2147483660"/>
            <pc:sldLayoutMk cId="4222222422" sldId="2147483666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7:52.426" v="2"/>
          <pc:sldLayoutMkLst>
            <pc:docMk/>
            <pc:sldMasterMk cId="2685947452" sldId="2147483660"/>
            <pc:sldLayoutMk cId="3696153713" sldId="2147483667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7:52.426" v="2"/>
          <pc:sldLayoutMkLst>
            <pc:docMk/>
            <pc:sldMasterMk cId="2685947452" sldId="2147483660"/>
            <pc:sldLayoutMk cId="2518318499" sldId="2147483668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7:52.426" v="2"/>
          <pc:sldLayoutMkLst>
            <pc:docMk/>
            <pc:sldMasterMk cId="2685947452" sldId="2147483660"/>
            <pc:sldLayoutMk cId="1809123848" sldId="2147483669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7:52.426" v="2"/>
          <pc:sldLayoutMkLst>
            <pc:docMk/>
            <pc:sldMasterMk cId="2685947452" sldId="2147483660"/>
            <pc:sldLayoutMk cId="1915959480" sldId="2147483670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7:52.426" v="2"/>
          <pc:sldLayoutMkLst>
            <pc:docMk/>
            <pc:sldMasterMk cId="2685947452" sldId="2147483660"/>
            <pc:sldLayoutMk cId="2093777704" sldId="2147483671"/>
          </pc:sldLayoutMkLst>
        </pc:sldLayoutChg>
      </pc:sldMasterChg>
      <pc:sldMasterChg chg="add del addSldLayout delSldLayout modSldLayout">
        <pc:chgData name="Daniel Wojarski" userId="S::daniel.wojarski@student.pk.edu.pl::ec110b1b-ffed-4dda-9b3c-31607931127a" providerId="AD" clId="Web-{51DAAA95-F67E-448E-B995-A8713A857533}" dt="2021-11-22T21:27:57.520" v="3"/>
        <pc:sldMasterMkLst>
          <pc:docMk/>
          <pc:sldMasterMk cId="4106307169" sldId="2147483672"/>
        </pc:sldMasterMkLst>
        <pc:sldLayoutChg chg="add del mod replId">
          <pc:chgData name="Daniel Wojarski" userId="S::daniel.wojarski@student.pk.edu.pl::ec110b1b-ffed-4dda-9b3c-31607931127a" providerId="AD" clId="Web-{51DAAA95-F67E-448E-B995-A8713A857533}" dt="2021-11-22T21:27:57.520" v="3"/>
          <pc:sldLayoutMkLst>
            <pc:docMk/>
            <pc:sldMasterMk cId="4106307169" sldId="2147483672"/>
            <pc:sldLayoutMk cId="3412055389" sldId="2147483673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7:57.520" v="3"/>
          <pc:sldLayoutMkLst>
            <pc:docMk/>
            <pc:sldMasterMk cId="4106307169" sldId="2147483672"/>
            <pc:sldLayoutMk cId="606913882" sldId="2147483674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7:57.520" v="3"/>
          <pc:sldLayoutMkLst>
            <pc:docMk/>
            <pc:sldMasterMk cId="4106307169" sldId="2147483672"/>
            <pc:sldLayoutMk cId="1124382701" sldId="2147483675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7:57.520" v="3"/>
          <pc:sldLayoutMkLst>
            <pc:docMk/>
            <pc:sldMasterMk cId="4106307169" sldId="2147483672"/>
            <pc:sldLayoutMk cId="1331775368" sldId="2147483676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7:57.520" v="3"/>
          <pc:sldLayoutMkLst>
            <pc:docMk/>
            <pc:sldMasterMk cId="4106307169" sldId="2147483672"/>
            <pc:sldLayoutMk cId="1459747655" sldId="2147483677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7:57.520" v="3"/>
          <pc:sldLayoutMkLst>
            <pc:docMk/>
            <pc:sldMasterMk cId="4106307169" sldId="2147483672"/>
            <pc:sldLayoutMk cId="1883028069" sldId="2147483678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7:57.520" v="3"/>
          <pc:sldLayoutMkLst>
            <pc:docMk/>
            <pc:sldMasterMk cId="4106307169" sldId="2147483672"/>
            <pc:sldLayoutMk cId="3452010733" sldId="2147483679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7:57.520" v="3"/>
          <pc:sldLayoutMkLst>
            <pc:docMk/>
            <pc:sldMasterMk cId="4106307169" sldId="2147483672"/>
            <pc:sldLayoutMk cId="3274447767" sldId="2147483680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7:57.520" v="3"/>
          <pc:sldLayoutMkLst>
            <pc:docMk/>
            <pc:sldMasterMk cId="4106307169" sldId="2147483672"/>
            <pc:sldLayoutMk cId="681901412" sldId="2147483681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7:57.520" v="3"/>
          <pc:sldLayoutMkLst>
            <pc:docMk/>
            <pc:sldMasterMk cId="4106307169" sldId="2147483672"/>
            <pc:sldLayoutMk cId="2614577358" sldId="2147483682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7:57.520" v="3"/>
          <pc:sldLayoutMkLst>
            <pc:docMk/>
            <pc:sldMasterMk cId="4106307169" sldId="2147483672"/>
            <pc:sldLayoutMk cId="2294396223" sldId="2147483683"/>
          </pc:sldLayoutMkLst>
        </pc:sldLayoutChg>
      </pc:sldMasterChg>
      <pc:sldMasterChg chg="add del addSldLayout delSldLayout modSldLayout">
        <pc:chgData name="Daniel Wojarski" userId="S::daniel.wojarski@student.pk.edu.pl::ec110b1b-ffed-4dda-9b3c-31607931127a" providerId="AD" clId="Web-{51DAAA95-F67E-448E-B995-A8713A857533}" dt="2021-11-22T21:28:03.004" v="4"/>
        <pc:sldMasterMkLst>
          <pc:docMk/>
          <pc:sldMasterMk cId="819282087" sldId="2147483684"/>
        </pc:sldMasterMkLst>
        <pc:sldLayoutChg chg="add del mod replId">
          <pc:chgData name="Daniel Wojarski" userId="S::daniel.wojarski@student.pk.edu.pl::ec110b1b-ffed-4dda-9b3c-31607931127a" providerId="AD" clId="Web-{51DAAA95-F67E-448E-B995-A8713A857533}" dt="2021-11-22T21:28:03.004" v="4"/>
          <pc:sldLayoutMkLst>
            <pc:docMk/>
            <pc:sldMasterMk cId="819282087" sldId="2147483684"/>
            <pc:sldLayoutMk cId="101298819" sldId="2147483685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03.004" v="4"/>
          <pc:sldLayoutMkLst>
            <pc:docMk/>
            <pc:sldMasterMk cId="819282087" sldId="2147483684"/>
            <pc:sldLayoutMk cId="886173683" sldId="2147483686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03.004" v="4"/>
          <pc:sldLayoutMkLst>
            <pc:docMk/>
            <pc:sldMasterMk cId="819282087" sldId="2147483684"/>
            <pc:sldLayoutMk cId="1195039716" sldId="2147483687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03.004" v="4"/>
          <pc:sldLayoutMkLst>
            <pc:docMk/>
            <pc:sldMasterMk cId="819282087" sldId="2147483684"/>
            <pc:sldLayoutMk cId="4045093100" sldId="2147483688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03.004" v="4"/>
          <pc:sldLayoutMkLst>
            <pc:docMk/>
            <pc:sldMasterMk cId="819282087" sldId="2147483684"/>
            <pc:sldLayoutMk cId="3451551599" sldId="2147483689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03.004" v="4"/>
          <pc:sldLayoutMkLst>
            <pc:docMk/>
            <pc:sldMasterMk cId="819282087" sldId="2147483684"/>
            <pc:sldLayoutMk cId="281692498" sldId="2147483690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03.004" v="4"/>
          <pc:sldLayoutMkLst>
            <pc:docMk/>
            <pc:sldMasterMk cId="819282087" sldId="2147483684"/>
            <pc:sldLayoutMk cId="62612379" sldId="2147483691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03.004" v="4"/>
          <pc:sldLayoutMkLst>
            <pc:docMk/>
            <pc:sldMasterMk cId="819282087" sldId="2147483684"/>
            <pc:sldLayoutMk cId="3287686438" sldId="2147483692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03.004" v="4"/>
          <pc:sldLayoutMkLst>
            <pc:docMk/>
            <pc:sldMasterMk cId="819282087" sldId="2147483684"/>
            <pc:sldLayoutMk cId="3021168893" sldId="2147483693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03.004" v="4"/>
          <pc:sldLayoutMkLst>
            <pc:docMk/>
            <pc:sldMasterMk cId="819282087" sldId="2147483684"/>
            <pc:sldLayoutMk cId="3506660503" sldId="2147483694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03.004" v="4"/>
          <pc:sldLayoutMkLst>
            <pc:docMk/>
            <pc:sldMasterMk cId="819282087" sldId="2147483684"/>
            <pc:sldLayoutMk cId="4204107823" sldId="2147483695"/>
          </pc:sldLayoutMkLst>
        </pc:sldLayoutChg>
      </pc:sldMasterChg>
      <pc:sldMasterChg chg="add del addSldLayout delSldLayout modSldLayout">
        <pc:chgData name="Daniel Wojarski" userId="S::daniel.wojarski@student.pk.edu.pl::ec110b1b-ffed-4dda-9b3c-31607931127a" providerId="AD" clId="Web-{51DAAA95-F67E-448E-B995-A8713A857533}" dt="2021-11-22T21:28:07.395" v="5"/>
        <pc:sldMasterMkLst>
          <pc:docMk/>
          <pc:sldMasterMk cId="2878627234" sldId="2147483696"/>
        </pc:sldMasterMkLst>
        <pc:sldLayoutChg chg="add del mod replId">
          <pc:chgData name="Daniel Wojarski" userId="S::daniel.wojarski@student.pk.edu.pl::ec110b1b-ffed-4dda-9b3c-31607931127a" providerId="AD" clId="Web-{51DAAA95-F67E-448E-B995-A8713A857533}" dt="2021-11-22T21:28:07.395" v="5"/>
          <pc:sldLayoutMkLst>
            <pc:docMk/>
            <pc:sldMasterMk cId="2878627234" sldId="2147483696"/>
            <pc:sldLayoutMk cId="3813025759" sldId="2147483697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07.395" v="5"/>
          <pc:sldLayoutMkLst>
            <pc:docMk/>
            <pc:sldMasterMk cId="2878627234" sldId="2147483696"/>
            <pc:sldLayoutMk cId="1865813659" sldId="2147483698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07.395" v="5"/>
          <pc:sldLayoutMkLst>
            <pc:docMk/>
            <pc:sldMasterMk cId="2878627234" sldId="2147483696"/>
            <pc:sldLayoutMk cId="3232751737" sldId="2147483699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07.395" v="5"/>
          <pc:sldLayoutMkLst>
            <pc:docMk/>
            <pc:sldMasterMk cId="2878627234" sldId="2147483696"/>
            <pc:sldLayoutMk cId="320036266" sldId="2147483700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07.395" v="5"/>
          <pc:sldLayoutMkLst>
            <pc:docMk/>
            <pc:sldMasterMk cId="2878627234" sldId="2147483696"/>
            <pc:sldLayoutMk cId="4116786005" sldId="2147483701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07.395" v="5"/>
          <pc:sldLayoutMkLst>
            <pc:docMk/>
            <pc:sldMasterMk cId="2878627234" sldId="2147483696"/>
            <pc:sldLayoutMk cId="243900462" sldId="2147483702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07.395" v="5"/>
          <pc:sldLayoutMkLst>
            <pc:docMk/>
            <pc:sldMasterMk cId="2878627234" sldId="2147483696"/>
            <pc:sldLayoutMk cId="2993496292" sldId="2147483703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07.395" v="5"/>
          <pc:sldLayoutMkLst>
            <pc:docMk/>
            <pc:sldMasterMk cId="2878627234" sldId="2147483696"/>
            <pc:sldLayoutMk cId="498299902" sldId="2147483704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07.395" v="5"/>
          <pc:sldLayoutMkLst>
            <pc:docMk/>
            <pc:sldMasterMk cId="2878627234" sldId="2147483696"/>
            <pc:sldLayoutMk cId="4217520262" sldId="2147483705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07.395" v="5"/>
          <pc:sldLayoutMkLst>
            <pc:docMk/>
            <pc:sldMasterMk cId="2878627234" sldId="2147483696"/>
            <pc:sldLayoutMk cId="736775942" sldId="2147483706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07.395" v="5"/>
          <pc:sldLayoutMkLst>
            <pc:docMk/>
            <pc:sldMasterMk cId="2878627234" sldId="2147483696"/>
            <pc:sldLayoutMk cId="1499323072" sldId="2147483707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07.395" v="5"/>
          <pc:sldLayoutMkLst>
            <pc:docMk/>
            <pc:sldMasterMk cId="2878627234" sldId="2147483696"/>
            <pc:sldLayoutMk cId="3952627112" sldId="2147483708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07.395" v="5"/>
          <pc:sldLayoutMkLst>
            <pc:docMk/>
            <pc:sldMasterMk cId="2878627234" sldId="2147483696"/>
            <pc:sldLayoutMk cId="1603304886" sldId="2147483709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07.395" v="5"/>
          <pc:sldLayoutMkLst>
            <pc:docMk/>
            <pc:sldMasterMk cId="2878627234" sldId="2147483696"/>
            <pc:sldLayoutMk cId="2381041989" sldId="2147483710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07.395" v="5"/>
          <pc:sldLayoutMkLst>
            <pc:docMk/>
            <pc:sldMasterMk cId="2878627234" sldId="2147483696"/>
            <pc:sldLayoutMk cId="4155836517" sldId="2147483711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07.395" v="5"/>
          <pc:sldLayoutMkLst>
            <pc:docMk/>
            <pc:sldMasterMk cId="2878627234" sldId="2147483696"/>
            <pc:sldLayoutMk cId="2463653436" sldId="2147483712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07.395" v="5"/>
          <pc:sldLayoutMkLst>
            <pc:docMk/>
            <pc:sldMasterMk cId="2878627234" sldId="2147483696"/>
            <pc:sldLayoutMk cId="556819291" sldId="2147483713"/>
          </pc:sldLayoutMkLst>
        </pc:sldLayoutChg>
      </pc:sldMasterChg>
      <pc:sldMasterChg chg="add del addSldLayout delSldLayout modSldLayout">
        <pc:chgData name="Daniel Wojarski" userId="S::daniel.wojarski@student.pk.edu.pl::ec110b1b-ffed-4dda-9b3c-31607931127a" providerId="AD" clId="Web-{51DAAA95-F67E-448E-B995-A8713A857533}" dt="2021-11-22T21:28:10.129" v="6"/>
        <pc:sldMasterMkLst>
          <pc:docMk/>
          <pc:sldMasterMk cId="1551763314" sldId="2147483714"/>
        </pc:sldMasterMkLst>
        <pc:sldLayoutChg chg="add del mod replId">
          <pc:chgData name="Daniel Wojarski" userId="S::daniel.wojarski@student.pk.edu.pl::ec110b1b-ffed-4dda-9b3c-31607931127a" providerId="AD" clId="Web-{51DAAA95-F67E-448E-B995-A8713A857533}" dt="2021-11-22T21:28:10.129" v="6"/>
          <pc:sldLayoutMkLst>
            <pc:docMk/>
            <pc:sldMasterMk cId="1551763314" sldId="2147483714"/>
            <pc:sldLayoutMk cId="2814839831" sldId="2147483715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10.129" v="6"/>
          <pc:sldLayoutMkLst>
            <pc:docMk/>
            <pc:sldMasterMk cId="1551763314" sldId="2147483714"/>
            <pc:sldLayoutMk cId="3986814503" sldId="2147483716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10.129" v="6"/>
          <pc:sldLayoutMkLst>
            <pc:docMk/>
            <pc:sldMasterMk cId="1551763314" sldId="2147483714"/>
            <pc:sldLayoutMk cId="3587545780" sldId="2147483717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10.129" v="6"/>
          <pc:sldLayoutMkLst>
            <pc:docMk/>
            <pc:sldMasterMk cId="1551763314" sldId="2147483714"/>
            <pc:sldLayoutMk cId="4100663232" sldId="2147483718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10.129" v="6"/>
          <pc:sldLayoutMkLst>
            <pc:docMk/>
            <pc:sldMasterMk cId="1551763314" sldId="2147483714"/>
            <pc:sldLayoutMk cId="2011417232" sldId="2147483719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10.129" v="6"/>
          <pc:sldLayoutMkLst>
            <pc:docMk/>
            <pc:sldMasterMk cId="1551763314" sldId="2147483714"/>
            <pc:sldLayoutMk cId="3299120484" sldId="2147483720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10.129" v="6"/>
          <pc:sldLayoutMkLst>
            <pc:docMk/>
            <pc:sldMasterMk cId="1551763314" sldId="2147483714"/>
            <pc:sldLayoutMk cId="886689875" sldId="2147483721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10.129" v="6"/>
          <pc:sldLayoutMkLst>
            <pc:docMk/>
            <pc:sldMasterMk cId="1551763314" sldId="2147483714"/>
            <pc:sldLayoutMk cId="2382303055" sldId="2147483722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10.129" v="6"/>
          <pc:sldLayoutMkLst>
            <pc:docMk/>
            <pc:sldMasterMk cId="1551763314" sldId="2147483714"/>
            <pc:sldLayoutMk cId="2232085657" sldId="2147483723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10.129" v="6"/>
          <pc:sldLayoutMkLst>
            <pc:docMk/>
            <pc:sldMasterMk cId="1551763314" sldId="2147483714"/>
            <pc:sldLayoutMk cId="1062554853" sldId="2147483724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10.129" v="6"/>
          <pc:sldLayoutMkLst>
            <pc:docMk/>
            <pc:sldMasterMk cId="1551763314" sldId="2147483714"/>
            <pc:sldLayoutMk cId="2367868115" sldId="2147483725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10.129" v="6"/>
          <pc:sldLayoutMkLst>
            <pc:docMk/>
            <pc:sldMasterMk cId="1551763314" sldId="2147483714"/>
            <pc:sldLayoutMk cId="304657655" sldId="2147483726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10.129" v="6"/>
          <pc:sldLayoutMkLst>
            <pc:docMk/>
            <pc:sldMasterMk cId="1551763314" sldId="2147483714"/>
            <pc:sldLayoutMk cId="2421528966" sldId="2147483727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10.129" v="6"/>
          <pc:sldLayoutMkLst>
            <pc:docMk/>
            <pc:sldMasterMk cId="1551763314" sldId="2147483714"/>
            <pc:sldLayoutMk cId="2282619469" sldId="2147483728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10.129" v="6"/>
          <pc:sldLayoutMkLst>
            <pc:docMk/>
            <pc:sldMasterMk cId="1551763314" sldId="2147483714"/>
            <pc:sldLayoutMk cId="2831794940" sldId="2147483729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10.129" v="6"/>
          <pc:sldLayoutMkLst>
            <pc:docMk/>
            <pc:sldMasterMk cId="1551763314" sldId="2147483714"/>
            <pc:sldLayoutMk cId="3008710208" sldId="2147483730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10.129" v="6"/>
          <pc:sldLayoutMkLst>
            <pc:docMk/>
            <pc:sldMasterMk cId="1551763314" sldId="2147483714"/>
            <pc:sldLayoutMk cId="3808219409" sldId="2147483731"/>
          </pc:sldLayoutMkLst>
        </pc:sldLayoutChg>
      </pc:sldMasterChg>
      <pc:sldMasterChg chg="add del addSldLayout delSldLayout modSldLayout">
        <pc:chgData name="Daniel Wojarski" userId="S::daniel.wojarski@student.pk.edu.pl::ec110b1b-ffed-4dda-9b3c-31607931127a" providerId="AD" clId="Web-{51DAAA95-F67E-448E-B995-A8713A857533}" dt="2021-11-22T21:28:22.051" v="7"/>
        <pc:sldMasterMkLst>
          <pc:docMk/>
          <pc:sldMasterMk cId="2548889323" sldId="2147483732"/>
        </pc:sldMasterMkLst>
        <pc:sldLayoutChg chg="add del mod replId">
          <pc:chgData name="Daniel Wojarski" userId="S::daniel.wojarski@student.pk.edu.pl::ec110b1b-ffed-4dda-9b3c-31607931127a" providerId="AD" clId="Web-{51DAAA95-F67E-448E-B995-A8713A857533}" dt="2021-11-22T21:28:22.051" v="7"/>
          <pc:sldLayoutMkLst>
            <pc:docMk/>
            <pc:sldMasterMk cId="2548889323" sldId="2147483732"/>
            <pc:sldLayoutMk cId="3012328041" sldId="2147483733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22.051" v="7"/>
          <pc:sldLayoutMkLst>
            <pc:docMk/>
            <pc:sldMasterMk cId="2548889323" sldId="2147483732"/>
            <pc:sldLayoutMk cId="3612554245" sldId="2147483734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22.051" v="7"/>
          <pc:sldLayoutMkLst>
            <pc:docMk/>
            <pc:sldMasterMk cId="2548889323" sldId="2147483732"/>
            <pc:sldLayoutMk cId="2727796701" sldId="2147483735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22.051" v="7"/>
          <pc:sldLayoutMkLst>
            <pc:docMk/>
            <pc:sldMasterMk cId="2548889323" sldId="2147483732"/>
            <pc:sldLayoutMk cId="1118862727" sldId="2147483736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22.051" v="7"/>
          <pc:sldLayoutMkLst>
            <pc:docMk/>
            <pc:sldMasterMk cId="2548889323" sldId="2147483732"/>
            <pc:sldLayoutMk cId="3151671555" sldId="2147483737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22.051" v="7"/>
          <pc:sldLayoutMkLst>
            <pc:docMk/>
            <pc:sldMasterMk cId="2548889323" sldId="2147483732"/>
            <pc:sldLayoutMk cId="1471423067" sldId="2147483738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22.051" v="7"/>
          <pc:sldLayoutMkLst>
            <pc:docMk/>
            <pc:sldMasterMk cId="2548889323" sldId="2147483732"/>
            <pc:sldLayoutMk cId="1044288464" sldId="2147483739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22.051" v="7"/>
          <pc:sldLayoutMkLst>
            <pc:docMk/>
            <pc:sldMasterMk cId="2548889323" sldId="2147483732"/>
            <pc:sldLayoutMk cId="1478508642" sldId="2147483740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22.051" v="7"/>
          <pc:sldLayoutMkLst>
            <pc:docMk/>
            <pc:sldMasterMk cId="2548889323" sldId="2147483732"/>
            <pc:sldLayoutMk cId="1283009748" sldId="2147483741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22.051" v="7"/>
          <pc:sldLayoutMkLst>
            <pc:docMk/>
            <pc:sldMasterMk cId="2548889323" sldId="2147483732"/>
            <pc:sldLayoutMk cId="1860396012" sldId="2147483742"/>
          </pc:sldLayoutMkLst>
        </pc:sldLayoutChg>
        <pc:sldLayoutChg chg="add del mod replId">
          <pc:chgData name="Daniel Wojarski" userId="S::daniel.wojarski@student.pk.edu.pl::ec110b1b-ffed-4dda-9b3c-31607931127a" providerId="AD" clId="Web-{51DAAA95-F67E-448E-B995-A8713A857533}" dt="2021-11-22T21:28:22.051" v="7"/>
          <pc:sldLayoutMkLst>
            <pc:docMk/>
            <pc:sldMasterMk cId="2548889323" sldId="2147483732"/>
            <pc:sldLayoutMk cId="2127141030" sldId="2147483743"/>
          </pc:sldLayoutMkLst>
        </pc:sldLayoutChg>
      </pc:sldMasterChg>
      <pc:sldMasterChg chg="add addSldLayout modSldLayout">
        <pc:chgData name="Daniel Wojarski" userId="S::daniel.wojarski@student.pk.edu.pl::ec110b1b-ffed-4dda-9b3c-31607931127a" providerId="AD" clId="Web-{51DAAA95-F67E-448E-B995-A8713A857533}" dt="2021-11-22T21:28:22.051" v="7"/>
        <pc:sldMasterMkLst>
          <pc:docMk/>
          <pc:sldMasterMk cId="3120221695" sldId="2147483744"/>
        </pc:sldMasterMkLst>
        <pc:sldLayoutChg chg="add mod replId">
          <pc:chgData name="Daniel Wojarski" userId="S::daniel.wojarski@student.pk.edu.pl::ec110b1b-ffed-4dda-9b3c-31607931127a" providerId="AD" clId="Web-{51DAAA95-F67E-448E-B995-A8713A857533}" dt="2021-11-22T21:28:22.051" v="7"/>
          <pc:sldLayoutMkLst>
            <pc:docMk/>
            <pc:sldMasterMk cId="3120221695" sldId="2147483744"/>
            <pc:sldLayoutMk cId="3887426058" sldId="2147483745"/>
          </pc:sldLayoutMkLst>
        </pc:sldLayoutChg>
        <pc:sldLayoutChg chg="add mod replId">
          <pc:chgData name="Daniel Wojarski" userId="S::daniel.wojarski@student.pk.edu.pl::ec110b1b-ffed-4dda-9b3c-31607931127a" providerId="AD" clId="Web-{51DAAA95-F67E-448E-B995-A8713A857533}" dt="2021-11-22T21:28:22.051" v="7"/>
          <pc:sldLayoutMkLst>
            <pc:docMk/>
            <pc:sldMasterMk cId="3120221695" sldId="2147483744"/>
            <pc:sldLayoutMk cId="1560916017" sldId="2147483746"/>
          </pc:sldLayoutMkLst>
        </pc:sldLayoutChg>
        <pc:sldLayoutChg chg="add mod replId">
          <pc:chgData name="Daniel Wojarski" userId="S::daniel.wojarski@student.pk.edu.pl::ec110b1b-ffed-4dda-9b3c-31607931127a" providerId="AD" clId="Web-{51DAAA95-F67E-448E-B995-A8713A857533}" dt="2021-11-22T21:28:22.051" v="7"/>
          <pc:sldLayoutMkLst>
            <pc:docMk/>
            <pc:sldMasterMk cId="3120221695" sldId="2147483744"/>
            <pc:sldLayoutMk cId="415898554" sldId="2147483747"/>
          </pc:sldLayoutMkLst>
        </pc:sldLayoutChg>
        <pc:sldLayoutChg chg="add mod replId">
          <pc:chgData name="Daniel Wojarski" userId="S::daniel.wojarski@student.pk.edu.pl::ec110b1b-ffed-4dda-9b3c-31607931127a" providerId="AD" clId="Web-{51DAAA95-F67E-448E-B995-A8713A857533}" dt="2021-11-22T21:28:22.051" v="7"/>
          <pc:sldLayoutMkLst>
            <pc:docMk/>
            <pc:sldMasterMk cId="3120221695" sldId="2147483744"/>
            <pc:sldLayoutMk cId="3079019292" sldId="2147483748"/>
          </pc:sldLayoutMkLst>
        </pc:sldLayoutChg>
        <pc:sldLayoutChg chg="add mod replId">
          <pc:chgData name="Daniel Wojarski" userId="S::daniel.wojarski@student.pk.edu.pl::ec110b1b-ffed-4dda-9b3c-31607931127a" providerId="AD" clId="Web-{51DAAA95-F67E-448E-B995-A8713A857533}" dt="2021-11-22T21:28:22.051" v="7"/>
          <pc:sldLayoutMkLst>
            <pc:docMk/>
            <pc:sldMasterMk cId="3120221695" sldId="2147483744"/>
            <pc:sldLayoutMk cId="1077482003" sldId="2147483749"/>
          </pc:sldLayoutMkLst>
        </pc:sldLayoutChg>
        <pc:sldLayoutChg chg="add mod replId">
          <pc:chgData name="Daniel Wojarski" userId="S::daniel.wojarski@student.pk.edu.pl::ec110b1b-ffed-4dda-9b3c-31607931127a" providerId="AD" clId="Web-{51DAAA95-F67E-448E-B995-A8713A857533}" dt="2021-11-22T21:28:22.051" v="7"/>
          <pc:sldLayoutMkLst>
            <pc:docMk/>
            <pc:sldMasterMk cId="3120221695" sldId="2147483744"/>
            <pc:sldLayoutMk cId="336023820" sldId="2147483750"/>
          </pc:sldLayoutMkLst>
        </pc:sldLayoutChg>
        <pc:sldLayoutChg chg="add mod replId">
          <pc:chgData name="Daniel Wojarski" userId="S::daniel.wojarski@student.pk.edu.pl::ec110b1b-ffed-4dda-9b3c-31607931127a" providerId="AD" clId="Web-{51DAAA95-F67E-448E-B995-A8713A857533}" dt="2021-11-22T21:28:22.051" v="7"/>
          <pc:sldLayoutMkLst>
            <pc:docMk/>
            <pc:sldMasterMk cId="3120221695" sldId="2147483744"/>
            <pc:sldLayoutMk cId="4122192097" sldId="2147483751"/>
          </pc:sldLayoutMkLst>
        </pc:sldLayoutChg>
        <pc:sldLayoutChg chg="add mod replId">
          <pc:chgData name="Daniel Wojarski" userId="S::daniel.wojarski@student.pk.edu.pl::ec110b1b-ffed-4dda-9b3c-31607931127a" providerId="AD" clId="Web-{51DAAA95-F67E-448E-B995-A8713A857533}" dt="2021-11-22T21:28:22.051" v="7"/>
          <pc:sldLayoutMkLst>
            <pc:docMk/>
            <pc:sldMasterMk cId="3120221695" sldId="2147483744"/>
            <pc:sldLayoutMk cId="3624459624" sldId="2147483752"/>
          </pc:sldLayoutMkLst>
        </pc:sldLayoutChg>
        <pc:sldLayoutChg chg="add mod replId">
          <pc:chgData name="Daniel Wojarski" userId="S::daniel.wojarski@student.pk.edu.pl::ec110b1b-ffed-4dda-9b3c-31607931127a" providerId="AD" clId="Web-{51DAAA95-F67E-448E-B995-A8713A857533}" dt="2021-11-22T21:28:22.051" v="7"/>
          <pc:sldLayoutMkLst>
            <pc:docMk/>
            <pc:sldMasterMk cId="3120221695" sldId="2147483744"/>
            <pc:sldLayoutMk cId="4026041210" sldId="2147483753"/>
          </pc:sldLayoutMkLst>
        </pc:sldLayoutChg>
        <pc:sldLayoutChg chg="add mod replId">
          <pc:chgData name="Daniel Wojarski" userId="S::daniel.wojarski@student.pk.edu.pl::ec110b1b-ffed-4dda-9b3c-31607931127a" providerId="AD" clId="Web-{51DAAA95-F67E-448E-B995-A8713A857533}" dt="2021-11-22T21:28:22.051" v="7"/>
          <pc:sldLayoutMkLst>
            <pc:docMk/>
            <pc:sldMasterMk cId="3120221695" sldId="2147483744"/>
            <pc:sldLayoutMk cId="3729377538" sldId="2147483754"/>
          </pc:sldLayoutMkLst>
        </pc:sldLayoutChg>
        <pc:sldLayoutChg chg="add mod replId">
          <pc:chgData name="Daniel Wojarski" userId="S::daniel.wojarski@student.pk.edu.pl::ec110b1b-ffed-4dda-9b3c-31607931127a" providerId="AD" clId="Web-{51DAAA95-F67E-448E-B995-A8713A857533}" dt="2021-11-22T21:28:22.051" v="7"/>
          <pc:sldLayoutMkLst>
            <pc:docMk/>
            <pc:sldMasterMk cId="3120221695" sldId="2147483744"/>
            <pc:sldLayoutMk cId="3842333242" sldId="2147483755"/>
          </pc:sldLayoutMkLst>
        </pc:sldLayoutChg>
        <pc:sldLayoutChg chg="add mod replId">
          <pc:chgData name="Daniel Wojarski" userId="S::daniel.wojarski@student.pk.edu.pl::ec110b1b-ffed-4dda-9b3c-31607931127a" providerId="AD" clId="Web-{51DAAA95-F67E-448E-B995-A8713A857533}" dt="2021-11-22T21:28:22.051" v="7"/>
          <pc:sldLayoutMkLst>
            <pc:docMk/>
            <pc:sldMasterMk cId="3120221695" sldId="2147483744"/>
            <pc:sldLayoutMk cId="1356946378" sldId="2147483756"/>
          </pc:sldLayoutMkLst>
        </pc:sldLayoutChg>
        <pc:sldLayoutChg chg="add mod replId">
          <pc:chgData name="Daniel Wojarski" userId="S::daniel.wojarski@student.pk.edu.pl::ec110b1b-ffed-4dda-9b3c-31607931127a" providerId="AD" clId="Web-{51DAAA95-F67E-448E-B995-A8713A857533}" dt="2021-11-22T21:28:22.051" v="7"/>
          <pc:sldLayoutMkLst>
            <pc:docMk/>
            <pc:sldMasterMk cId="3120221695" sldId="2147483744"/>
            <pc:sldLayoutMk cId="3968014202" sldId="2147483757"/>
          </pc:sldLayoutMkLst>
        </pc:sldLayoutChg>
        <pc:sldLayoutChg chg="add mod replId">
          <pc:chgData name="Daniel Wojarski" userId="S::daniel.wojarski@student.pk.edu.pl::ec110b1b-ffed-4dda-9b3c-31607931127a" providerId="AD" clId="Web-{51DAAA95-F67E-448E-B995-A8713A857533}" dt="2021-11-22T21:28:22.051" v="7"/>
          <pc:sldLayoutMkLst>
            <pc:docMk/>
            <pc:sldMasterMk cId="3120221695" sldId="2147483744"/>
            <pc:sldLayoutMk cId="716799951" sldId="2147483758"/>
          </pc:sldLayoutMkLst>
        </pc:sldLayoutChg>
        <pc:sldLayoutChg chg="add mod replId">
          <pc:chgData name="Daniel Wojarski" userId="S::daniel.wojarski@student.pk.edu.pl::ec110b1b-ffed-4dda-9b3c-31607931127a" providerId="AD" clId="Web-{51DAAA95-F67E-448E-B995-A8713A857533}" dt="2021-11-22T21:28:22.051" v="7"/>
          <pc:sldLayoutMkLst>
            <pc:docMk/>
            <pc:sldMasterMk cId="3120221695" sldId="2147483744"/>
            <pc:sldLayoutMk cId="4086239" sldId="2147483759"/>
          </pc:sldLayoutMkLst>
        </pc:sldLayoutChg>
        <pc:sldLayoutChg chg="add mod replId">
          <pc:chgData name="Daniel Wojarski" userId="S::daniel.wojarski@student.pk.edu.pl::ec110b1b-ffed-4dda-9b3c-31607931127a" providerId="AD" clId="Web-{51DAAA95-F67E-448E-B995-A8713A857533}" dt="2021-11-22T21:28:22.051" v="7"/>
          <pc:sldLayoutMkLst>
            <pc:docMk/>
            <pc:sldMasterMk cId="3120221695" sldId="2147483744"/>
            <pc:sldLayoutMk cId="3177035655" sldId="2147483760"/>
          </pc:sldLayoutMkLst>
        </pc:sldLayoutChg>
        <pc:sldLayoutChg chg="add mod replId">
          <pc:chgData name="Daniel Wojarski" userId="S::daniel.wojarski@student.pk.edu.pl::ec110b1b-ffed-4dda-9b3c-31607931127a" providerId="AD" clId="Web-{51DAAA95-F67E-448E-B995-A8713A857533}" dt="2021-11-22T21:28:22.051" v="7"/>
          <pc:sldLayoutMkLst>
            <pc:docMk/>
            <pc:sldMasterMk cId="3120221695" sldId="2147483744"/>
            <pc:sldLayoutMk cId="1690869886" sldId="2147483761"/>
          </pc:sldLayoutMkLst>
        </pc:sldLayoutChg>
      </pc:sldMasterChg>
    </pc:docChg>
  </pc:docChgLst>
  <pc:docChgLst>
    <pc:chgData name="Bartosz Piszczek" userId="S::bartosz.piszczek@student.pk.edu.pl::d1d5e3ad-1b34-4913-bcbf-f743174783f8" providerId="AD" clId="Web-{13EDFAA8-4E7B-4E13-ABE6-63938063D4A2}"/>
    <pc:docChg chg="modSld">
      <pc:chgData name="Bartosz Piszczek" userId="S::bartosz.piszczek@student.pk.edu.pl::d1d5e3ad-1b34-4913-bcbf-f743174783f8" providerId="AD" clId="Web-{13EDFAA8-4E7B-4E13-ABE6-63938063D4A2}" dt="2021-11-14T10:21:23.174" v="373"/>
      <pc:docMkLst>
        <pc:docMk/>
      </pc:docMkLst>
      <pc:sldChg chg="addSp modSp">
        <pc:chgData name="Bartosz Piszczek" userId="S::bartosz.piszczek@student.pk.edu.pl::d1d5e3ad-1b34-4913-bcbf-f743174783f8" providerId="AD" clId="Web-{13EDFAA8-4E7B-4E13-ABE6-63938063D4A2}" dt="2021-11-14T10:21:23.174" v="373"/>
        <pc:sldMkLst>
          <pc:docMk/>
          <pc:sldMk cId="1614561198" sldId="257"/>
        </pc:sldMkLst>
        <pc:spChg chg="mod">
          <ac:chgData name="Bartosz Piszczek" userId="S::bartosz.piszczek@student.pk.edu.pl::d1d5e3ad-1b34-4913-bcbf-f743174783f8" providerId="AD" clId="Web-{13EDFAA8-4E7B-4E13-ABE6-63938063D4A2}" dt="2021-11-14T10:09:08.750" v="243" actId="20577"/>
          <ac:spMkLst>
            <pc:docMk/>
            <pc:sldMk cId="1614561198" sldId="257"/>
            <ac:spMk id="2" creationId="{5CB52539-4856-4212-BD7A-E9FB995A80BE}"/>
          </ac:spMkLst>
        </pc:spChg>
        <pc:spChg chg="mod">
          <ac:chgData name="Bartosz Piszczek" userId="S::bartosz.piszczek@student.pk.edu.pl::d1d5e3ad-1b34-4913-bcbf-f743174783f8" providerId="AD" clId="Web-{13EDFAA8-4E7B-4E13-ABE6-63938063D4A2}" dt="2021-11-14T10:09:07.031" v="242" actId="20577"/>
          <ac:spMkLst>
            <pc:docMk/>
            <pc:sldMk cId="1614561198" sldId="257"/>
            <ac:spMk id="3" creationId="{B0AD7DD8-CBF1-41C8-B5AA-1BDDA931F653}"/>
          </ac:spMkLst>
        </pc:spChg>
        <pc:graphicFrameChg chg="add mod modGraphic">
          <ac:chgData name="Bartosz Piszczek" userId="S::bartosz.piszczek@student.pk.edu.pl::d1d5e3ad-1b34-4913-bcbf-f743174783f8" providerId="AD" clId="Web-{13EDFAA8-4E7B-4E13-ABE6-63938063D4A2}" dt="2021-11-14T10:21:23.174" v="373"/>
          <ac:graphicFrameMkLst>
            <pc:docMk/>
            <pc:sldMk cId="1614561198" sldId="257"/>
            <ac:graphicFrameMk id="4" creationId="{E3102EC5-5017-4763-B849-FDB5428D55E7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07B86-4DD3-458A-B958-CB46A830AC5F}" type="datetimeFigureOut">
              <a:rPr lang="pl-PL"/>
              <a:t>15.01.2022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4EAC0-E9E8-404D-89F3-9B2FFEDA8C58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709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4EAC0-E9E8-404D-89F3-9B2FFEDA8C58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8801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"/>
              <a:t>Uwierzytelnianie szyfrowane to mechanizm uwierzytelniania wykorzystujący jednokierunkową kryptografię - czyli </a:t>
            </a:r>
            <a:r>
              <a:rPr lang="pl" err="1"/>
              <a:t>hashowanie</a:t>
            </a:r>
            <a:r>
              <a:rPr lang="pl"/>
              <a:t>. Dzięki temu mechanizmowi hasło jest bezpieczne nawet w przypadku jego przechwycenia, gdyż nie ma możliwości odwrócenia tej operacji </a:t>
            </a:r>
            <a:r>
              <a:rPr lang="pl" err="1"/>
              <a:t>krytograficznej</a:t>
            </a:r>
            <a:r>
              <a:rPr lang="pl"/>
              <a:t>, a ataki typu </a:t>
            </a:r>
            <a:r>
              <a:rPr lang="pl" err="1"/>
              <a:t>brute</a:t>
            </a:r>
            <a:r>
              <a:rPr lang="pl"/>
              <a:t> </a:t>
            </a:r>
            <a:r>
              <a:rPr lang="pl" err="1"/>
              <a:t>force</a:t>
            </a:r>
            <a:r>
              <a:rPr lang="pl"/>
              <a:t> są zbyt czasochłonne. Gdy użytkownik wysyła formularz do serwera, proces uwierzytelniania hasła zamienia je na </a:t>
            </a:r>
            <a:r>
              <a:rPr lang="pl" err="1"/>
              <a:t>hash</a:t>
            </a:r>
            <a:r>
              <a:rPr lang="pl"/>
              <a:t>, a następnie porównuje przesłane dane do hasła zapisanego na serwerze.</a:t>
            </a:r>
            <a:r>
              <a:rPr lang="en-US"/>
              <a:t> 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4EAC0-E9E8-404D-89F3-9B2FFEDA8C58}" type="slidenum">
              <a:rPr lang="pl-PL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447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"/>
              <a:t>Uwierzytelnianie klienta to mechanizm, który uwierzytelnia klienta za pomocą jego klucza publicznego zamiast nazwy użytkownika i hasła. Ten mechanizm jest uważany za bezpieczniejszy, ponieważ używa protokołu HTTP przez SSL (HTTPS) i używa certyfikatu klucza publicznego klienta.</a:t>
            </a:r>
            <a:r>
              <a:rPr lang="en-US"/>
              <a:t> 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4EAC0-E9E8-404D-89F3-9B2FFEDA8C58}" type="slidenum">
              <a:rPr lang="pl-PL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0892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Uwierzytelnianie</a:t>
            </a:r>
            <a:r>
              <a:rPr lang="en-US"/>
              <a:t> </a:t>
            </a:r>
            <a:r>
              <a:rPr lang="en-US" err="1"/>
              <a:t>wzajemne</a:t>
            </a:r>
            <a:r>
              <a:rPr lang="en-US"/>
              <a:t>, </a:t>
            </a:r>
            <a:r>
              <a:rPr lang="en-US" err="1"/>
              <a:t>znane</a:t>
            </a:r>
            <a:r>
              <a:rPr lang="en-US"/>
              <a:t> </a:t>
            </a:r>
            <a:r>
              <a:rPr lang="en-US" err="1"/>
              <a:t>również</a:t>
            </a:r>
            <a:r>
              <a:rPr lang="en-US"/>
              <a:t> </a:t>
            </a:r>
            <a:r>
              <a:rPr lang="en-US" err="1"/>
              <a:t>jako</a:t>
            </a:r>
            <a:r>
              <a:rPr lang="en-US"/>
              <a:t> </a:t>
            </a:r>
            <a:r>
              <a:rPr lang="en-US" err="1"/>
              <a:t>uwierzytelnianie</a:t>
            </a:r>
            <a:r>
              <a:rPr lang="en-US"/>
              <a:t> </a:t>
            </a:r>
            <a:r>
              <a:rPr lang="en-US" err="1"/>
              <a:t>dwukierunkowe</a:t>
            </a:r>
            <a:r>
              <a:rPr lang="en-US"/>
              <a:t>, to </a:t>
            </a:r>
            <a:r>
              <a:rPr lang="en-US" err="1"/>
              <a:t>proces</a:t>
            </a:r>
            <a:r>
              <a:rPr lang="en-US"/>
              <a:t> </a:t>
            </a:r>
            <a:r>
              <a:rPr lang="en-US" err="1"/>
              <a:t>bezpieczeństwa</a:t>
            </a:r>
            <a:r>
              <a:rPr lang="en-US"/>
              <a:t>, w </a:t>
            </a:r>
            <a:r>
              <a:rPr lang="en-US" err="1"/>
              <a:t>którym</a:t>
            </a:r>
            <a:r>
              <a:rPr lang="en-US"/>
              <a:t> </a:t>
            </a:r>
            <a:r>
              <a:rPr lang="en-US" err="1"/>
              <a:t>jednostki</a:t>
            </a:r>
            <a:r>
              <a:rPr lang="en-US"/>
              <a:t> </a:t>
            </a:r>
            <a:r>
              <a:rPr lang="en-US" err="1"/>
              <a:t>uwierzytelniają</a:t>
            </a:r>
            <a:r>
              <a:rPr lang="en-US"/>
              <a:t> </a:t>
            </a:r>
            <a:r>
              <a:rPr lang="en-US" err="1"/>
              <a:t>się</a:t>
            </a:r>
            <a:r>
              <a:rPr lang="en-US"/>
              <a:t> </a:t>
            </a:r>
            <a:r>
              <a:rPr lang="en-US" err="1"/>
              <a:t>nawzajem</a:t>
            </a:r>
            <a:r>
              <a:rPr lang="en-US"/>
              <a:t>, </a:t>
            </a:r>
            <a:r>
              <a:rPr lang="en-US" err="1"/>
              <a:t>zanim</a:t>
            </a:r>
            <a:r>
              <a:rPr lang="en-US"/>
              <a:t> </a:t>
            </a:r>
            <a:r>
              <a:rPr lang="en-US" err="1"/>
              <a:t>nastąpi</a:t>
            </a:r>
            <a:r>
              <a:rPr lang="en-US"/>
              <a:t> </a:t>
            </a:r>
            <a:r>
              <a:rPr lang="en-US" err="1"/>
              <a:t>rzeczywista</a:t>
            </a:r>
            <a:r>
              <a:rPr lang="en-US"/>
              <a:t> </a:t>
            </a:r>
            <a:r>
              <a:rPr lang="en-US" err="1"/>
              <a:t>komunikacja</a:t>
            </a:r>
            <a:r>
              <a:rPr lang="en-US"/>
              <a:t>. W </a:t>
            </a:r>
            <a:r>
              <a:rPr lang="en-US" err="1"/>
              <a:t>środowisku</a:t>
            </a:r>
            <a:r>
              <a:rPr lang="en-US"/>
              <a:t> </a:t>
            </a:r>
            <a:r>
              <a:rPr lang="en-US" err="1"/>
              <a:t>sieciowym</a:t>
            </a:r>
            <a:r>
              <a:rPr lang="en-US"/>
              <a:t> </a:t>
            </a:r>
            <a:r>
              <a:rPr lang="en-US" err="1"/>
              <a:t>wymaga</a:t>
            </a:r>
            <a:r>
              <a:rPr lang="en-US"/>
              <a:t> to, aby </a:t>
            </a:r>
            <a:r>
              <a:rPr lang="en-US" err="1"/>
              <a:t>zarówno</a:t>
            </a:r>
            <a:r>
              <a:rPr lang="en-US"/>
              <a:t> </a:t>
            </a:r>
            <a:r>
              <a:rPr lang="en-US" err="1"/>
              <a:t>klient</a:t>
            </a:r>
            <a:r>
              <a:rPr lang="en-US"/>
              <a:t>, jak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serwer</a:t>
            </a:r>
            <a:r>
              <a:rPr lang="en-US"/>
              <a:t> </a:t>
            </a:r>
            <a:r>
              <a:rPr lang="en-US" err="1"/>
              <a:t>dostarczyły</a:t>
            </a:r>
            <a:r>
              <a:rPr lang="en-US"/>
              <a:t> </a:t>
            </a:r>
            <a:r>
              <a:rPr lang="en-US" err="1"/>
              <a:t>certyfikaty</a:t>
            </a:r>
            <a:r>
              <a:rPr lang="en-US"/>
              <a:t> </a:t>
            </a:r>
            <a:r>
              <a:rPr lang="en-US" err="1"/>
              <a:t>cyfrowe</a:t>
            </a:r>
            <a:r>
              <a:rPr lang="en-US"/>
              <a:t> w </a:t>
            </a:r>
            <a:r>
              <a:rPr lang="en-US" err="1"/>
              <a:t>celu</a:t>
            </a:r>
            <a:r>
              <a:rPr lang="en-US"/>
              <a:t> </a:t>
            </a:r>
            <a:r>
              <a:rPr lang="en-US" err="1"/>
              <a:t>potwierdzenia</a:t>
            </a:r>
            <a:r>
              <a:rPr lang="en-US"/>
              <a:t> ich </a:t>
            </a:r>
            <a:r>
              <a:rPr lang="en-US" err="1"/>
              <a:t>tożsamości</a:t>
            </a:r>
            <a:r>
              <a:rPr lang="en-US"/>
              <a:t>. W </a:t>
            </a:r>
            <a:r>
              <a:rPr lang="en-US" err="1"/>
              <a:t>procesie</a:t>
            </a:r>
            <a:r>
              <a:rPr lang="en-US"/>
              <a:t> </a:t>
            </a:r>
            <a:r>
              <a:rPr lang="en-US" err="1"/>
              <a:t>wzajemnego</a:t>
            </a:r>
            <a:r>
              <a:rPr lang="en-US"/>
              <a:t> </a:t>
            </a:r>
            <a:r>
              <a:rPr lang="en-US" err="1"/>
              <a:t>uwierzytelniania</a:t>
            </a:r>
            <a:r>
              <a:rPr lang="en-US"/>
              <a:t> </a:t>
            </a:r>
            <a:r>
              <a:rPr lang="en-US" err="1"/>
              <a:t>połączenie</a:t>
            </a:r>
            <a:r>
              <a:rPr lang="en-US"/>
              <a:t> </a:t>
            </a:r>
            <a:r>
              <a:rPr lang="en-US" err="1"/>
              <a:t>może</a:t>
            </a:r>
            <a:r>
              <a:rPr lang="en-US"/>
              <a:t> </a:t>
            </a:r>
            <a:r>
              <a:rPr lang="en-US" err="1"/>
              <a:t>nastąpić</a:t>
            </a:r>
            <a:r>
              <a:rPr lang="en-US"/>
              <a:t> </a:t>
            </a:r>
            <a:r>
              <a:rPr lang="en-US" err="1"/>
              <a:t>tylko</a:t>
            </a:r>
            <a:r>
              <a:rPr lang="en-US"/>
              <a:t> </a:t>
            </a:r>
            <a:r>
              <a:rPr lang="en-US" err="1"/>
              <a:t>wtedy</a:t>
            </a:r>
            <a:r>
              <a:rPr lang="en-US"/>
              <a:t>, </a:t>
            </a:r>
            <a:r>
              <a:rPr lang="en-US" err="1"/>
              <a:t>gdy</a:t>
            </a:r>
            <a:r>
              <a:rPr lang="en-US"/>
              <a:t> </a:t>
            </a:r>
            <a:r>
              <a:rPr lang="en-US" err="1"/>
              <a:t>klient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serwer</a:t>
            </a:r>
            <a:r>
              <a:rPr lang="en-US"/>
              <a:t> </a:t>
            </a:r>
            <a:r>
              <a:rPr lang="en-US" err="1"/>
              <a:t>pomyślnie</a:t>
            </a:r>
            <a:r>
              <a:rPr lang="en-US"/>
              <a:t> </a:t>
            </a:r>
            <a:r>
              <a:rPr lang="en-US" err="1"/>
              <a:t>wymienią</a:t>
            </a:r>
            <a:r>
              <a:rPr lang="en-US"/>
              <a:t> </a:t>
            </a:r>
            <a:r>
              <a:rPr lang="en-US" err="1"/>
              <a:t>i</a:t>
            </a:r>
            <a:r>
              <a:rPr lang="en-US"/>
              <a:t> </a:t>
            </a:r>
            <a:r>
              <a:rPr lang="en-US" err="1"/>
              <a:t>zweryfikują</a:t>
            </a:r>
            <a:r>
              <a:rPr lang="en-US"/>
              <a:t> </a:t>
            </a:r>
            <a:r>
              <a:rPr lang="en-US" err="1"/>
              <a:t>się</a:t>
            </a:r>
            <a:r>
              <a:rPr lang="en-US"/>
              <a:t> </a:t>
            </a:r>
            <a:r>
              <a:rPr lang="en-US" err="1"/>
              <a:t>nawzajem</a:t>
            </a:r>
            <a:r>
              <a:rPr lang="en-US"/>
              <a:t>. </a:t>
            </a:r>
            <a:r>
              <a:rPr lang="en-US" err="1"/>
              <a:t>Wymiana</a:t>
            </a:r>
            <a:r>
              <a:rPr lang="en-US"/>
              <a:t> </a:t>
            </a:r>
            <a:r>
              <a:rPr lang="en-US" err="1"/>
              <a:t>certyfikatów</a:t>
            </a:r>
            <a:r>
              <a:rPr lang="en-US"/>
              <a:t> </a:t>
            </a:r>
            <a:r>
              <a:rPr lang="en-US" err="1"/>
              <a:t>odbywa</a:t>
            </a:r>
            <a:r>
              <a:rPr lang="en-US"/>
              <a:t> </a:t>
            </a:r>
            <a:r>
              <a:rPr lang="en-US" err="1"/>
              <a:t>się</a:t>
            </a:r>
            <a:r>
              <a:rPr lang="en-US"/>
              <a:t> za </a:t>
            </a:r>
            <a:r>
              <a:rPr lang="en-US" err="1"/>
              <a:t>pomocą</a:t>
            </a:r>
            <a:r>
              <a:rPr lang="en-US"/>
              <a:t> </a:t>
            </a:r>
            <a:r>
              <a:rPr lang="en-US" err="1"/>
              <a:t>protokołu</a:t>
            </a:r>
            <a:r>
              <a:rPr lang="en-US"/>
              <a:t> Transport Layer Security (TLS). </a:t>
            </a:r>
            <a:r>
              <a:rPr lang="en-US" err="1"/>
              <a:t>Klient</a:t>
            </a:r>
            <a:r>
              <a:rPr lang="en-US"/>
              <a:t> </a:t>
            </a:r>
            <a:r>
              <a:rPr lang="en-US" err="1"/>
              <a:t>żąda</a:t>
            </a:r>
            <a:r>
              <a:rPr lang="en-US"/>
              <a:t> </a:t>
            </a:r>
            <a:r>
              <a:rPr lang="en-US" err="1"/>
              <a:t>dostępu</a:t>
            </a:r>
            <a:r>
              <a:rPr lang="en-US"/>
              <a:t> do </a:t>
            </a:r>
            <a:r>
              <a:rPr lang="en-US" err="1"/>
              <a:t>chronionego</a:t>
            </a:r>
            <a:r>
              <a:rPr lang="en-US"/>
              <a:t> </a:t>
            </a:r>
            <a:r>
              <a:rPr lang="en-US" err="1"/>
              <a:t>zasobu</a:t>
            </a:r>
            <a:r>
              <a:rPr lang="en-US"/>
              <a:t>, </a:t>
            </a:r>
            <a:r>
              <a:rPr lang="en-US" err="1"/>
              <a:t>na</a:t>
            </a:r>
            <a:r>
              <a:rPr lang="en-US"/>
              <a:t> co </a:t>
            </a:r>
            <a:r>
              <a:rPr lang="en-US" err="1"/>
              <a:t>serwer</a:t>
            </a:r>
            <a:r>
              <a:rPr lang="en-US"/>
              <a:t> </a:t>
            </a:r>
            <a:r>
              <a:rPr lang="en-US" err="1"/>
              <a:t>odpowiada</a:t>
            </a:r>
            <a:r>
              <a:rPr lang="en-US"/>
              <a:t>, </a:t>
            </a:r>
            <a:r>
              <a:rPr lang="en-US" err="1"/>
              <a:t>wysyłając</a:t>
            </a:r>
            <a:r>
              <a:rPr lang="en-US"/>
              <a:t> </a:t>
            </a:r>
            <a:r>
              <a:rPr lang="en-US" err="1"/>
              <a:t>swój</a:t>
            </a:r>
            <a:r>
              <a:rPr lang="en-US"/>
              <a:t> </a:t>
            </a:r>
            <a:r>
              <a:rPr lang="en-US" err="1"/>
              <a:t>certyfikat</a:t>
            </a:r>
            <a:r>
              <a:rPr lang="en-US"/>
              <a:t> do </a:t>
            </a:r>
            <a:r>
              <a:rPr lang="en-US" err="1"/>
              <a:t>klienta</a:t>
            </a:r>
            <a:r>
              <a:rPr lang="en-US"/>
              <a:t>. </a:t>
            </a:r>
            <a:r>
              <a:rPr lang="en-US" err="1"/>
              <a:t>Następnie</a:t>
            </a:r>
            <a:r>
              <a:rPr lang="en-US"/>
              <a:t> </a:t>
            </a:r>
            <a:r>
              <a:rPr lang="en-US" err="1"/>
              <a:t>klient</a:t>
            </a:r>
            <a:r>
              <a:rPr lang="en-US"/>
              <a:t> </a:t>
            </a:r>
            <a:r>
              <a:rPr lang="en-US" err="1"/>
              <a:t>weryfikuje</a:t>
            </a:r>
            <a:r>
              <a:rPr lang="en-US"/>
              <a:t> </a:t>
            </a:r>
            <a:r>
              <a:rPr lang="en-US" err="1"/>
              <a:t>certyfikat</a:t>
            </a:r>
            <a:r>
              <a:rPr lang="en-US"/>
              <a:t> </a:t>
            </a:r>
            <a:r>
              <a:rPr lang="en-US" err="1"/>
              <a:t>serwera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jeśli</a:t>
            </a:r>
            <a:r>
              <a:rPr lang="en-US"/>
              <a:t> jest on </a:t>
            </a:r>
            <a:r>
              <a:rPr lang="en-US" err="1"/>
              <a:t>poprawny</a:t>
            </a:r>
            <a:r>
              <a:rPr lang="en-US"/>
              <a:t>, </a:t>
            </a:r>
            <a:r>
              <a:rPr lang="en-US" err="1"/>
              <a:t>klient</a:t>
            </a:r>
            <a:r>
              <a:rPr lang="en-US"/>
              <a:t> </a:t>
            </a:r>
            <a:r>
              <a:rPr lang="en-US" err="1"/>
              <a:t>wysyła</a:t>
            </a:r>
            <a:r>
              <a:rPr lang="en-US"/>
              <a:t> do </a:t>
            </a:r>
            <a:r>
              <a:rPr lang="en-US" err="1"/>
              <a:t>serwera</a:t>
            </a:r>
            <a:r>
              <a:rPr lang="en-US"/>
              <a:t> </a:t>
            </a:r>
            <a:r>
              <a:rPr lang="en-US" err="1"/>
              <a:t>swoją</a:t>
            </a:r>
            <a:r>
              <a:rPr lang="en-US"/>
              <a:t> </a:t>
            </a:r>
            <a:r>
              <a:rPr lang="en-US" err="1"/>
              <a:t>nazwę</a:t>
            </a:r>
            <a:r>
              <a:rPr lang="en-US"/>
              <a:t> </a:t>
            </a:r>
            <a:r>
              <a:rPr lang="en-US" err="1"/>
              <a:t>użytkownika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hasło</a:t>
            </a:r>
            <a:r>
              <a:rPr lang="en-US"/>
              <a:t>. </a:t>
            </a:r>
            <a:r>
              <a:rPr lang="en-US" err="1"/>
              <a:t>Następnie</a:t>
            </a:r>
            <a:r>
              <a:rPr lang="en-US"/>
              <a:t> </a:t>
            </a:r>
            <a:r>
              <a:rPr lang="en-US" err="1"/>
              <a:t>serwer</a:t>
            </a:r>
            <a:r>
              <a:rPr lang="en-US"/>
              <a:t> </a:t>
            </a:r>
            <a:r>
              <a:rPr lang="en-US" err="1"/>
              <a:t>weryfikuje</a:t>
            </a:r>
            <a:r>
              <a:rPr lang="en-US"/>
              <a:t> </a:t>
            </a:r>
            <a:r>
              <a:rPr lang="en-US" err="1"/>
              <a:t>dane</a:t>
            </a:r>
            <a:r>
              <a:rPr lang="en-US"/>
              <a:t> </a:t>
            </a:r>
            <a:r>
              <a:rPr lang="en-US" err="1"/>
              <a:t>uwierzytelniające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jeśli</a:t>
            </a:r>
            <a:r>
              <a:rPr lang="en-US"/>
              <a:t> </a:t>
            </a:r>
            <a:r>
              <a:rPr lang="en-US" err="1"/>
              <a:t>są</a:t>
            </a:r>
            <a:r>
              <a:rPr lang="en-US"/>
              <a:t> one </a:t>
            </a:r>
            <a:r>
              <a:rPr lang="en-US" err="1"/>
              <a:t>ważne</a:t>
            </a:r>
            <a:r>
              <a:rPr lang="en-US"/>
              <a:t>, </a:t>
            </a:r>
            <a:r>
              <a:rPr lang="en-US" err="1"/>
              <a:t>serwer</a:t>
            </a:r>
            <a:r>
              <a:rPr lang="en-US"/>
              <a:t> </a:t>
            </a:r>
            <a:r>
              <a:rPr lang="en-US" err="1"/>
              <a:t>przyznaje</a:t>
            </a:r>
            <a:r>
              <a:rPr lang="en-US"/>
              <a:t> </a:t>
            </a:r>
            <a:r>
              <a:rPr lang="en-US" err="1"/>
              <a:t>klientowi</a:t>
            </a:r>
            <a:r>
              <a:rPr lang="en-US"/>
              <a:t> </a:t>
            </a:r>
            <a:r>
              <a:rPr lang="en-US" err="1"/>
              <a:t>dostęp</a:t>
            </a:r>
            <a:r>
              <a:rPr lang="en-US"/>
              <a:t> do </a:t>
            </a:r>
            <a:r>
              <a:rPr lang="en-US" err="1"/>
              <a:t>chronionego</a:t>
            </a:r>
            <a:r>
              <a:rPr lang="en-US"/>
              <a:t> </a:t>
            </a:r>
            <a:r>
              <a:rPr lang="en-US" err="1"/>
              <a:t>zasobu</a:t>
            </a:r>
            <a:r>
              <a:rPr lang="en-US"/>
              <a:t>. </a:t>
            </a:r>
            <a:endParaRPr lang="en-US">
              <a:cs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4EAC0-E9E8-404D-89F3-9B2FFEDA8C58}" type="slidenum">
              <a:rPr lang="pl-PL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1047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Aby </a:t>
            </a:r>
            <a:r>
              <a:rPr lang="en-US" err="1"/>
              <a:t>określić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skonfigurować</a:t>
            </a:r>
            <a:r>
              <a:rPr lang="en-US"/>
              <a:t> </a:t>
            </a:r>
            <a:r>
              <a:rPr lang="en-US" err="1"/>
              <a:t>mechanizm</a:t>
            </a:r>
            <a:r>
              <a:rPr lang="en-US"/>
              <a:t> </a:t>
            </a:r>
            <a:r>
              <a:rPr lang="en-US" err="1"/>
              <a:t>uwierzytelniania</a:t>
            </a:r>
            <a:r>
              <a:rPr lang="en-US"/>
              <a:t>, </a:t>
            </a:r>
            <a:r>
              <a:rPr lang="en-US" err="1"/>
              <a:t>możemy</a:t>
            </a:r>
            <a:r>
              <a:rPr lang="en-US"/>
              <a:t> </a:t>
            </a:r>
            <a:r>
              <a:rPr lang="en-US" err="1"/>
              <a:t>albo</a:t>
            </a:r>
            <a:r>
              <a:rPr lang="en-US"/>
              <a:t> </a:t>
            </a:r>
            <a:r>
              <a:rPr lang="en-US" err="1"/>
              <a:t>użyć</a:t>
            </a:r>
            <a:r>
              <a:rPr lang="en-US"/>
              <a:t> </a:t>
            </a:r>
            <a:r>
              <a:rPr lang="en-US" err="1"/>
              <a:t>pliku</a:t>
            </a:r>
            <a:r>
              <a:rPr lang="en-US"/>
              <a:t> </a:t>
            </a:r>
            <a:r>
              <a:rPr lang="en-US" err="1"/>
              <a:t>deskryptora</a:t>
            </a:r>
            <a:r>
              <a:rPr lang="en-US"/>
              <a:t> </a:t>
            </a:r>
            <a:r>
              <a:rPr lang="en-US" err="1"/>
              <a:t>wdrożenia</a:t>
            </a:r>
            <a:r>
              <a:rPr lang="en-US"/>
              <a:t>, </a:t>
            </a:r>
            <a:r>
              <a:rPr lang="en-US" err="1"/>
              <a:t>użyć</a:t>
            </a:r>
            <a:r>
              <a:rPr lang="en-US"/>
              <a:t> </a:t>
            </a:r>
            <a:r>
              <a:rPr lang="en-US" err="1"/>
              <a:t>adnotacji</a:t>
            </a:r>
            <a:r>
              <a:rPr lang="en-US"/>
              <a:t> </a:t>
            </a:r>
            <a:r>
              <a:rPr lang="en-US" err="1"/>
              <a:t>albo</a:t>
            </a:r>
            <a:r>
              <a:rPr lang="en-US"/>
              <a:t> </a:t>
            </a:r>
            <a:r>
              <a:rPr lang="en-US" err="1"/>
              <a:t>zdefiniować</a:t>
            </a:r>
            <a:r>
              <a:rPr lang="en-US"/>
              <a:t> </a:t>
            </a:r>
            <a:r>
              <a:rPr lang="en-US" err="1"/>
              <a:t>konfigurację</a:t>
            </a:r>
            <a:r>
              <a:rPr lang="en-US"/>
              <a:t> </a:t>
            </a:r>
            <a:r>
              <a:rPr lang="en-US" err="1"/>
              <a:t>programowo</a:t>
            </a:r>
            <a:r>
              <a:rPr lang="en-US"/>
              <a:t>. </a:t>
            </a:r>
            <a:r>
              <a:rPr lang="en-US" err="1"/>
              <a:t>Generalnie</a:t>
            </a:r>
            <a:r>
              <a:rPr lang="en-US"/>
              <a:t> </a:t>
            </a:r>
            <a:r>
              <a:rPr lang="en-US" err="1"/>
              <a:t>zaleca</a:t>
            </a:r>
            <a:r>
              <a:rPr lang="en-US"/>
              <a:t> </a:t>
            </a:r>
            <a:r>
              <a:rPr lang="en-US" err="1"/>
              <a:t>się</a:t>
            </a:r>
            <a:r>
              <a:rPr lang="en-US"/>
              <a:t> </a:t>
            </a:r>
            <a:r>
              <a:rPr lang="en-US" err="1"/>
              <a:t>adnotację</a:t>
            </a:r>
            <a:r>
              <a:rPr lang="en-US"/>
              <a:t>, </a:t>
            </a:r>
            <a:r>
              <a:rPr lang="en-US" err="1"/>
              <a:t>ponieważ</a:t>
            </a:r>
            <a:r>
              <a:rPr lang="en-US"/>
              <a:t> jest </a:t>
            </a:r>
            <a:r>
              <a:rPr lang="en-US" err="1"/>
              <a:t>ona</a:t>
            </a:r>
            <a:r>
              <a:rPr lang="en-US"/>
              <a:t> </a:t>
            </a:r>
            <a:r>
              <a:rPr lang="en-US" err="1"/>
              <a:t>łatwa</a:t>
            </a:r>
            <a:r>
              <a:rPr lang="en-US"/>
              <a:t> do </a:t>
            </a:r>
            <a:r>
              <a:rPr lang="en-US" err="1"/>
              <a:t>zastosowania</a:t>
            </a:r>
            <a:r>
              <a:rPr lang="en-US"/>
              <a:t> w </a:t>
            </a:r>
            <a:r>
              <a:rPr lang="en-US" err="1"/>
              <a:t>projektach</a:t>
            </a:r>
            <a:r>
              <a:rPr lang="en-US"/>
              <a:t> Java EE. </a:t>
            </a:r>
            <a:r>
              <a:rPr lang="en-US" err="1"/>
              <a:t>Kiedy</a:t>
            </a:r>
            <a:r>
              <a:rPr lang="en-US"/>
              <a:t> </a:t>
            </a:r>
            <a:r>
              <a:rPr lang="en-US" err="1"/>
              <a:t>używamy</a:t>
            </a:r>
            <a:r>
              <a:rPr lang="en-US"/>
              <a:t> </a:t>
            </a:r>
            <a:r>
              <a:rPr lang="en-US" err="1"/>
              <a:t>deskryptora</a:t>
            </a:r>
            <a:r>
              <a:rPr lang="en-US"/>
              <a:t> </a:t>
            </a:r>
            <a:r>
              <a:rPr lang="en-US" err="1"/>
              <a:t>wdrożenia</a:t>
            </a:r>
            <a:r>
              <a:rPr lang="en-US"/>
              <a:t>, </a:t>
            </a:r>
            <a:r>
              <a:rPr lang="en-US" err="1"/>
              <a:t>definiujemy</a:t>
            </a:r>
            <a:r>
              <a:rPr lang="en-US"/>
              <a:t> </a:t>
            </a:r>
            <a:r>
              <a:rPr lang="en-US" err="1"/>
              <a:t>plik</a:t>
            </a:r>
            <a:r>
              <a:rPr lang="en-US"/>
              <a:t> </a:t>
            </a:r>
            <a:r>
              <a:rPr lang="en-US" err="1"/>
              <a:t>konfiguracji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tworzymy</a:t>
            </a:r>
            <a:r>
              <a:rPr lang="en-US"/>
              <a:t> </a:t>
            </a:r>
            <a:r>
              <a:rPr lang="en-US" err="1"/>
              <a:t>konfigurację</a:t>
            </a:r>
            <a:r>
              <a:rPr lang="en-US"/>
              <a:t> do </a:t>
            </a:r>
            <a:r>
              <a:rPr lang="en-US" err="1"/>
              <a:t>zestawu</a:t>
            </a:r>
            <a:r>
              <a:rPr lang="en-US"/>
              <a:t> </a:t>
            </a:r>
            <a:r>
              <a:rPr lang="en-US" err="1"/>
              <a:t>zasobów</a:t>
            </a:r>
            <a:r>
              <a:rPr lang="en-US"/>
              <a:t>. </a:t>
            </a:r>
            <a:r>
              <a:rPr lang="en-US" err="1"/>
              <a:t>Dzięki</a:t>
            </a:r>
            <a:r>
              <a:rPr lang="en-US"/>
              <a:t> </a:t>
            </a:r>
            <a:r>
              <a:rPr lang="en-US" err="1"/>
              <a:t>temu</a:t>
            </a:r>
            <a:r>
              <a:rPr lang="en-US"/>
              <a:t> </a:t>
            </a:r>
            <a:r>
              <a:rPr lang="en-US" err="1"/>
              <a:t>możliwe</a:t>
            </a:r>
            <a:r>
              <a:rPr lang="en-US"/>
              <a:t> jest </a:t>
            </a:r>
            <a:r>
              <a:rPr lang="en-US" err="1"/>
              <a:t>stworzenie</a:t>
            </a:r>
            <a:r>
              <a:rPr lang="en-US"/>
              <a:t> </a:t>
            </a:r>
            <a:r>
              <a:rPr lang="en-US" err="1"/>
              <a:t>jednego</a:t>
            </a:r>
            <a:r>
              <a:rPr lang="en-US"/>
              <a:t> </a:t>
            </a:r>
            <a:r>
              <a:rPr lang="en-US" err="1"/>
              <a:t>miejsca</a:t>
            </a:r>
            <a:r>
              <a:rPr lang="en-US"/>
              <a:t> do </a:t>
            </a:r>
            <a:r>
              <a:rPr lang="en-US" err="1"/>
              <a:t>konfiguracji</a:t>
            </a:r>
            <a:r>
              <a:rPr lang="en-US"/>
              <a:t> </a:t>
            </a:r>
            <a:r>
              <a:rPr lang="en-US" err="1"/>
              <a:t>naszych</a:t>
            </a:r>
            <a:r>
              <a:rPr lang="en-US"/>
              <a:t> </a:t>
            </a:r>
            <a:r>
              <a:rPr lang="en-US" err="1"/>
              <a:t>polityk</a:t>
            </a:r>
            <a:r>
              <a:rPr lang="en-US"/>
              <a:t> </a:t>
            </a:r>
            <a:r>
              <a:rPr lang="en-US" err="1"/>
              <a:t>bezpieczeństwa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powiązanie</a:t>
            </a:r>
            <a:r>
              <a:rPr lang="en-US"/>
              <a:t> go z </a:t>
            </a:r>
            <a:r>
              <a:rPr lang="en-US" err="1"/>
              <a:t>zestawem</a:t>
            </a:r>
            <a:r>
              <a:rPr lang="en-US"/>
              <a:t> </a:t>
            </a:r>
            <a:r>
              <a:rPr lang="en-US" err="1"/>
              <a:t>zasobów</a:t>
            </a:r>
            <a:r>
              <a:rPr lang="en-US"/>
              <a:t>. </a:t>
            </a:r>
            <a:r>
              <a:rPr lang="en-US" err="1"/>
              <a:t>Jednakże</a:t>
            </a:r>
            <a:r>
              <a:rPr lang="en-US"/>
              <a:t>, </a:t>
            </a:r>
            <a:r>
              <a:rPr lang="en-US" err="1"/>
              <a:t>gdy</a:t>
            </a:r>
            <a:r>
              <a:rPr lang="en-US"/>
              <a:t> </a:t>
            </a:r>
            <a:r>
              <a:rPr lang="en-US" err="1"/>
              <a:t>używamy</a:t>
            </a:r>
            <a:r>
              <a:rPr lang="en-US"/>
              <a:t> </a:t>
            </a:r>
            <a:r>
              <a:rPr lang="en-US" err="1"/>
              <a:t>adnotacji</a:t>
            </a:r>
            <a:r>
              <a:rPr lang="en-US"/>
              <a:t>, </a:t>
            </a:r>
            <a:r>
              <a:rPr lang="en-US" err="1"/>
              <a:t>definiujemy</a:t>
            </a:r>
            <a:r>
              <a:rPr lang="en-US"/>
              <a:t> </a:t>
            </a:r>
            <a:r>
              <a:rPr lang="en-US" err="1"/>
              <a:t>politykę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konkretnym</a:t>
            </a:r>
            <a:r>
              <a:rPr lang="en-US"/>
              <a:t> </a:t>
            </a:r>
            <a:r>
              <a:rPr lang="en-US" err="1"/>
              <a:t>zasobie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jest </a:t>
            </a:r>
            <a:r>
              <a:rPr lang="en-US" err="1"/>
              <a:t>ona</a:t>
            </a:r>
            <a:r>
              <a:rPr lang="en-US"/>
              <a:t> </a:t>
            </a:r>
            <a:r>
              <a:rPr lang="en-US" err="1"/>
              <a:t>nadrzędna</a:t>
            </a:r>
            <a:r>
              <a:rPr lang="en-US"/>
              <a:t> w </a:t>
            </a:r>
            <a:r>
              <a:rPr lang="en-US" err="1"/>
              <a:t>stosunku</a:t>
            </a:r>
            <a:r>
              <a:rPr lang="en-US"/>
              <a:t> do </a:t>
            </a:r>
            <a:r>
              <a:rPr lang="en-US" err="1"/>
              <a:t>deskryptora</a:t>
            </a:r>
            <a:r>
              <a:rPr lang="en-US"/>
              <a:t> </a:t>
            </a:r>
            <a:r>
              <a:rPr lang="en-US" err="1"/>
              <a:t>wdrożenia</a:t>
            </a:r>
            <a:r>
              <a:rPr lang="en-US"/>
              <a:t>. </a:t>
            </a:r>
            <a:r>
              <a:rPr lang="en-US" err="1"/>
              <a:t>Gdy</a:t>
            </a:r>
            <a:r>
              <a:rPr lang="en-US"/>
              <a:t> </a:t>
            </a:r>
            <a:r>
              <a:rPr lang="en-US" err="1"/>
              <a:t>używamy</a:t>
            </a:r>
            <a:r>
              <a:rPr lang="en-US"/>
              <a:t> </a:t>
            </a:r>
            <a:r>
              <a:rPr lang="en-US" err="1"/>
              <a:t>konfiguracji</a:t>
            </a:r>
            <a:r>
              <a:rPr lang="en-US"/>
              <a:t> </a:t>
            </a:r>
            <a:r>
              <a:rPr lang="en-US" err="1"/>
              <a:t>programowej</a:t>
            </a:r>
            <a:r>
              <a:rPr lang="en-US"/>
              <a:t>, </a:t>
            </a:r>
            <a:r>
              <a:rPr lang="en-US" err="1"/>
              <a:t>możemy</a:t>
            </a:r>
            <a:r>
              <a:rPr lang="en-US"/>
              <a:t> </a:t>
            </a:r>
            <a:r>
              <a:rPr lang="en-US" err="1"/>
              <a:t>uwierzytelnić</a:t>
            </a:r>
            <a:r>
              <a:rPr lang="en-US"/>
              <a:t> </a:t>
            </a:r>
            <a:r>
              <a:rPr lang="en-US" err="1"/>
              <a:t>inne</a:t>
            </a:r>
            <a:r>
              <a:rPr lang="en-US"/>
              <a:t> </a:t>
            </a:r>
            <a:r>
              <a:rPr lang="en-US" err="1"/>
              <a:t>cechy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używać</a:t>
            </a:r>
            <a:r>
              <a:rPr lang="en-US"/>
              <a:t> </a:t>
            </a:r>
            <a:r>
              <a:rPr lang="en-US" err="1"/>
              <a:t>mechanizmu</a:t>
            </a:r>
            <a:r>
              <a:rPr lang="en-US"/>
              <a:t> </a:t>
            </a:r>
            <a:r>
              <a:rPr lang="en-US" err="1"/>
              <a:t>uwierzytelniania</a:t>
            </a:r>
            <a:r>
              <a:rPr lang="en-US"/>
              <a:t> w </a:t>
            </a:r>
            <a:r>
              <a:rPr lang="en-US" err="1"/>
              <a:t>sposób</a:t>
            </a:r>
            <a:r>
              <a:rPr lang="en-US"/>
              <a:t> </a:t>
            </a:r>
            <a:r>
              <a:rPr lang="en-US" err="1"/>
              <a:t>dynamiczny</a:t>
            </a:r>
            <a:r>
              <a:rPr lang="en-US"/>
              <a:t>. 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4EAC0-E9E8-404D-89F3-9B2FFEDA8C58}" type="slidenum">
              <a:rPr lang="pl-PL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4668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" dirty="0"/>
              <a:t>web.xml to deskryptor wdrożenia aplikacji internetowej i zawiera wiele konfiguracje dotyczące aplikacji internetowej. W poniższym deskryptorze wdrożenia mamy konfiguracje bezpieczeństwa dla naszej aplikacji internetowej:</a:t>
            </a:r>
            <a:r>
              <a:rPr lang="en-US" dirty="0"/>
              <a:t> </a:t>
            </a:r>
            <a:br>
              <a:rPr lang="pl-PL" dirty="0"/>
            </a:br>
            <a:br>
              <a:rPr lang="pl-PL" dirty="0"/>
            </a:b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&lt;web-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collection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&lt;web-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helloworld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&lt;/web-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url-pattern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&gt;/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helloworld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/*&lt;/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url-pattern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&lt;/web-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collection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  <a:b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auth-constraint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&lt;role-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&lt;/role-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&lt;/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auth-constraint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  <a:b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&lt;login-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config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auth-method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&gt;BASIC&lt;/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auth-method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&lt;/login-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config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4EAC0-E9E8-404D-89F3-9B2FFEDA8C58}" type="slidenum">
              <a:rPr lang="pl-PL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0434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>
                <a:cs typeface="Calibri"/>
              </a:rPr>
              <a:t>Tylko dla użytkownika z rolą </a:t>
            </a:r>
            <a:r>
              <a:rPr lang="pl-PL" dirty="0" err="1">
                <a:cs typeface="Calibri"/>
              </a:rPr>
              <a:t>user</a:t>
            </a:r>
            <a:endParaRPr lang="en-US" dirty="0">
              <a:cs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4EAC0-E9E8-404D-89F3-9B2FFEDA8C58}" type="slidenum">
              <a:rPr lang="pl-PL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5537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Klasa</a:t>
            </a:r>
            <a:r>
              <a:rPr lang="en-US"/>
              <a:t> </a:t>
            </a:r>
            <a:r>
              <a:rPr lang="en-US" err="1"/>
              <a:t>HelloWorldServlet</a:t>
            </a:r>
            <a:r>
              <a:rPr lang="en-US"/>
              <a:t> jest </a:t>
            </a:r>
            <a:r>
              <a:rPr lang="en-US" err="1"/>
              <a:t>klasą</a:t>
            </a:r>
            <a:r>
              <a:rPr lang="en-US"/>
              <a:t> </a:t>
            </a:r>
            <a:r>
              <a:rPr lang="en-US" err="1"/>
              <a:t>serwletów</a:t>
            </a:r>
            <a:r>
              <a:rPr lang="en-US"/>
              <a:t>, </a:t>
            </a:r>
            <a:r>
              <a:rPr lang="en-US" err="1"/>
              <a:t>która</a:t>
            </a:r>
            <a:r>
              <a:rPr lang="en-US"/>
              <a:t> </a:t>
            </a:r>
            <a:r>
              <a:rPr lang="en-US" err="1"/>
              <a:t>odpowiada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żądania</a:t>
            </a:r>
            <a:r>
              <a:rPr lang="en-US"/>
              <a:t> </a:t>
            </a:r>
            <a:r>
              <a:rPr lang="en-US" err="1"/>
              <a:t>wysyłane</a:t>
            </a:r>
            <a:r>
              <a:rPr lang="en-US"/>
              <a:t> do /</a:t>
            </a:r>
            <a:r>
              <a:rPr lang="en-US" err="1"/>
              <a:t>helloworld</a:t>
            </a:r>
            <a:r>
              <a:rPr lang="en-US"/>
              <a:t>/annotation. Ta </a:t>
            </a:r>
            <a:r>
              <a:rPr lang="en-US" err="1"/>
              <a:t>klasa</a:t>
            </a:r>
            <a:r>
              <a:rPr lang="en-US"/>
              <a:t> ma </a:t>
            </a:r>
            <a:r>
              <a:rPr lang="en-US" err="1"/>
              <a:t>metodę</a:t>
            </a:r>
            <a:r>
              <a:rPr lang="en-US"/>
              <a:t> </a:t>
            </a:r>
            <a:r>
              <a:rPr lang="en-US" err="1"/>
              <a:t>doGet</a:t>
            </a:r>
            <a:r>
              <a:rPr lang="en-US"/>
              <a:t>(</a:t>
            </a:r>
            <a:r>
              <a:rPr lang="en-US" err="1"/>
              <a:t>HttpServletRequest</a:t>
            </a:r>
            <a:r>
              <a:rPr lang="en-US"/>
              <a:t>, request, </a:t>
            </a:r>
            <a:r>
              <a:rPr lang="en-US" err="1"/>
              <a:t>HttpServletResponse</a:t>
            </a:r>
            <a:r>
              <a:rPr lang="en-US"/>
              <a:t> response) </a:t>
            </a:r>
            <a:r>
              <a:rPr lang="en-US" err="1"/>
              <a:t>odpowiadającą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wszystkie</a:t>
            </a:r>
            <a:r>
              <a:rPr lang="en-US"/>
              <a:t> </a:t>
            </a:r>
            <a:r>
              <a:rPr lang="en-US" err="1"/>
              <a:t>żądania</a:t>
            </a:r>
            <a:r>
              <a:rPr lang="en-US"/>
              <a:t> GET. </a:t>
            </a:r>
            <a:endParaRPr lang="pl-PL"/>
          </a:p>
          <a:p>
            <a:r>
              <a:rPr lang="en-US"/>
              <a:t>Po </a:t>
            </a:r>
            <a:r>
              <a:rPr lang="en-US" err="1"/>
              <a:t>przetworzeniu</a:t>
            </a:r>
            <a:r>
              <a:rPr lang="en-US"/>
              <a:t> </a:t>
            </a:r>
            <a:r>
              <a:rPr lang="en-US" err="1"/>
              <a:t>tej</a:t>
            </a:r>
            <a:r>
              <a:rPr lang="en-US"/>
              <a:t> </a:t>
            </a:r>
            <a:r>
              <a:rPr lang="en-US" err="1"/>
              <a:t>metody</a:t>
            </a:r>
            <a:r>
              <a:rPr lang="en-US"/>
              <a:t> </a:t>
            </a:r>
            <a:r>
              <a:rPr lang="en-US" err="1"/>
              <a:t>przeprowadzana</a:t>
            </a:r>
            <a:r>
              <a:rPr lang="en-US"/>
              <a:t> jest </a:t>
            </a:r>
            <a:r>
              <a:rPr lang="en-US" err="1"/>
              <a:t>weryfikacja</a:t>
            </a:r>
            <a:r>
              <a:rPr lang="en-US"/>
              <a:t> </a:t>
            </a:r>
            <a:r>
              <a:rPr lang="en-US" err="1"/>
              <a:t>uwierzytelnienia</a:t>
            </a:r>
            <a:r>
              <a:rPr lang="en-US"/>
              <a:t>, a </a:t>
            </a:r>
            <a:r>
              <a:rPr lang="en-US" err="1"/>
              <a:t>jeśli</a:t>
            </a:r>
            <a:r>
              <a:rPr lang="en-US"/>
              <a:t> </a:t>
            </a:r>
            <a:r>
              <a:rPr lang="en-US" err="1"/>
              <a:t>użytkownik</a:t>
            </a:r>
            <a:r>
              <a:rPr lang="en-US"/>
              <a:t> jest </a:t>
            </a:r>
            <a:r>
              <a:rPr lang="en-US" err="1"/>
              <a:t>skojarzony</a:t>
            </a:r>
            <a:r>
              <a:rPr lang="en-US"/>
              <a:t> z </a:t>
            </a:r>
            <a:r>
              <a:rPr lang="en-US" err="1"/>
              <a:t>rolą</a:t>
            </a:r>
            <a:r>
              <a:rPr lang="en-US"/>
              <a:t>, </a:t>
            </a:r>
            <a:r>
              <a:rPr lang="en-US" err="1"/>
              <a:t>metoda</a:t>
            </a:r>
            <a:r>
              <a:rPr lang="en-US"/>
              <a:t> jest </a:t>
            </a:r>
            <a:r>
              <a:rPr lang="en-US" err="1"/>
              <a:t>przetwarzana</a:t>
            </a:r>
            <a:r>
              <a:rPr lang="en-US"/>
              <a:t>. </a:t>
            </a:r>
            <a:r>
              <a:rPr lang="en-US" err="1"/>
              <a:t>Jeśli</a:t>
            </a:r>
            <a:r>
              <a:rPr lang="en-US"/>
              <a:t> </a:t>
            </a:r>
            <a:r>
              <a:rPr lang="en-US" err="1"/>
              <a:t>nie</a:t>
            </a:r>
            <a:r>
              <a:rPr lang="en-US"/>
              <a:t>, </a:t>
            </a:r>
            <a:r>
              <a:rPr lang="en-US" err="1"/>
              <a:t>okno</a:t>
            </a:r>
            <a:r>
              <a:rPr lang="en-US"/>
              <a:t> </a:t>
            </a:r>
            <a:r>
              <a:rPr lang="en-US" err="1"/>
              <a:t>dialogowe</a:t>
            </a:r>
            <a:r>
              <a:rPr lang="en-US"/>
              <a:t> </a:t>
            </a:r>
            <a:r>
              <a:rPr lang="en-US" err="1"/>
              <a:t>pojawia</a:t>
            </a:r>
            <a:r>
              <a:rPr lang="en-US"/>
              <a:t> </a:t>
            </a:r>
            <a:r>
              <a:rPr lang="en-US" err="1"/>
              <a:t>się</a:t>
            </a:r>
            <a:r>
              <a:rPr lang="en-US"/>
              <a:t> ponownie 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4EAC0-E9E8-404D-89F3-9B2FFEDA8C58}" type="slidenum">
              <a:rPr lang="pl-PL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8715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Takie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przechwycenie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pozwala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dodanie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logiki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uwierzytelniania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przed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wykonaniem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logiki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biznesowej</a:t>
            </a:r>
            <a:endParaRPr lang="pl-PL" err="1">
              <a:cs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4EAC0-E9E8-404D-89F3-9B2FFEDA8C58}" type="slidenum">
              <a:rPr lang="pl-PL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2208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26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7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33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46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14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99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35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6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1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1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8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9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5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4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2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64080D6-34DE-4277-97CC-2FB381284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adlock on computer motherboard">
            <a:extLst>
              <a:ext uri="{FF2B5EF4-FFF2-40B4-BE49-F238E27FC236}">
                <a16:creationId xmlns:a16="http://schemas.microsoft.com/office/drawing/2014/main" id="{D9215C62-C4B0-4276-AAAA-5CD3821AF0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r="-2" b="1572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401A418-24CC-435B-86E4-DFF132BE8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939" y="2493760"/>
            <a:ext cx="8574622" cy="26161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/>
              <a:t>Security Patterns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43DF521-CDDA-4EE0-85FB-45D3BA7E2522}"/>
              </a:ext>
            </a:extLst>
          </p:cNvPr>
          <p:cNvSpPr txBox="1"/>
          <p:nvPr/>
        </p:nvSpPr>
        <p:spPr>
          <a:xfrm>
            <a:off x="505488" y="4973939"/>
            <a:ext cx="4909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Bartosz Piszczek</a:t>
            </a:r>
          </a:p>
          <a:p>
            <a:r>
              <a:rPr lang="pl-PL" dirty="0"/>
              <a:t>Daniel </a:t>
            </a:r>
            <a:r>
              <a:rPr lang="pl-PL" dirty="0" err="1"/>
              <a:t>Wojarski</a:t>
            </a:r>
            <a:endParaRPr lang="pl-PL" dirty="0"/>
          </a:p>
          <a:p>
            <a:r>
              <a:rPr lang="pl-PL" dirty="0"/>
              <a:t>Dominik Kulis</a:t>
            </a:r>
          </a:p>
          <a:p>
            <a:r>
              <a:rPr lang="pl-PL" dirty="0"/>
              <a:t>Krystian </a:t>
            </a:r>
            <a:r>
              <a:rPr lang="pl-PL" dirty="0" err="1"/>
              <a:t>Janowiak</a:t>
            </a:r>
            <a:endParaRPr lang="pl-PL" dirty="0"/>
          </a:p>
          <a:p>
            <a:r>
              <a:rPr lang="pl-PL" dirty="0"/>
              <a:t>Mateusz Łąpieś</a:t>
            </a:r>
          </a:p>
        </p:txBody>
      </p:sp>
    </p:spTree>
    <p:extLst>
      <p:ext uri="{BB962C8B-B14F-4D97-AF65-F5344CB8AC3E}">
        <p14:creationId xmlns:p14="http://schemas.microsoft.com/office/powerpoint/2010/main" val="4118042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ytuł 1">
            <a:extLst>
              <a:ext uri="{FF2B5EF4-FFF2-40B4-BE49-F238E27FC236}">
                <a16:creationId xmlns:a16="http://schemas.microsoft.com/office/drawing/2014/main" id="{7585E4DD-271C-45F1-85D2-3D6F47B420C6}"/>
              </a:ext>
            </a:extLst>
          </p:cNvPr>
          <p:cNvSpPr txBox="1">
            <a:spLocks/>
          </p:cNvSpPr>
          <p:nvPr/>
        </p:nvSpPr>
        <p:spPr>
          <a:xfrm>
            <a:off x="2171740" y="439614"/>
            <a:ext cx="7856132" cy="102599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0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/>
              <a:t>Uwierzytelnianie </a:t>
            </a:r>
            <a:r>
              <a:rPr lang="pl-PL" b="1"/>
              <a:t>oparte na formularzu</a:t>
            </a:r>
          </a:p>
        </p:txBody>
      </p:sp>
      <p:pic>
        <p:nvPicPr>
          <p:cNvPr id="2" name="Obraz 2">
            <a:extLst>
              <a:ext uri="{FF2B5EF4-FFF2-40B4-BE49-F238E27FC236}">
                <a16:creationId xmlns:a16="http://schemas.microsoft.com/office/drawing/2014/main" id="{27ACCCA3-7779-4BAF-83B1-45B6DF4A8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709" y="1761303"/>
            <a:ext cx="6006122" cy="387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88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ytuł 1">
            <a:extLst>
              <a:ext uri="{FF2B5EF4-FFF2-40B4-BE49-F238E27FC236}">
                <a16:creationId xmlns:a16="http://schemas.microsoft.com/office/drawing/2014/main" id="{AD57169A-4402-4424-9637-51A9CFE0A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202" y="439614"/>
            <a:ext cx="7660747" cy="1025998"/>
          </a:xfrm>
        </p:spPr>
        <p:txBody>
          <a:bodyPr>
            <a:normAutofit/>
          </a:bodyPr>
          <a:lstStyle/>
          <a:p>
            <a:pPr algn="ctr"/>
            <a:r>
              <a:rPr lang="pl-PL"/>
              <a:t>Single-</a:t>
            </a:r>
            <a:r>
              <a:rPr lang="pl-PL" err="1"/>
              <a:t>sign</a:t>
            </a:r>
            <a:r>
              <a:rPr lang="pl-PL"/>
              <a:t>-on </a:t>
            </a:r>
            <a:r>
              <a:rPr lang="pl-PL" err="1"/>
              <a:t>pattern</a:t>
            </a:r>
            <a:endParaRPr lang="pl-PL" b="1" err="1"/>
          </a:p>
        </p:txBody>
      </p:sp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BEDC79D7-17CA-4D9B-8F3C-7E721A64D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162357"/>
            <a:ext cx="2743200" cy="2533286"/>
          </a:xfrm>
          <a:prstGeom prst="rect">
            <a:avLst/>
          </a:prstGeom>
        </p:spPr>
      </p:pic>
      <p:pic>
        <p:nvPicPr>
          <p:cNvPr id="4" name="Picture 5" descr="Diagram&#10;&#10;Description automatically generated">
            <a:extLst>
              <a:ext uri="{FF2B5EF4-FFF2-40B4-BE49-F238E27FC236}">
                <a16:creationId xmlns:a16="http://schemas.microsoft.com/office/drawing/2014/main" id="{C4E3EA58-EC4C-46B0-8674-22722164D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477" y="1468742"/>
            <a:ext cx="4980353" cy="46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61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64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ytuł 1">
            <a:extLst>
              <a:ext uri="{FF2B5EF4-FFF2-40B4-BE49-F238E27FC236}">
                <a16:creationId xmlns:a16="http://schemas.microsoft.com/office/drawing/2014/main" id="{D39E253C-2F73-45AF-81DA-561ACD848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37" y="81805"/>
            <a:ext cx="10018713" cy="1752599"/>
          </a:xfrm>
        </p:spPr>
        <p:txBody>
          <a:bodyPr>
            <a:normAutofit/>
          </a:bodyPr>
          <a:lstStyle/>
          <a:p>
            <a:pPr algn="ctr"/>
            <a:r>
              <a:rPr lang="pl"/>
              <a:t>Uwierzytelnianie szyfrowane </a:t>
            </a:r>
            <a:endParaRPr lang="pl-PL"/>
          </a:p>
        </p:txBody>
      </p:sp>
      <p:cxnSp>
        <p:nvCxnSpPr>
          <p:cNvPr id="2" name="Łącznik prosty ze strzałką 1">
            <a:extLst>
              <a:ext uri="{FF2B5EF4-FFF2-40B4-BE49-F238E27FC236}">
                <a16:creationId xmlns:a16="http://schemas.microsoft.com/office/drawing/2014/main" id="{593140B9-6D8A-44BE-AA3E-6BAE23D0F284}"/>
              </a:ext>
            </a:extLst>
          </p:cNvPr>
          <p:cNvCxnSpPr/>
          <p:nvPr/>
        </p:nvCxnSpPr>
        <p:spPr>
          <a:xfrm>
            <a:off x="8367824" y="1917404"/>
            <a:ext cx="8859" cy="3012557"/>
          </a:xfrm>
          <a:prstGeom prst="straightConnector1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879BE66-E44D-40D4-8531-DB7D8D3EC78A}"/>
              </a:ext>
            </a:extLst>
          </p:cNvPr>
          <p:cNvSpPr txBox="1"/>
          <p:nvPr/>
        </p:nvSpPr>
        <p:spPr>
          <a:xfrm>
            <a:off x="1634313" y="23431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/>
              <a:t>Hasło: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5902E970-FD45-4AF6-B953-F7FCF8D5A8B7}"/>
              </a:ext>
            </a:extLst>
          </p:cNvPr>
          <p:cNvSpPr/>
          <p:nvPr/>
        </p:nvSpPr>
        <p:spPr>
          <a:xfrm>
            <a:off x="1709183" y="2745857"/>
            <a:ext cx="1302488" cy="4607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qwerty123</a:t>
            </a:r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4D8905EF-CF12-47C3-9925-64E9726B85B6}"/>
              </a:ext>
            </a:extLst>
          </p:cNvPr>
          <p:cNvCxnSpPr/>
          <p:nvPr/>
        </p:nvCxnSpPr>
        <p:spPr>
          <a:xfrm>
            <a:off x="3810221" y="3021639"/>
            <a:ext cx="763773" cy="1772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>
            <a:extLst>
              <a:ext uri="{FF2B5EF4-FFF2-40B4-BE49-F238E27FC236}">
                <a16:creationId xmlns:a16="http://schemas.microsoft.com/office/drawing/2014/main" id="{235EC39C-0982-4251-9EE6-F3DE67567D75}"/>
              </a:ext>
            </a:extLst>
          </p:cNvPr>
          <p:cNvCxnSpPr>
            <a:cxnSpLocks/>
          </p:cNvCxnSpPr>
          <p:nvPr/>
        </p:nvCxnSpPr>
        <p:spPr>
          <a:xfrm>
            <a:off x="7505034" y="3021639"/>
            <a:ext cx="763773" cy="1772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rostokąt: zaokrąglone rogi 26">
            <a:extLst>
              <a:ext uri="{FF2B5EF4-FFF2-40B4-BE49-F238E27FC236}">
                <a16:creationId xmlns:a16="http://schemas.microsoft.com/office/drawing/2014/main" id="{88C8031E-8A85-455C-B90D-943852146B71}"/>
              </a:ext>
            </a:extLst>
          </p:cNvPr>
          <p:cNvSpPr/>
          <p:nvPr/>
        </p:nvSpPr>
        <p:spPr>
          <a:xfrm>
            <a:off x="1726903" y="4491368"/>
            <a:ext cx="1302488" cy="4607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qwerty123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E2DC4FD8-094B-43CD-AC0C-7FCBAE1F474A}"/>
              </a:ext>
            </a:extLst>
          </p:cNvPr>
          <p:cNvSpPr txBox="1"/>
          <p:nvPr/>
        </p:nvSpPr>
        <p:spPr>
          <a:xfrm>
            <a:off x="1652033" y="400005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/>
              <a:t>Hasło:</a:t>
            </a:r>
          </a:p>
        </p:txBody>
      </p:sp>
      <p:cxnSp>
        <p:nvCxnSpPr>
          <p:cNvPr id="29" name="Łącznik prosty ze strzałką 28">
            <a:extLst>
              <a:ext uri="{FF2B5EF4-FFF2-40B4-BE49-F238E27FC236}">
                <a16:creationId xmlns:a16="http://schemas.microsoft.com/office/drawing/2014/main" id="{3E7EBE3B-05C8-4733-B799-FB27E3FA46F7}"/>
              </a:ext>
            </a:extLst>
          </p:cNvPr>
          <p:cNvCxnSpPr>
            <a:cxnSpLocks/>
          </p:cNvCxnSpPr>
          <p:nvPr/>
        </p:nvCxnSpPr>
        <p:spPr>
          <a:xfrm>
            <a:off x="3774779" y="4678545"/>
            <a:ext cx="763773" cy="1772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8E6D930-F0AD-4D7A-8CC7-2E17FE2D553C}"/>
              </a:ext>
            </a:extLst>
          </p:cNvPr>
          <p:cNvSpPr txBox="1"/>
          <p:nvPr/>
        </p:nvSpPr>
        <p:spPr>
          <a:xfrm>
            <a:off x="5103185" y="3020976"/>
            <a:ext cx="2743200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4000">
                <a:ea typeface="+mn-lt"/>
                <a:cs typeface="+mn-lt"/>
              </a:rPr>
              <a:t>#</a:t>
            </a:r>
            <a:endParaRPr lang="pl-PL" sz="4000"/>
          </a:p>
          <a:p>
            <a:pPr algn="ctr"/>
            <a:r>
              <a:rPr lang="pl-PL" err="1"/>
              <a:t>hashowanie</a:t>
            </a:r>
            <a:endParaRPr lang="pl-PL"/>
          </a:p>
          <a:p>
            <a:pPr algn="ctr"/>
            <a:r>
              <a:rPr lang="pl-PL"/>
              <a:t>np. SHA256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E3589F8-969A-4135-A711-43C4A3FEFC4D}"/>
              </a:ext>
            </a:extLst>
          </p:cNvPr>
          <p:cNvSpPr txBox="1"/>
          <p:nvPr/>
        </p:nvSpPr>
        <p:spPr>
          <a:xfrm>
            <a:off x="1117083" y="196768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/>
              <a:t>Rejestracja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AEBC5803-A9D7-4C4D-B5FD-2AA9E047222D}"/>
              </a:ext>
            </a:extLst>
          </p:cNvPr>
          <p:cNvSpPr txBox="1"/>
          <p:nvPr/>
        </p:nvSpPr>
        <p:spPr>
          <a:xfrm>
            <a:off x="1117082" y="369547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/>
              <a:t>Logowanie</a:t>
            </a:r>
          </a:p>
        </p:txBody>
      </p:sp>
      <p:cxnSp>
        <p:nvCxnSpPr>
          <p:cNvPr id="33" name="Łącznik prosty ze strzałką 32">
            <a:extLst>
              <a:ext uri="{FF2B5EF4-FFF2-40B4-BE49-F238E27FC236}">
                <a16:creationId xmlns:a16="http://schemas.microsoft.com/office/drawing/2014/main" id="{4A29A0AA-D571-4E11-8C9E-4EC7B536F980}"/>
              </a:ext>
            </a:extLst>
          </p:cNvPr>
          <p:cNvCxnSpPr>
            <a:cxnSpLocks/>
          </p:cNvCxnSpPr>
          <p:nvPr/>
        </p:nvCxnSpPr>
        <p:spPr>
          <a:xfrm>
            <a:off x="7469592" y="4634243"/>
            <a:ext cx="763773" cy="1772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03490A6-E023-4F4E-A898-50CCD9037945}"/>
              </a:ext>
            </a:extLst>
          </p:cNvPr>
          <p:cNvSpPr txBox="1"/>
          <p:nvPr/>
        </p:nvSpPr>
        <p:spPr>
          <a:xfrm>
            <a:off x="8631865" y="2562447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/>
              <a:t>daaad6e5604e8e17bd9f108d91e26afe6281dac8fda0091040a7a6d7bd9b43b5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89698E1A-D981-40A2-8AE0-2376770BC272}"/>
              </a:ext>
            </a:extLst>
          </p:cNvPr>
          <p:cNvSpPr txBox="1"/>
          <p:nvPr/>
        </p:nvSpPr>
        <p:spPr>
          <a:xfrm>
            <a:off x="8658446" y="4263656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/>
              <a:t>daaad6e5604e8e17bd9f108d91e26afe6281dac8fda0091040a7a6d7bd9b43b5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2F3B944-B6CE-461D-BA40-A827F9C58FDB}"/>
              </a:ext>
            </a:extLst>
          </p:cNvPr>
          <p:cNvSpPr txBox="1"/>
          <p:nvPr/>
        </p:nvSpPr>
        <p:spPr>
          <a:xfrm rot="5400000">
            <a:off x="9696229" y="3486446"/>
            <a:ext cx="61668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480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87583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64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ytuł 1">
            <a:extLst>
              <a:ext uri="{FF2B5EF4-FFF2-40B4-BE49-F238E27FC236}">
                <a16:creationId xmlns:a16="http://schemas.microsoft.com/office/drawing/2014/main" id="{D39E253C-2F73-45AF-81DA-561ACD848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37" y="81805"/>
            <a:ext cx="10018713" cy="1752599"/>
          </a:xfrm>
        </p:spPr>
        <p:txBody>
          <a:bodyPr>
            <a:normAutofit/>
          </a:bodyPr>
          <a:lstStyle/>
          <a:p>
            <a:pPr algn="ctr"/>
            <a:r>
              <a:rPr lang="pl"/>
              <a:t>Uwierzytelnianie klienta</a:t>
            </a:r>
            <a:endParaRPr lang="pl-PL"/>
          </a:p>
        </p:txBody>
      </p:sp>
      <p:cxnSp>
        <p:nvCxnSpPr>
          <p:cNvPr id="2" name="Łącznik prosty ze strzałką 1">
            <a:extLst>
              <a:ext uri="{FF2B5EF4-FFF2-40B4-BE49-F238E27FC236}">
                <a16:creationId xmlns:a16="http://schemas.microsoft.com/office/drawing/2014/main" id="{593140B9-6D8A-44BE-AA3E-6BAE23D0F284}"/>
              </a:ext>
            </a:extLst>
          </p:cNvPr>
          <p:cNvCxnSpPr/>
          <p:nvPr/>
        </p:nvCxnSpPr>
        <p:spPr>
          <a:xfrm>
            <a:off x="8367824" y="1917404"/>
            <a:ext cx="8859" cy="3012557"/>
          </a:xfrm>
          <a:prstGeom prst="straightConnector1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4D8905EF-CF12-47C3-9925-64E9726B85B6}"/>
              </a:ext>
            </a:extLst>
          </p:cNvPr>
          <p:cNvCxnSpPr/>
          <p:nvPr/>
        </p:nvCxnSpPr>
        <p:spPr>
          <a:xfrm>
            <a:off x="3810221" y="3021639"/>
            <a:ext cx="763773" cy="1772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>
            <a:extLst>
              <a:ext uri="{FF2B5EF4-FFF2-40B4-BE49-F238E27FC236}">
                <a16:creationId xmlns:a16="http://schemas.microsoft.com/office/drawing/2014/main" id="{235EC39C-0982-4251-9EE6-F3DE67567D75}"/>
              </a:ext>
            </a:extLst>
          </p:cNvPr>
          <p:cNvCxnSpPr>
            <a:cxnSpLocks/>
          </p:cNvCxnSpPr>
          <p:nvPr/>
        </p:nvCxnSpPr>
        <p:spPr>
          <a:xfrm>
            <a:off x="7505034" y="3021639"/>
            <a:ext cx="763773" cy="1772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>
            <a:extLst>
              <a:ext uri="{FF2B5EF4-FFF2-40B4-BE49-F238E27FC236}">
                <a16:creationId xmlns:a16="http://schemas.microsoft.com/office/drawing/2014/main" id="{3E7EBE3B-05C8-4733-B799-FB27E3FA46F7}"/>
              </a:ext>
            </a:extLst>
          </p:cNvPr>
          <p:cNvCxnSpPr>
            <a:cxnSpLocks/>
          </p:cNvCxnSpPr>
          <p:nvPr/>
        </p:nvCxnSpPr>
        <p:spPr>
          <a:xfrm>
            <a:off x="3774779" y="4678545"/>
            <a:ext cx="763773" cy="1772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8E6D930-F0AD-4D7A-8CC7-2E17FE2D553C}"/>
              </a:ext>
            </a:extLst>
          </p:cNvPr>
          <p:cNvSpPr txBox="1"/>
          <p:nvPr/>
        </p:nvSpPr>
        <p:spPr>
          <a:xfrm>
            <a:off x="5103185" y="3020976"/>
            <a:ext cx="2743200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4000">
                <a:ea typeface="+mn-lt"/>
                <a:cs typeface="+mn-lt"/>
              </a:rPr>
              <a:t>#</a:t>
            </a:r>
            <a:endParaRPr lang="pl-PL" sz="4000"/>
          </a:p>
          <a:p>
            <a:pPr algn="ctr"/>
            <a:r>
              <a:rPr lang="pl-PL" err="1"/>
              <a:t>hashowanie</a:t>
            </a:r>
            <a:endParaRPr lang="pl-PL"/>
          </a:p>
          <a:p>
            <a:pPr algn="ctr"/>
            <a:r>
              <a:rPr lang="pl-PL"/>
              <a:t>np. SHA256</a:t>
            </a:r>
          </a:p>
        </p:txBody>
      </p:sp>
      <p:cxnSp>
        <p:nvCxnSpPr>
          <p:cNvPr id="33" name="Łącznik prosty ze strzałką 32">
            <a:extLst>
              <a:ext uri="{FF2B5EF4-FFF2-40B4-BE49-F238E27FC236}">
                <a16:creationId xmlns:a16="http://schemas.microsoft.com/office/drawing/2014/main" id="{4A29A0AA-D571-4E11-8C9E-4EC7B536F980}"/>
              </a:ext>
            </a:extLst>
          </p:cNvPr>
          <p:cNvCxnSpPr>
            <a:cxnSpLocks/>
          </p:cNvCxnSpPr>
          <p:nvPr/>
        </p:nvCxnSpPr>
        <p:spPr>
          <a:xfrm>
            <a:off x="7469592" y="4634243"/>
            <a:ext cx="763773" cy="1772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az 4">
            <a:extLst>
              <a:ext uri="{FF2B5EF4-FFF2-40B4-BE49-F238E27FC236}">
                <a16:creationId xmlns:a16="http://schemas.microsoft.com/office/drawing/2014/main" id="{16F02B4F-0825-48D4-AADA-149929C9F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028" y="1877539"/>
            <a:ext cx="5064641" cy="336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50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64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ytuł 1">
            <a:extLst>
              <a:ext uri="{FF2B5EF4-FFF2-40B4-BE49-F238E27FC236}">
                <a16:creationId xmlns:a16="http://schemas.microsoft.com/office/drawing/2014/main" id="{D39E253C-2F73-45AF-81DA-561ACD848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37" y="81805"/>
            <a:ext cx="10018713" cy="1752599"/>
          </a:xfrm>
        </p:spPr>
        <p:txBody>
          <a:bodyPr>
            <a:normAutofit/>
          </a:bodyPr>
          <a:lstStyle/>
          <a:p>
            <a:pPr algn="ctr"/>
            <a:r>
              <a:rPr lang="pl"/>
              <a:t>Uwierzytelnianie wzajemne</a:t>
            </a:r>
            <a:endParaRPr lang="pl-PL"/>
          </a:p>
        </p:txBody>
      </p:sp>
      <p:cxnSp>
        <p:nvCxnSpPr>
          <p:cNvPr id="2" name="Łącznik prosty ze strzałką 1">
            <a:extLst>
              <a:ext uri="{FF2B5EF4-FFF2-40B4-BE49-F238E27FC236}">
                <a16:creationId xmlns:a16="http://schemas.microsoft.com/office/drawing/2014/main" id="{593140B9-6D8A-44BE-AA3E-6BAE23D0F284}"/>
              </a:ext>
            </a:extLst>
          </p:cNvPr>
          <p:cNvCxnSpPr/>
          <p:nvPr/>
        </p:nvCxnSpPr>
        <p:spPr>
          <a:xfrm>
            <a:off x="8367824" y="1917404"/>
            <a:ext cx="8859" cy="3012557"/>
          </a:xfrm>
          <a:prstGeom prst="straightConnector1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A882A85C-A8E8-42C9-A4AE-A9F842C1C381}"/>
              </a:ext>
            </a:extLst>
          </p:cNvPr>
          <p:cNvSpPr/>
          <p:nvPr/>
        </p:nvSpPr>
        <p:spPr>
          <a:xfrm>
            <a:off x="960473" y="2138914"/>
            <a:ext cx="1665766" cy="549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err="1"/>
              <a:t>server.cert</a:t>
            </a:r>
          </a:p>
        </p:txBody>
      </p:sp>
      <p:sp>
        <p:nvSpPr>
          <p:cNvPr id="28" name="Prostokąt: zaokrąglone rogi 27">
            <a:extLst>
              <a:ext uri="{FF2B5EF4-FFF2-40B4-BE49-F238E27FC236}">
                <a16:creationId xmlns:a16="http://schemas.microsoft.com/office/drawing/2014/main" id="{E17FB077-C1C8-453C-A4DE-87B729D90C6F}"/>
              </a:ext>
            </a:extLst>
          </p:cNvPr>
          <p:cNvSpPr/>
          <p:nvPr/>
        </p:nvSpPr>
        <p:spPr>
          <a:xfrm>
            <a:off x="2688263" y="3042682"/>
            <a:ext cx="1665766" cy="9657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l-PL"/>
              <a:t>klient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7333A5D-C5B1-478E-8924-4FCD44BE99F4}"/>
              </a:ext>
            </a:extLst>
          </p:cNvPr>
          <p:cNvSpPr txBox="1"/>
          <p:nvPr/>
        </p:nvSpPr>
        <p:spPr>
          <a:xfrm>
            <a:off x="6178624" y="331669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/>
              <a:t>TLS</a:t>
            </a:r>
          </a:p>
        </p:txBody>
      </p:sp>
      <p:sp>
        <p:nvSpPr>
          <p:cNvPr id="30" name="Prostokąt: zaokrąglone rogi 29">
            <a:extLst>
              <a:ext uri="{FF2B5EF4-FFF2-40B4-BE49-F238E27FC236}">
                <a16:creationId xmlns:a16="http://schemas.microsoft.com/office/drawing/2014/main" id="{ADFFB228-21E4-4F03-9BF9-A26685458BF3}"/>
              </a:ext>
            </a:extLst>
          </p:cNvPr>
          <p:cNvSpPr/>
          <p:nvPr/>
        </p:nvSpPr>
        <p:spPr>
          <a:xfrm>
            <a:off x="8518449" y="2998378"/>
            <a:ext cx="1665766" cy="1010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l-PL"/>
              <a:t>serwer</a:t>
            </a:r>
          </a:p>
        </p:txBody>
      </p:sp>
      <p:sp>
        <p:nvSpPr>
          <p:cNvPr id="31" name="Prostokąt: zaokrąglone rogi 30">
            <a:extLst>
              <a:ext uri="{FF2B5EF4-FFF2-40B4-BE49-F238E27FC236}">
                <a16:creationId xmlns:a16="http://schemas.microsoft.com/office/drawing/2014/main" id="{2E98556B-5C73-4AFC-BBB9-EE514F79FB7C}"/>
              </a:ext>
            </a:extLst>
          </p:cNvPr>
          <p:cNvSpPr/>
          <p:nvPr/>
        </p:nvSpPr>
        <p:spPr>
          <a:xfrm>
            <a:off x="9776635" y="2138914"/>
            <a:ext cx="1665766" cy="549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err="1"/>
              <a:t>server.cert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1FA102DA-A8B5-4157-9CB0-F17CE00D7866}"/>
              </a:ext>
            </a:extLst>
          </p:cNvPr>
          <p:cNvCxnSpPr>
            <a:cxnSpLocks/>
          </p:cNvCxnSpPr>
          <p:nvPr/>
        </p:nvCxnSpPr>
        <p:spPr>
          <a:xfrm flipV="1">
            <a:off x="4944360" y="3820853"/>
            <a:ext cx="2952307" cy="7088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>
            <a:extLst>
              <a:ext uri="{FF2B5EF4-FFF2-40B4-BE49-F238E27FC236}">
                <a16:creationId xmlns:a16="http://schemas.microsoft.com/office/drawing/2014/main" id="{ED683677-7048-478F-9A35-AE1EB09CC00C}"/>
              </a:ext>
            </a:extLst>
          </p:cNvPr>
          <p:cNvCxnSpPr>
            <a:cxnSpLocks/>
          </p:cNvCxnSpPr>
          <p:nvPr/>
        </p:nvCxnSpPr>
        <p:spPr>
          <a:xfrm flipH="1">
            <a:off x="4892971" y="3189987"/>
            <a:ext cx="3001925" cy="1772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AAF0AE36-3BD4-4DCD-9D1E-889357289750}"/>
              </a:ext>
            </a:extLst>
          </p:cNvPr>
          <p:cNvCxnSpPr/>
          <p:nvPr/>
        </p:nvCxnSpPr>
        <p:spPr>
          <a:xfrm>
            <a:off x="2218660" y="2732567"/>
            <a:ext cx="365052" cy="3739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>
            <a:extLst>
              <a:ext uri="{FF2B5EF4-FFF2-40B4-BE49-F238E27FC236}">
                <a16:creationId xmlns:a16="http://schemas.microsoft.com/office/drawing/2014/main" id="{5A0E2B95-2E7E-4E6F-AD1F-E9E43DCA4AC2}"/>
              </a:ext>
            </a:extLst>
          </p:cNvPr>
          <p:cNvCxnSpPr>
            <a:cxnSpLocks/>
          </p:cNvCxnSpPr>
          <p:nvPr/>
        </p:nvCxnSpPr>
        <p:spPr>
          <a:xfrm flipH="1">
            <a:off x="10283456" y="2821171"/>
            <a:ext cx="334924" cy="3739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84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64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ytuł 1">
            <a:extLst>
              <a:ext uri="{FF2B5EF4-FFF2-40B4-BE49-F238E27FC236}">
                <a16:creationId xmlns:a16="http://schemas.microsoft.com/office/drawing/2014/main" id="{D39E253C-2F73-45AF-81DA-561ACD848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37" y="81805"/>
            <a:ext cx="10018713" cy="1752599"/>
          </a:xfrm>
        </p:spPr>
        <p:txBody>
          <a:bodyPr>
            <a:normAutofit/>
          </a:bodyPr>
          <a:lstStyle/>
          <a:p>
            <a:pPr algn="ctr"/>
            <a:r>
              <a:rPr lang="pl"/>
              <a:t>Konfiguracja mechanizmów uwierzytelniania</a:t>
            </a:r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FFE2187-2304-4AF9-91CA-55255D75876D}"/>
              </a:ext>
            </a:extLst>
          </p:cNvPr>
          <p:cNvSpPr txBox="1"/>
          <p:nvPr/>
        </p:nvSpPr>
        <p:spPr>
          <a:xfrm>
            <a:off x="4875028" y="2828260"/>
            <a:ext cx="573803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Deskryptor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wdrożenia</a:t>
            </a:r>
            <a:r>
              <a:rPr lang="en-US">
                <a:ea typeface="+mn-lt"/>
                <a:cs typeface="+mn-lt"/>
              </a:rPr>
              <a:t> (XML) </a:t>
            </a:r>
            <a:endParaRPr lang="pl-PL"/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Adnotacje</a:t>
            </a:r>
            <a:r>
              <a:rPr lang="en-US">
                <a:ea typeface="+mn-lt"/>
                <a:cs typeface="+mn-lt"/>
              </a:rPr>
              <a:t> (@override) 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Konfiguracja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programistyczna</a:t>
            </a:r>
            <a:r>
              <a:rPr lang="en-US">
                <a:ea typeface="+mn-lt"/>
                <a:cs typeface="+mn-lt"/>
              </a:rPr>
              <a:t> (</a:t>
            </a:r>
            <a:r>
              <a:rPr lang="en-US" err="1">
                <a:ea typeface="+mn-lt"/>
                <a:cs typeface="+mn-lt"/>
              </a:rPr>
              <a:t>obiekty</a:t>
            </a:r>
            <a:r>
              <a:rPr lang="en-US">
                <a:ea typeface="+mn-lt"/>
                <a:cs typeface="+mn-lt"/>
              </a:rPr>
              <a:t>)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55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5A92FE9-DB05-4D0D-AF5A-BE8664B9F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D9B26A-5143-49A7-BA98-D871D5BD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526211" y="1"/>
            <a:ext cx="5014912" cy="6857999"/>
            <a:chOff x="2928938" y="-4763"/>
            <a:chExt cx="5014912" cy="6862763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68B85E55-A2A1-4682-B891-F201358A9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45EF6EDB-9B5D-49E9-96FA-1AE08BF95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38338226-D6E2-4EEE-B271-DB4BD096D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4878FB48-17B3-4A11-8025-DE0945CD4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4150A21C-DD6D-4D3C-9E95-7A3CA263B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7505BF04-104D-4180-A284-42FCD6B04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E2A0AF87-E97C-4724-B6EE-1BDB9F425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114" y="924232"/>
            <a:ext cx="11127095" cy="32858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6200" err="1"/>
              <a:t>Implementacja</a:t>
            </a:r>
            <a:r>
              <a:rPr lang="en-US" sz="6200"/>
              <a:t> </a:t>
            </a:r>
            <a:r>
              <a:rPr lang="en-US" sz="6200" err="1"/>
              <a:t>mechanizmów</a:t>
            </a:r>
            <a:r>
              <a:rPr lang="en-US" sz="6200"/>
              <a:t> uwierzytelniania</a:t>
            </a:r>
            <a:endParaRPr lang="pl-PL" err="1"/>
          </a:p>
        </p:txBody>
      </p:sp>
    </p:spTree>
    <p:extLst>
      <p:ext uri="{BB962C8B-B14F-4D97-AF65-F5344CB8AC3E}">
        <p14:creationId xmlns:p14="http://schemas.microsoft.com/office/powerpoint/2010/main" val="1818104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64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ytuł 1">
            <a:extLst>
              <a:ext uri="{FF2B5EF4-FFF2-40B4-BE49-F238E27FC236}">
                <a16:creationId xmlns:a16="http://schemas.microsoft.com/office/drawing/2014/main" id="{D39E253C-2F73-45AF-81DA-561ACD848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37" y="81805"/>
            <a:ext cx="10018713" cy="1752599"/>
          </a:xfrm>
        </p:spPr>
        <p:txBody>
          <a:bodyPr>
            <a:normAutofit/>
          </a:bodyPr>
          <a:lstStyle/>
          <a:p>
            <a:pPr algn="ctr"/>
            <a:r>
              <a:rPr lang="en-US" err="1">
                <a:ea typeface="+mj-lt"/>
                <a:cs typeface="+mj-lt"/>
              </a:rPr>
              <a:t>Deskryptor</a:t>
            </a:r>
            <a:r>
              <a:rPr lang="en-US">
                <a:ea typeface="+mj-lt"/>
                <a:cs typeface="+mj-lt"/>
              </a:rPr>
              <a:t> </a:t>
            </a:r>
            <a:r>
              <a:rPr lang="en-US" err="1">
                <a:ea typeface="+mj-lt"/>
                <a:cs typeface="+mj-lt"/>
              </a:rPr>
              <a:t>wdrożenia</a:t>
            </a:r>
            <a:endParaRPr lang="pl-PL" err="1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FFE2187-2304-4AF9-91CA-55255D75876D}"/>
              </a:ext>
            </a:extLst>
          </p:cNvPr>
          <p:cNvSpPr txBox="1"/>
          <p:nvPr/>
        </p:nvSpPr>
        <p:spPr>
          <a:xfrm>
            <a:off x="4928191" y="1889051"/>
            <a:ext cx="5738037" cy="3754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&lt;?xml version="1.0" encoding="UTF-8" ?&gt;</a:t>
            </a:r>
            <a:endParaRPr lang="pl-PL" sz="1400" dirty="0">
              <a:ea typeface="+mn-lt"/>
              <a:cs typeface="+mn-lt"/>
            </a:endParaRPr>
          </a:p>
          <a:p>
            <a:r>
              <a:rPr lang="en-US" sz="1400" dirty="0">
                <a:ea typeface="+mn-lt"/>
                <a:cs typeface="+mn-lt"/>
              </a:rPr>
              <a:t>&lt;web-app &gt;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&lt;security-constraint&gt;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&lt;web-resource-collection&gt;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&lt;web-resource-name&gt;</a:t>
            </a:r>
            <a:r>
              <a:rPr lang="en-US" sz="1400" dirty="0" err="1">
                <a:ea typeface="+mn-lt"/>
                <a:cs typeface="+mn-lt"/>
              </a:rPr>
              <a:t>helloworld</a:t>
            </a:r>
            <a:r>
              <a:rPr lang="en-US" sz="1400" dirty="0">
                <a:ea typeface="+mn-lt"/>
                <a:cs typeface="+mn-lt"/>
              </a:rPr>
              <a:t>&lt;/web-resource-name&gt;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&lt;</a:t>
            </a:r>
            <a:r>
              <a:rPr lang="en-US" sz="1400" dirty="0" err="1">
                <a:ea typeface="+mn-lt"/>
                <a:cs typeface="+mn-lt"/>
              </a:rPr>
              <a:t>url</a:t>
            </a:r>
            <a:r>
              <a:rPr lang="en-US" sz="1400" dirty="0">
                <a:ea typeface="+mn-lt"/>
                <a:cs typeface="+mn-lt"/>
              </a:rPr>
              <a:t>-pattern&gt;/resources/</a:t>
            </a:r>
            <a:r>
              <a:rPr lang="en-US" sz="1400" dirty="0" err="1">
                <a:ea typeface="+mn-lt"/>
                <a:cs typeface="+mn-lt"/>
              </a:rPr>
              <a:t>helloworld</a:t>
            </a:r>
            <a:r>
              <a:rPr lang="en-US" sz="1400" dirty="0">
                <a:ea typeface="+mn-lt"/>
                <a:cs typeface="+mn-lt"/>
              </a:rPr>
              <a:t>/*&lt;/</a:t>
            </a:r>
            <a:r>
              <a:rPr lang="en-US" sz="1400" dirty="0" err="1">
                <a:ea typeface="+mn-lt"/>
                <a:cs typeface="+mn-lt"/>
              </a:rPr>
              <a:t>url</a:t>
            </a:r>
            <a:r>
              <a:rPr lang="en-US" sz="1400" dirty="0">
                <a:ea typeface="+mn-lt"/>
                <a:cs typeface="+mn-lt"/>
              </a:rPr>
              <a:t>-pattern&gt;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&lt;/web-resource-collection&gt;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&lt;</a:t>
            </a:r>
            <a:r>
              <a:rPr lang="en-US" sz="1400" dirty="0" err="1">
                <a:ea typeface="+mn-lt"/>
                <a:cs typeface="+mn-lt"/>
              </a:rPr>
              <a:t>auth</a:t>
            </a:r>
            <a:r>
              <a:rPr lang="en-US" sz="1400" dirty="0">
                <a:ea typeface="+mn-lt"/>
                <a:cs typeface="+mn-lt"/>
              </a:rPr>
              <a:t>-constraint&gt;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&lt;role-name&gt;user&lt;/role-name&gt;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&lt;/</a:t>
            </a:r>
            <a:r>
              <a:rPr lang="en-US" sz="1400" dirty="0" err="1">
                <a:ea typeface="+mn-lt"/>
                <a:cs typeface="+mn-lt"/>
              </a:rPr>
              <a:t>auth</a:t>
            </a:r>
            <a:r>
              <a:rPr lang="en-US" sz="1400" dirty="0">
                <a:ea typeface="+mn-lt"/>
                <a:cs typeface="+mn-lt"/>
              </a:rPr>
              <a:t>-constraint&gt;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&lt;user-data-constraint&gt;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&lt;transport-guarantee&gt;CONFIDENTIAL&lt;/transport-guarantee&gt;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&lt;/user-data-constraint&gt;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&lt;/security-constraint&gt;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&lt;login-</a:t>
            </a:r>
            <a:r>
              <a:rPr lang="en-US" sz="1400" dirty="0" err="1">
                <a:ea typeface="+mn-lt"/>
                <a:cs typeface="+mn-lt"/>
              </a:rPr>
              <a:t>config</a:t>
            </a:r>
            <a:r>
              <a:rPr lang="en-US" sz="1400" dirty="0">
                <a:ea typeface="+mn-lt"/>
                <a:cs typeface="+mn-lt"/>
              </a:rPr>
              <a:t>&gt;</a:t>
            </a:r>
            <a:endParaRPr lang="pl-PL" sz="1400" dirty="0"/>
          </a:p>
          <a:p>
            <a:r>
              <a:rPr lang="en-US" sz="1400" dirty="0">
                <a:ea typeface="+mn-lt"/>
                <a:cs typeface="+mn-lt"/>
              </a:rPr>
              <a:t>&lt;</a:t>
            </a:r>
            <a:r>
              <a:rPr lang="en-US" sz="1400" dirty="0" err="1">
                <a:ea typeface="+mn-lt"/>
                <a:cs typeface="+mn-lt"/>
              </a:rPr>
              <a:t>auth</a:t>
            </a:r>
            <a:r>
              <a:rPr lang="en-US" sz="1400" dirty="0">
                <a:ea typeface="+mn-lt"/>
                <a:cs typeface="+mn-lt"/>
              </a:rPr>
              <a:t>-method&gt;BASIC&lt;/</a:t>
            </a:r>
            <a:r>
              <a:rPr lang="en-US" sz="1400" dirty="0" err="1">
                <a:ea typeface="+mn-lt"/>
                <a:cs typeface="+mn-lt"/>
              </a:rPr>
              <a:t>auth</a:t>
            </a:r>
            <a:r>
              <a:rPr lang="en-US" sz="1400" dirty="0">
                <a:ea typeface="+mn-lt"/>
                <a:cs typeface="+mn-lt"/>
              </a:rPr>
              <a:t>-method&gt;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&lt;/login-</a:t>
            </a:r>
            <a:endParaRPr lang="en-US" sz="14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4036B91-476D-41C3-A06A-0B02A63ADC2D}"/>
              </a:ext>
            </a:extLst>
          </p:cNvPr>
          <p:cNvSpPr txBox="1"/>
          <p:nvPr/>
        </p:nvSpPr>
        <p:spPr>
          <a:xfrm>
            <a:off x="3024299" y="327239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/>
              <a:t>web.xml</a:t>
            </a:r>
          </a:p>
        </p:txBody>
      </p:sp>
    </p:spTree>
    <p:extLst>
      <p:ext uri="{BB962C8B-B14F-4D97-AF65-F5344CB8AC3E}">
        <p14:creationId xmlns:p14="http://schemas.microsoft.com/office/powerpoint/2010/main" val="3531382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64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ytuł 1">
            <a:extLst>
              <a:ext uri="{FF2B5EF4-FFF2-40B4-BE49-F238E27FC236}">
                <a16:creationId xmlns:a16="http://schemas.microsoft.com/office/drawing/2014/main" id="{D39E253C-2F73-45AF-81DA-561ACD848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37" y="81805"/>
            <a:ext cx="10018713" cy="1752599"/>
          </a:xfrm>
        </p:spPr>
        <p:txBody>
          <a:bodyPr>
            <a:normAutofit/>
          </a:bodyPr>
          <a:lstStyle/>
          <a:p>
            <a:pPr algn="ctr"/>
            <a:r>
              <a:rPr lang="en-US" err="1">
                <a:ea typeface="+mj-lt"/>
                <a:cs typeface="+mj-lt"/>
              </a:rPr>
              <a:t>Konfiguracja</a:t>
            </a:r>
            <a:r>
              <a:rPr lang="en-US">
                <a:ea typeface="+mj-lt"/>
                <a:cs typeface="+mj-lt"/>
              </a:rPr>
              <a:t> </a:t>
            </a:r>
            <a:r>
              <a:rPr lang="en-US" err="1">
                <a:ea typeface="+mj-lt"/>
                <a:cs typeface="+mj-lt"/>
              </a:rPr>
              <a:t>programistyczna</a:t>
            </a:r>
            <a:endParaRPr lang="pl-PL" err="1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FFE2187-2304-4AF9-91CA-55255D75876D}"/>
              </a:ext>
            </a:extLst>
          </p:cNvPr>
          <p:cNvSpPr txBox="1"/>
          <p:nvPr/>
        </p:nvSpPr>
        <p:spPr>
          <a:xfrm>
            <a:off x="4830726" y="1835888"/>
            <a:ext cx="2991293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public class HelloWorld {</a:t>
            </a:r>
            <a:endParaRPr lang="en-US" dirty="0"/>
          </a:p>
          <a:p>
            <a:r>
              <a:rPr lang="en-US" sz="1400" dirty="0">
                <a:ea typeface="+mn-lt"/>
                <a:cs typeface="+mn-lt"/>
              </a:rPr>
              <a:t>@Context</a:t>
            </a:r>
            <a:endParaRPr lang="en-US" dirty="0"/>
          </a:p>
          <a:p>
            <a:r>
              <a:rPr lang="en-US" sz="1400" dirty="0">
                <a:ea typeface="+mn-lt"/>
                <a:cs typeface="+mn-lt"/>
              </a:rPr>
              <a:t>private </a:t>
            </a:r>
            <a:r>
              <a:rPr lang="en-US" sz="1400" dirty="0" err="1">
                <a:ea typeface="+mn-lt"/>
                <a:cs typeface="+mn-lt"/>
              </a:rPr>
              <a:t>SecurityContext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securityContext</a:t>
            </a:r>
            <a:r>
              <a:rPr lang="en-US" sz="1400" dirty="0">
                <a:ea typeface="+mn-lt"/>
                <a:cs typeface="+mn-lt"/>
              </a:rPr>
              <a:t>;</a:t>
            </a:r>
            <a:endParaRPr lang="en-US" dirty="0"/>
          </a:p>
          <a:p>
            <a:r>
              <a:rPr lang="en-US" sz="1400" dirty="0">
                <a:ea typeface="+mn-lt"/>
                <a:cs typeface="+mn-lt"/>
              </a:rPr>
              <a:t>@GET</a:t>
            </a:r>
            <a:endParaRPr lang="en-US" dirty="0"/>
          </a:p>
          <a:p>
            <a:r>
              <a:rPr lang="en-US" sz="1400" dirty="0">
                <a:ea typeface="+mn-lt"/>
                <a:cs typeface="+mn-lt"/>
              </a:rPr>
              <a:t>@Path("/</a:t>
            </a:r>
            <a:r>
              <a:rPr lang="en-US" sz="1400" dirty="0" err="1">
                <a:ea typeface="+mn-lt"/>
                <a:cs typeface="+mn-lt"/>
              </a:rPr>
              <a:t>deploymentdescriptor</a:t>
            </a:r>
            <a:r>
              <a:rPr lang="en-US" sz="1400" dirty="0">
                <a:ea typeface="+mn-lt"/>
                <a:cs typeface="+mn-lt"/>
              </a:rPr>
              <a:t>")</a:t>
            </a:r>
            <a:endParaRPr lang="en-US" dirty="0"/>
          </a:p>
          <a:p>
            <a:r>
              <a:rPr lang="en-US" sz="1400" dirty="0">
                <a:ea typeface="+mn-lt"/>
                <a:cs typeface="+mn-lt"/>
              </a:rPr>
              <a:t>public Response </a:t>
            </a:r>
            <a:r>
              <a:rPr lang="en-US" sz="1400" dirty="0" err="1">
                <a:ea typeface="+mn-lt"/>
                <a:cs typeface="+mn-lt"/>
              </a:rPr>
              <a:t>helloWorldWithDeploymentDescriptor</a:t>
            </a:r>
            <a:r>
              <a:rPr lang="en-US" sz="1400" dirty="0">
                <a:ea typeface="+mn-lt"/>
                <a:cs typeface="+mn-lt"/>
              </a:rPr>
              <a:t>(){</a:t>
            </a:r>
            <a:endParaRPr lang="en-US" dirty="0"/>
          </a:p>
          <a:p>
            <a:r>
              <a:rPr lang="en-US" sz="1400" dirty="0">
                <a:ea typeface="+mn-lt"/>
                <a:cs typeface="+mn-lt"/>
              </a:rPr>
              <a:t>return Response</a:t>
            </a:r>
            <a:endParaRPr lang="en-US" dirty="0"/>
          </a:p>
          <a:p>
            <a:r>
              <a:rPr lang="en-US" sz="1400" dirty="0">
                <a:ea typeface="+mn-lt"/>
                <a:cs typeface="+mn-lt"/>
              </a:rPr>
              <a:t>.ok("Hello World. Welcome to App with validation by</a:t>
            </a:r>
            <a:endParaRPr lang="pl-PL" dirty="0"/>
          </a:p>
          <a:p>
            <a:r>
              <a:rPr lang="en-US" sz="1400" dirty="0">
                <a:ea typeface="+mn-lt"/>
                <a:cs typeface="+mn-lt"/>
              </a:rPr>
              <a:t>deployment descriptor!")</a:t>
            </a:r>
            <a:endParaRPr lang="en-US" dirty="0"/>
          </a:p>
          <a:p>
            <a:r>
              <a:rPr lang="en-US" sz="1400" dirty="0">
                <a:ea typeface="+mn-lt"/>
                <a:cs typeface="+mn-lt"/>
              </a:rPr>
              <a:t>.build();</a:t>
            </a:r>
          </a:p>
          <a:p>
            <a:r>
              <a:rPr lang="en-US" sz="1400" dirty="0">
                <a:ea typeface="+mn-lt"/>
                <a:cs typeface="+mn-lt"/>
              </a:rPr>
              <a:t>}</a:t>
            </a:r>
            <a:endParaRPr lang="en-US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4036B91-476D-41C3-A06A-0B02A63ADC2D}"/>
              </a:ext>
            </a:extLst>
          </p:cNvPr>
          <p:cNvSpPr txBox="1"/>
          <p:nvPr/>
        </p:nvSpPr>
        <p:spPr>
          <a:xfrm>
            <a:off x="2404066" y="323694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ea typeface="+mn-lt"/>
                <a:cs typeface="+mn-lt"/>
              </a:rPr>
              <a:t>Obiekt </a:t>
            </a:r>
            <a:r>
              <a:rPr lang="pl-PL" err="1">
                <a:ea typeface="+mn-lt"/>
                <a:cs typeface="+mn-lt"/>
              </a:rPr>
              <a:t>HelloWorld</a:t>
            </a:r>
            <a:endParaRPr lang="pl-PL" err="1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DA8A94B-DB38-4B53-9517-28058DDCAD87}"/>
              </a:ext>
            </a:extLst>
          </p:cNvPr>
          <p:cNvSpPr txBox="1"/>
          <p:nvPr/>
        </p:nvSpPr>
        <p:spPr>
          <a:xfrm>
            <a:off x="8383772" y="1835888"/>
            <a:ext cx="2946991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Segoe UI"/>
              </a:rPr>
              <a:t>@GET​</a:t>
            </a:r>
          </a:p>
          <a:p>
            <a:r>
              <a:rPr lang="en-US" sz="1400" dirty="0">
                <a:cs typeface="Segoe UI"/>
              </a:rPr>
              <a:t>@Path("/programmatically")​</a:t>
            </a:r>
          </a:p>
          <a:p>
            <a:r>
              <a:rPr lang="en-US" sz="1400" dirty="0">
                <a:cs typeface="Segoe UI"/>
              </a:rPr>
              <a:t>public Response </a:t>
            </a:r>
            <a:r>
              <a:rPr lang="en-US" sz="1400" dirty="0" err="1">
                <a:cs typeface="Segoe UI"/>
              </a:rPr>
              <a:t>helloWorldWithProgrammatically</a:t>
            </a:r>
            <a:r>
              <a:rPr lang="en-US" sz="1400" dirty="0">
                <a:cs typeface="Segoe UI"/>
              </a:rPr>
              <a:t>() {​</a:t>
            </a:r>
          </a:p>
          <a:p>
            <a:r>
              <a:rPr lang="en-US" sz="1400" dirty="0">
                <a:cs typeface="Segoe UI"/>
              </a:rPr>
              <a:t>if (!</a:t>
            </a:r>
            <a:r>
              <a:rPr lang="en-US" sz="1400" dirty="0" err="1">
                <a:cs typeface="Segoe UI"/>
              </a:rPr>
              <a:t>securityContext.isUserInRole</a:t>
            </a:r>
            <a:r>
              <a:rPr lang="en-US" sz="1400" dirty="0">
                <a:cs typeface="Segoe UI"/>
              </a:rPr>
              <a:t>("user")) {​</a:t>
            </a:r>
          </a:p>
          <a:p>
            <a:r>
              <a:rPr lang="en-US" sz="1400" dirty="0">
                <a:cs typeface="Segoe UI"/>
              </a:rPr>
              <a:t>return </a:t>
            </a:r>
            <a:r>
              <a:rPr lang="en-US" sz="1400" dirty="0" err="1">
                <a:cs typeface="Segoe UI"/>
              </a:rPr>
              <a:t>Response.status</a:t>
            </a:r>
            <a:r>
              <a:rPr lang="en-US" sz="1400" dirty="0">
                <a:cs typeface="Segoe UI"/>
              </a:rPr>
              <a:t>(401).header("WWW-Authenticate",​</a:t>
            </a:r>
          </a:p>
          <a:p>
            <a:r>
              <a:rPr lang="en-US" sz="1400" dirty="0">
                <a:cs typeface="Segoe UI"/>
              </a:rPr>
              <a:t>"Basic").build();​</a:t>
            </a:r>
          </a:p>
          <a:p>
            <a:r>
              <a:rPr lang="en-US" sz="1400" dirty="0">
                <a:cs typeface="Segoe UI"/>
              </a:rPr>
              <a:t>}​</a:t>
            </a:r>
          </a:p>
          <a:p>
            <a:r>
              <a:rPr lang="en-US" sz="1400" dirty="0">
                <a:cs typeface="Segoe UI"/>
              </a:rPr>
              <a:t>return Response​</a:t>
            </a:r>
          </a:p>
          <a:p>
            <a:r>
              <a:rPr lang="en-US" sz="1400" dirty="0">
                <a:cs typeface="Segoe UI"/>
              </a:rPr>
              <a:t>.ok("Hello World. Welcome to App with validation by​</a:t>
            </a:r>
          </a:p>
          <a:p>
            <a:r>
              <a:rPr lang="en-US" sz="1400" dirty="0">
                <a:cs typeface="Segoe UI"/>
              </a:rPr>
              <a:t>programmatically.")​</a:t>
            </a:r>
          </a:p>
          <a:p>
            <a:r>
              <a:rPr lang="en-US" sz="1400" dirty="0">
                <a:cs typeface="Segoe UI"/>
              </a:rPr>
              <a:t>.build();​</a:t>
            </a:r>
          </a:p>
          <a:p>
            <a:r>
              <a:rPr lang="en-US" sz="1400" dirty="0">
                <a:cs typeface="Segoe UI"/>
              </a:rPr>
              <a:t>}​</a:t>
            </a:r>
          </a:p>
          <a:p>
            <a:r>
              <a:rPr lang="en-US" sz="1400" dirty="0">
                <a:cs typeface="Segoe UI"/>
              </a:rPr>
              <a:t>}​</a:t>
            </a:r>
          </a:p>
        </p:txBody>
      </p:sp>
    </p:spTree>
    <p:extLst>
      <p:ext uri="{BB962C8B-B14F-4D97-AF65-F5344CB8AC3E}">
        <p14:creationId xmlns:p14="http://schemas.microsoft.com/office/powerpoint/2010/main" val="1644684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64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ytuł 1">
            <a:extLst>
              <a:ext uri="{FF2B5EF4-FFF2-40B4-BE49-F238E27FC236}">
                <a16:creationId xmlns:a16="http://schemas.microsoft.com/office/drawing/2014/main" id="{D39E253C-2F73-45AF-81DA-561ACD848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37" y="81805"/>
            <a:ext cx="10018713" cy="1752599"/>
          </a:xfrm>
        </p:spPr>
        <p:txBody>
          <a:bodyPr>
            <a:normAutofit/>
          </a:bodyPr>
          <a:lstStyle/>
          <a:p>
            <a:pPr algn="ctr"/>
            <a:r>
              <a:rPr lang="en-US" err="1">
                <a:ea typeface="+mj-lt"/>
                <a:cs typeface="+mj-lt"/>
              </a:rPr>
              <a:t>Adnotacja</a:t>
            </a:r>
            <a:endParaRPr lang="pl-PL" err="1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FFE2187-2304-4AF9-91CA-55255D75876D}"/>
              </a:ext>
            </a:extLst>
          </p:cNvPr>
          <p:cNvSpPr txBox="1"/>
          <p:nvPr/>
        </p:nvSpPr>
        <p:spPr>
          <a:xfrm>
            <a:off x="4839586" y="1977655"/>
            <a:ext cx="6446874" cy="28931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@</a:t>
            </a:r>
            <a:r>
              <a:rPr lang="en-US" sz="1400" dirty="0" err="1">
                <a:ea typeface="+mn-lt"/>
                <a:cs typeface="+mn-lt"/>
              </a:rPr>
              <a:t>WebServlet</a:t>
            </a:r>
            <a:r>
              <a:rPr lang="en-US" sz="1400" dirty="0">
                <a:ea typeface="+mn-lt"/>
                <a:cs typeface="+mn-lt"/>
              </a:rPr>
              <a:t>(name = "</a:t>
            </a:r>
            <a:r>
              <a:rPr lang="en-US" sz="1400" dirty="0" err="1">
                <a:ea typeface="+mn-lt"/>
                <a:cs typeface="+mn-lt"/>
              </a:rPr>
              <a:t>HelloWorldServlet</a:t>
            </a:r>
            <a:r>
              <a:rPr lang="en-US" sz="1400" dirty="0">
                <a:ea typeface="+mn-lt"/>
                <a:cs typeface="+mn-lt"/>
              </a:rPr>
              <a:t>", </a:t>
            </a:r>
            <a:r>
              <a:rPr lang="en-US" sz="1400" dirty="0" err="1">
                <a:ea typeface="+mn-lt"/>
                <a:cs typeface="+mn-lt"/>
              </a:rPr>
              <a:t>urlPatterns</a:t>
            </a:r>
            <a:r>
              <a:rPr lang="en-US" sz="1400" dirty="0">
                <a:ea typeface="+mn-lt"/>
                <a:cs typeface="+mn-lt"/>
              </a:rPr>
              <a:t> =</a:t>
            </a:r>
            <a:endParaRPr lang="pl-PL" dirty="0"/>
          </a:p>
          <a:p>
            <a:r>
              <a:rPr lang="en-US" sz="1400" dirty="0">
                <a:ea typeface="+mn-lt"/>
                <a:cs typeface="+mn-lt"/>
              </a:rPr>
              <a:t>"/</a:t>
            </a:r>
            <a:r>
              <a:rPr lang="en-US" sz="1400" dirty="0" err="1">
                <a:ea typeface="+mn-lt"/>
                <a:cs typeface="+mn-lt"/>
              </a:rPr>
              <a:t>helloworld</a:t>
            </a:r>
            <a:r>
              <a:rPr lang="en-US" sz="1400" dirty="0">
                <a:ea typeface="+mn-lt"/>
                <a:cs typeface="+mn-lt"/>
              </a:rPr>
              <a:t>/annotation")</a:t>
            </a:r>
            <a:endParaRPr lang="en-US" dirty="0"/>
          </a:p>
          <a:p>
            <a:r>
              <a:rPr lang="en-US" sz="1400" dirty="0">
                <a:ea typeface="+mn-lt"/>
                <a:cs typeface="+mn-lt"/>
              </a:rPr>
              <a:t>@</a:t>
            </a:r>
            <a:r>
              <a:rPr lang="en-US" sz="1400" dirty="0" err="1">
                <a:ea typeface="+mn-lt"/>
                <a:cs typeface="+mn-lt"/>
              </a:rPr>
              <a:t>DeclareRoles</a:t>
            </a:r>
            <a:r>
              <a:rPr lang="en-US" sz="1400" dirty="0">
                <a:ea typeface="+mn-lt"/>
                <a:cs typeface="+mn-lt"/>
              </a:rPr>
              <a:t>("user")</a:t>
            </a:r>
            <a:endParaRPr lang="en-US" dirty="0"/>
          </a:p>
          <a:p>
            <a:r>
              <a:rPr lang="en-US" sz="1400" dirty="0">
                <a:ea typeface="+mn-lt"/>
                <a:cs typeface="+mn-lt"/>
              </a:rPr>
              <a:t>@</a:t>
            </a:r>
            <a:r>
              <a:rPr lang="en-US" sz="1400" dirty="0" err="1">
                <a:ea typeface="+mn-lt"/>
                <a:cs typeface="+mn-lt"/>
              </a:rPr>
              <a:t>ServletSecurity</a:t>
            </a:r>
            <a:r>
              <a:rPr lang="en-US" sz="1400" dirty="0">
                <a:ea typeface="+mn-lt"/>
                <a:cs typeface="+mn-lt"/>
              </a:rPr>
              <a:t>(@</a:t>
            </a:r>
            <a:r>
              <a:rPr lang="en-US" sz="1400" dirty="0" err="1">
                <a:ea typeface="+mn-lt"/>
                <a:cs typeface="+mn-lt"/>
              </a:rPr>
              <a:t>HttpConstraint</a:t>
            </a:r>
            <a:r>
              <a:rPr lang="en-US" sz="1400" dirty="0">
                <a:ea typeface="+mn-lt"/>
                <a:cs typeface="+mn-lt"/>
              </a:rPr>
              <a:t>(</a:t>
            </a:r>
            <a:r>
              <a:rPr lang="en-US" sz="1400" dirty="0" err="1">
                <a:ea typeface="+mn-lt"/>
                <a:cs typeface="+mn-lt"/>
              </a:rPr>
              <a:t>transportGuarantee</a:t>
            </a:r>
            <a:r>
              <a:rPr lang="en-US" sz="1400" dirty="0">
                <a:ea typeface="+mn-lt"/>
                <a:cs typeface="+mn-lt"/>
              </a:rPr>
              <a:t> =</a:t>
            </a:r>
            <a:endParaRPr lang="en-US" dirty="0"/>
          </a:p>
          <a:p>
            <a:r>
              <a:rPr lang="en-US" sz="1400" dirty="0" err="1">
                <a:ea typeface="+mn-lt"/>
                <a:cs typeface="+mn-lt"/>
              </a:rPr>
              <a:t>ServletSecurity.TransportGuarantee.NONE</a:t>
            </a:r>
            <a:r>
              <a:rPr lang="en-US" sz="1400" dirty="0">
                <a:ea typeface="+mn-lt"/>
                <a:cs typeface="+mn-lt"/>
              </a:rPr>
              <a:t>,</a:t>
            </a:r>
            <a:endParaRPr lang="en-US" dirty="0"/>
          </a:p>
          <a:p>
            <a:r>
              <a:rPr lang="en-US" sz="1400" dirty="0" err="1">
                <a:ea typeface="+mn-lt"/>
                <a:cs typeface="+mn-lt"/>
              </a:rPr>
              <a:t>rolesAllowed</a:t>
            </a:r>
            <a:r>
              <a:rPr lang="en-US" sz="1400" dirty="0">
                <a:ea typeface="+mn-lt"/>
                <a:cs typeface="+mn-lt"/>
              </a:rPr>
              <a:t> = {"user"}))</a:t>
            </a:r>
            <a:endParaRPr lang="en-US" dirty="0"/>
          </a:p>
          <a:p>
            <a:r>
              <a:rPr lang="en-US" sz="1400" dirty="0">
                <a:ea typeface="+mn-lt"/>
                <a:cs typeface="+mn-lt"/>
              </a:rPr>
              <a:t>public class </a:t>
            </a:r>
            <a:r>
              <a:rPr lang="en-US" sz="1400" dirty="0" err="1">
                <a:ea typeface="+mn-lt"/>
                <a:cs typeface="+mn-lt"/>
              </a:rPr>
              <a:t>HelloWorldServlet</a:t>
            </a:r>
            <a:r>
              <a:rPr lang="en-US" sz="1400" dirty="0">
                <a:ea typeface="+mn-lt"/>
                <a:cs typeface="+mn-lt"/>
              </a:rPr>
              <a:t> extends </a:t>
            </a:r>
            <a:r>
              <a:rPr lang="en-US" sz="1400" dirty="0" err="1">
                <a:ea typeface="+mn-lt"/>
                <a:cs typeface="+mn-lt"/>
              </a:rPr>
              <a:t>HttpServlet</a:t>
            </a:r>
            <a:r>
              <a:rPr lang="en-US" sz="1400" dirty="0">
                <a:ea typeface="+mn-lt"/>
                <a:cs typeface="+mn-lt"/>
              </a:rPr>
              <a:t> {</a:t>
            </a:r>
            <a:endParaRPr lang="en-US" dirty="0"/>
          </a:p>
          <a:p>
            <a:r>
              <a:rPr lang="pl-PL" sz="1400" dirty="0">
                <a:ea typeface="+mn-lt"/>
                <a:cs typeface="+mn-lt"/>
              </a:rPr>
              <a:t>    </a:t>
            </a:r>
            <a:r>
              <a:rPr lang="en-US" sz="1400" dirty="0">
                <a:ea typeface="+mn-lt"/>
                <a:cs typeface="+mn-lt"/>
              </a:rPr>
              <a:t>protected void </a:t>
            </a:r>
            <a:r>
              <a:rPr lang="en-US" sz="1400" dirty="0" err="1">
                <a:ea typeface="+mn-lt"/>
                <a:cs typeface="+mn-lt"/>
              </a:rPr>
              <a:t>doGet</a:t>
            </a:r>
            <a:r>
              <a:rPr lang="en-US" sz="1400" dirty="0">
                <a:ea typeface="+mn-lt"/>
                <a:cs typeface="+mn-lt"/>
              </a:rPr>
              <a:t>(</a:t>
            </a:r>
            <a:r>
              <a:rPr lang="en-US" sz="1400" dirty="0" err="1">
                <a:ea typeface="+mn-lt"/>
                <a:cs typeface="+mn-lt"/>
              </a:rPr>
              <a:t>HttpServletRequest</a:t>
            </a:r>
            <a:r>
              <a:rPr lang="en-US" sz="1400" dirty="0">
                <a:ea typeface="+mn-lt"/>
                <a:cs typeface="+mn-lt"/>
              </a:rPr>
              <a:t> request,</a:t>
            </a:r>
            <a:endParaRPr lang="en-US" dirty="0"/>
          </a:p>
          <a:p>
            <a:r>
              <a:rPr lang="pl-PL" sz="1400" dirty="0">
                <a:ea typeface="+mn-lt"/>
                <a:cs typeface="+mn-lt"/>
              </a:rPr>
              <a:t>    </a:t>
            </a:r>
            <a:r>
              <a:rPr lang="en-US" sz="1400" dirty="0" err="1">
                <a:ea typeface="+mn-lt"/>
                <a:cs typeface="+mn-lt"/>
              </a:rPr>
              <a:t>HttpServletResponse</a:t>
            </a:r>
            <a:r>
              <a:rPr lang="en-US" sz="1400" dirty="0">
                <a:ea typeface="+mn-lt"/>
                <a:cs typeface="+mn-lt"/>
              </a:rPr>
              <a:t> response) throws </a:t>
            </a:r>
            <a:r>
              <a:rPr lang="en-US" sz="1400" dirty="0" err="1">
                <a:ea typeface="+mn-lt"/>
                <a:cs typeface="+mn-lt"/>
              </a:rPr>
              <a:t>ServletException</a:t>
            </a:r>
            <a:r>
              <a:rPr lang="en-US" sz="1400" dirty="0">
                <a:ea typeface="+mn-lt"/>
                <a:cs typeface="+mn-lt"/>
              </a:rPr>
              <a:t>, </a:t>
            </a:r>
            <a:r>
              <a:rPr lang="en-US" sz="1400" dirty="0" err="1">
                <a:ea typeface="+mn-lt"/>
                <a:cs typeface="+mn-lt"/>
              </a:rPr>
              <a:t>IOException</a:t>
            </a:r>
            <a:r>
              <a:rPr lang="en-US" sz="1400" dirty="0">
                <a:ea typeface="+mn-lt"/>
                <a:cs typeface="+mn-lt"/>
              </a:rPr>
              <a:t> {</a:t>
            </a:r>
            <a:endParaRPr lang="en-US" dirty="0"/>
          </a:p>
          <a:p>
            <a:r>
              <a:rPr lang="pl-PL" sz="1400" dirty="0">
                <a:ea typeface="+mn-lt"/>
                <a:cs typeface="+mn-lt"/>
              </a:rPr>
              <a:t>    </a:t>
            </a:r>
            <a:r>
              <a:rPr lang="en-US" sz="1400" dirty="0" err="1">
                <a:ea typeface="+mn-lt"/>
                <a:cs typeface="+mn-lt"/>
              </a:rPr>
              <a:t>response.getWriter</a:t>
            </a:r>
            <a:r>
              <a:rPr lang="en-US" sz="1400" dirty="0">
                <a:ea typeface="+mn-lt"/>
                <a:cs typeface="+mn-lt"/>
              </a:rPr>
              <a:t>().write("Hello World. Welcome to App with</a:t>
            </a:r>
            <a:endParaRPr lang="en-US" dirty="0"/>
          </a:p>
          <a:p>
            <a:r>
              <a:rPr lang="pl-PL" sz="1400" dirty="0">
                <a:ea typeface="+mn-lt"/>
                <a:cs typeface="+mn-lt"/>
              </a:rPr>
              <a:t>    </a:t>
            </a:r>
            <a:r>
              <a:rPr lang="en-US" sz="1400" dirty="0">
                <a:ea typeface="+mn-lt"/>
                <a:cs typeface="+mn-lt"/>
              </a:rPr>
              <a:t>validation by annotation!");</a:t>
            </a:r>
            <a:endParaRPr lang="pl-PL" dirty="0">
              <a:ea typeface="+mn-lt"/>
              <a:cs typeface="+mn-lt"/>
            </a:endParaRPr>
          </a:p>
          <a:p>
            <a:r>
              <a:rPr lang="pl-PL" sz="1400" dirty="0">
                <a:ea typeface="+mn-lt"/>
                <a:cs typeface="+mn-lt"/>
              </a:rPr>
              <a:t>    </a:t>
            </a:r>
            <a:r>
              <a:rPr lang="en-US" sz="1400" dirty="0">
                <a:ea typeface="+mn-lt"/>
                <a:cs typeface="+mn-lt"/>
              </a:rPr>
              <a:t>}</a:t>
            </a:r>
            <a:endParaRPr lang="en-US" dirty="0"/>
          </a:p>
          <a:p>
            <a:r>
              <a:rPr lang="en-US" sz="1400" dirty="0">
                <a:ea typeface="+mn-lt"/>
                <a:cs typeface="+mn-lt"/>
              </a:rPr>
              <a:t>}</a:t>
            </a:r>
            <a:endParaRPr lang="en-US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4036B91-476D-41C3-A06A-0B02A63ADC2D}"/>
              </a:ext>
            </a:extLst>
          </p:cNvPr>
          <p:cNvSpPr txBox="1"/>
          <p:nvPr/>
        </p:nvSpPr>
        <p:spPr>
          <a:xfrm>
            <a:off x="1774973" y="324580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err="1">
                <a:ea typeface="+mn-lt"/>
                <a:cs typeface="+mn-lt"/>
              </a:rPr>
              <a:t>Servlet</a:t>
            </a:r>
            <a:r>
              <a:rPr lang="pl-PL">
                <a:ea typeface="+mn-lt"/>
                <a:cs typeface="+mn-lt"/>
              </a:rPr>
              <a:t> </a:t>
            </a:r>
            <a:r>
              <a:rPr lang="pl-PL" err="1">
                <a:ea typeface="+mn-lt"/>
                <a:cs typeface="+mn-lt"/>
              </a:rPr>
              <a:t>HelloWorldServlet</a:t>
            </a:r>
            <a:r>
              <a:rPr lang="pl-PL">
                <a:ea typeface="+mn-lt"/>
                <a:cs typeface="+mn-lt"/>
              </a:rPr>
              <a:t>: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7008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5A92FE9-DB05-4D0D-AF5A-BE8664B9F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D9B26A-5143-49A7-BA98-D871D5BD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526211" y="1"/>
            <a:ext cx="5014912" cy="6857999"/>
            <a:chOff x="2928938" y="-4763"/>
            <a:chExt cx="5014912" cy="6862763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68B85E55-A2A1-4682-B891-F201358A9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45EF6EDB-9B5D-49E9-96FA-1AE08BF95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38338226-D6E2-4EEE-B271-DB4BD096D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4878FB48-17B3-4A11-8025-DE0945CD4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4150A21C-DD6D-4D3C-9E95-7A3CA263B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7505BF04-104D-4180-A284-42FCD6B04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E2A0AF87-E97C-4724-B6EE-1BDB9F425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114" y="924232"/>
            <a:ext cx="9620816" cy="32858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200"/>
              <a:t>Czym są Security Patterns?</a:t>
            </a:r>
          </a:p>
        </p:txBody>
      </p:sp>
    </p:spTree>
    <p:extLst>
      <p:ext uri="{BB962C8B-B14F-4D97-AF65-F5344CB8AC3E}">
        <p14:creationId xmlns:p14="http://schemas.microsoft.com/office/powerpoint/2010/main" val="730367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5A92FE9-DB05-4D0D-AF5A-BE8664B9F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D9B26A-5143-49A7-BA98-D871D5BD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526211" y="1"/>
            <a:ext cx="5014912" cy="6857999"/>
            <a:chOff x="2928938" y="-4763"/>
            <a:chExt cx="5014912" cy="6862763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68B85E55-A2A1-4682-B891-F201358A9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45EF6EDB-9B5D-49E9-96FA-1AE08BF95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38338226-D6E2-4EEE-B271-DB4BD096D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4878FB48-17B3-4A11-8025-DE0945CD4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4150A21C-DD6D-4D3C-9E95-7A3CA263B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7505BF04-104D-4180-A284-42FCD6B04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E2A0AF87-E97C-4724-B6EE-1BDB9F425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114" y="924232"/>
            <a:ext cx="9620816" cy="32858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6200"/>
              <a:t>Authentication interceptor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6920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659138C-74A1-445B-848C-3608AE871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FD7409-66D7-4C9C-B528-E79EB64A4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7990EF0-5F6F-4FE3-AA65-8968AF2DF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78F7598-94C7-46E9-8B2A-CB44A0F25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9D2CBB1-072D-4875-B7D7-CADB0ABF3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8F600B4-EE22-4BA5-A764-9D80C335C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E8DAD02-2B30-48A9-ACE0-2E9193091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8F76B12-142C-41AF-B239-F414ABCFA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25F4217-4021-45A0-812B-398F9A7A9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67808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86F4EBC-E415-40E4-A8BA-BA66F0B63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ela 16">
            <a:extLst>
              <a:ext uri="{FF2B5EF4-FFF2-40B4-BE49-F238E27FC236}">
                <a16:creationId xmlns:a16="http://schemas.microsoft.com/office/drawing/2014/main" id="{D6012183-99B9-42E8-B36F-BD2BB4BEC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109349"/>
              </p:ext>
            </p:extLst>
          </p:nvPr>
        </p:nvGraphicFramePr>
        <p:xfrm>
          <a:off x="800357" y="969210"/>
          <a:ext cx="10586623" cy="3761873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3850105">
                  <a:extLst>
                    <a:ext uri="{9D8B030D-6E8A-4147-A177-3AD203B41FA5}">
                      <a16:colId xmlns:a16="http://schemas.microsoft.com/office/drawing/2014/main" val="3049081988"/>
                    </a:ext>
                  </a:extLst>
                </a:gridCol>
                <a:gridCol w="6736518">
                  <a:extLst>
                    <a:ext uri="{9D8B030D-6E8A-4147-A177-3AD203B41FA5}">
                      <a16:colId xmlns:a16="http://schemas.microsoft.com/office/drawing/2014/main" val="1073215057"/>
                    </a:ext>
                  </a:extLst>
                </a:gridCol>
              </a:tblGrid>
              <a:tr h="1018673">
                <a:tc gridSpan="2">
                  <a:txBody>
                    <a:bodyPr/>
                    <a:lstStyle/>
                    <a:p>
                      <a:pPr algn="l"/>
                      <a:r>
                        <a:rPr lang="pl-PL" b="0"/>
                        <a:t>Wdrożenie przechwytywania żądań uwierzytelnienia pozwala na przejęcie obiektu przesłanego przez użytkownika oraz wykonanie algorytmów przed i po wykonaniu żądania.</a:t>
                      </a:r>
                    </a:p>
                  </a:txBody>
                  <a:tcPr marL="274320" marT="137160" marB="13716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375954716"/>
                  </a:ext>
                </a:extLst>
              </a:tr>
              <a:tr h="2606842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pl-PL" sz="1800" b="0" i="0" u="none" strike="noStrike" noProof="0"/>
                        <a:t>Pozwala to na jednorazową implementację weryfikacji tożsamości bez potrzeby powtarzania jej wielokrotnie w logice biznesowej.</a:t>
                      </a:r>
                      <a:endParaRPr lang="pl-PL" b="0"/>
                    </a:p>
                  </a:txBody>
                  <a:tcPr marL="137160" marR="137160" marT="137160" marB="137160">
                    <a:lnT w="0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pl-PL" sz="1800" b="0" i="0" u="none" strike="noStrike" noProof="0">
                          <a:latin typeface="Corbel"/>
                        </a:rPr>
                        <a:t>W Java EE 8 istnieją dwie możliwości implementacji:</a:t>
                      </a:r>
                    </a:p>
                    <a:p>
                      <a:pPr marL="285750" lvl="0" indent="-285750" algn="l">
                        <a:buClr>
                          <a:srgbClr val="FFFFFF"/>
                        </a:buClr>
                        <a:buFont typeface="Arial,Sans-Serif"/>
                        <a:buChar char="•"/>
                      </a:pPr>
                      <a:r>
                        <a:rPr lang="pl-PL" sz="1800" b="0" i="0" u="none" strike="noStrike" noProof="0">
                          <a:latin typeface="Corbel"/>
                        </a:rPr>
                        <a:t>EJB,</a:t>
                      </a:r>
                      <a:endParaRPr lang="en-US" sz="1800" b="0" i="0" u="none" strike="noStrike" noProof="0">
                        <a:latin typeface="Corbel"/>
                      </a:endParaRPr>
                    </a:p>
                    <a:p>
                      <a:pPr marL="285750" lvl="0" indent="-285750" algn="l">
                        <a:buClr>
                          <a:srgbClr val="FFFFFF"/>
                        </a:buClr>
                        <a:buFont typeface="Arial,Sans-Serif"/>
                        <a:buChar char="•"/>
                      </a:pPr>
                      <a:r>
                        <a:rPr lang="pl-PL" sz="1800" b="0" i="0" u="none" strike="noStrike" noProof="0">
                          <a:latin typeface="Corbel"/>
                        </a:rPr>
                        <a:t>CDI</a:t>
                      </a:r>
                      <a:endParaRPr lang="en-US" sz="1800" b="0" i="0" u="none" strike="noStrike" noProof="0">
                        <a:latin typeface="Corbel"/>
                      </a:endParaRPr>
                    </a:p>
                    <a:p>
                      <a:pPr marL="0" lvl="0" indent="0" algn="l">
                        <a:buNone/>
                      </a:pPr>
                      <a:r>
                        <a:rPr lang="pl-PL" sz="1800" b="0" i="0" u="none" strike="noStrike" noProof="0">
                          <a:latin typeface="Corbel"/>
                        </a:rPr>
                        <a:t>Każda implementacja wymaga dwóch elementów: Klasy i </a:t>
                      </a:r>
                      <a:r>
                        <a:rPr lang="pl-PL" sz="1800" b="0" i="0" u="none" strike="noStrike" noProof="0" err="1">
                          <a:latin typeface="Corbel"/>
                        </a:rPr>
                        <a:t>Interceptor'a</a:t>
                      </a:r>
                      <a:r>
                        <a:rPr lang="pl-PL" sz="1800" b="0" i="0" u="none" strike="noStrike" noProof="0">
                          <a:latin typeface="Corbel"/>
                        </a:rPr>
                        <a:t>.</a:t>
                      </a:r>
                      <a:endParaRPr lang="pl-PL"/>
                    </a:p>
                    <a:p>
                      <a:pPr lvl="0">
                        <a:buNone/>
                      </a:pPr>
                      <a:r>
                        <a:rPr lang="pl-PL" b="0"/>
                        <a:t>Pomimo tego, że można korzystać z </a:t>
                      </a:r>
                      <a:r>
                        <a:rPr lang="pl-PL" b="0" err="1"/>
                        <a:t>Interceptor'a</a:t>
                      </a:r>
                      <a:r>
                        <a:rPr lang="pl-PL" b="0"/>
                        <a:t> typu EJB w klasie CDI jak i </a:t>
                      </a:r>
                      <a:r>
                        <a:rPr lang="pl-PL" b="0" err="1"/>
                        <a:t>Interceptor'a</a:t>
                      </a:r>
                      <a:r>
                        <a:rPr lang="pl-PL" b="0"/>
                        <a:t> CDI w klasie EJB, to rekomendowane jest korzystanie z tego samego typu </a:t>
                      </a:r>
                      <a:r>
                        <a:rPr lang="pl-PL" b="0" err="1"/>
                        <a:t>interceptor'ów</a:t>
                      </a:r>
                      <a:r>
                        <a:rPr lang="pl-PL" b="0"/>
                        <a:t> razem z ich odpowiadającą klasą.</a:t>
                      </a:r>
                    </a:p>
                  </a:txBody>
                  <a:tcPr marL="137160" marR="137160" marT="137160" marB="137160">
                    <a:lnT w="0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3639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628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ela 16">
            <a:extLst>
              <a:ext uri="{FF2B5EF4-FFF2-40B4-BE49-F238E27FC236}">
                <a16:creationId xmlns:a16="http://schemas.microsoft.com/office/drawing/2014/main" id="{757FD885-6A73-407B-B66F-AEFA17C5F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049031"/>
              </p:ext>
            </p:extLst>
          </p:nvPr>
        </p:nvGraphicFramePr>
        <p:xfrm>
          <a:off x="849203" y="851979"/>
          <a:ext cx="10586623" cy="4425461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0586623">
                  <a:extLst>
                    <a:ext uri="{9D8B030D-6E8A-4147-A177-3AD203B41FA5}">
                      <a16:colId xmlns:a16="http://schemas.microsoft.com/office/drawing/2014/main" val="3049081988"/>
                    </a:ext>
                  </a:extLst>
                </a:gridCol>
              </a:tblGrid>
              <a:tr h="442546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3600" b="0"/>
                        <a:t>Czym różnią się od siebie CDI i EJB?</a:t>
                      </a:r>
                    </a:p>
                    <a:p>
                      <a:pPr lvl="0" algn="ctr">
                        <a:buNone/>
                      </a:pPr>
                      <a:endParaRPr lang="pl-PL" b="0"/>
                    </a:p>
                    <a:p>
                      <a:pPr lvl="0" algn="l">
                        <a:buNone/>
                      </a:pPr>
                      <a:r>
                        <a:rPr lang="pl-PL" b="0"/>
                        <a:t>Główną różnicą pomiędzy CDI a EJB jest 'C' w CDI (</a:t>
                      </a:r>
                      <a:r>
                        <a:rPr lang="pl-PL" b="0" err="1"/>
                        <a:t>Contexts</a:t>
                      </a:r>
                      <a:r>
                        <a:rPr lang="pl-PL" b="0"/>
                        <a:t> and </a:t>
                      </a:r>
                      <a:r>
                        <a:rPr lang="pl-PL" b="0" err="1"/>
                        <a:t>Dependency</a:t>
                      </a:r>
                      <a:r>
                        <a:rPr lang="pl-PL" b="0"/>
                        <a:t> </a:t>
                      </a:r>
                      <a:r>
                        <a:rPr lang="pl-PL" b="0" err="1"/>
                        <a:t>Injection</a:t>
                      </a:r>
                      <a:r>
                        <a:rPr lang="pl-PL" b="0"/>
                        <a:t>). </a:t>
                      </a:r>
                      <a:br>
                        <a:rPr lang="pl-PL" b="0"/>
                      </a:br>
                      <a:r>
                        <a:rPr lang="pl-PL" b="0"/>
                        <a:t>Zatem CDI wprowadza dodatkowo kontekst, a EJB jest jedynie "wstrzyknięciem zależności".</a:t>
                      </a:r>
                      <a:endParaRPr lang="pl-PL" sz="1800" b="0" i="0" u="none" strike="noStrike" noProof="0">
                        <a:latin typeface="Corbel"/>
                      </a:endParaRPr>
                    </a:p>
                    <a:p>
                      <a:pPr lvl="0" algn="l">
                        <a:buNone/>
                      </a:pPr>
                      <a:r>
                        <a:rPr lang="pl-PL" b="0"/>
                        <a:t>Co za tym idzie "</a:t>
                      </a:r>
                      <a:r>
                        <a:rPr lang="pl-PL" b="0" err="1"/>
                        <a:t>beans</a:t>
                      </a:r>
                      <a:r>
                        <a:rPr lang="pl-PL" b="0"/>
                        <a:t>" żyją w precyzyjnie zdefiniowanym środowisku oraz mogą być tworzone i niszczone na żądanie przez aplikację.</a:t>
                      </a:r>
                    </a:p>
                    <a:p>
                      <a:pPr lvl="0" algn="l">
                        <a:buNone/>
                      </a:pPr>
                      <a:r>
                        <a:rPr lang="pl-PL" b="0"/>
                        <a:t>Dodatkowo CDI ma zdefiniowane adnotacje: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pl-PL" sz="1800" b="0" i="0" u="none" strike="noStrike" noProof="0">
                          <a:latin typeface="Corabel"/>
                        </a:rPr>
                        <a:t>@RequestScoped,</a:t>
                      </a:r>
                      <a:endParaRPr lang="pl-PL">
                        <a:latin typeface="Corabel"/>
                      </a:endParaRP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pl-PL" sz="1800" b="0" i="0" u="none" strike="noStrike" noProof="0">
                          <a:latin typeface="Corabel"/>
                        </a:rPr>
                        <a:t>@SessionScoped,</a:t>
                      </a:r>
                      <a:endParaRPr lang="pl-PL">
                        <a:latin typeface="Corabel"/>
                      </a:endParaRP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pl-PL" sz="1800" b="0" i="0" u="none" strike="noStrike" noProof="0">
                          <a:latin typeface="Corabel"/>
                        </a:rPr>
                        <a:t>@ApplicationScoped,</a:t>
                      </a:r>
                      <a:endParaRPr lang="pl-PL">
                        <a:latin typeface="Corabel"/>
                      </a:endParaRP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pl-PL" sz="1800" b="0" i="0" u="none" strike="noStrike" noProof="0">
                          <a:latin typeface="Corabel"/>
                        </a:rPr>
                        <a:t>@ConversationScoped</a:t>
                      </a:r>
                      <a:endParaRPr lang="pl-PL">
                        <a:latin typeface="Corabel"/>
                      </a:endParaRPr>
                    </a:p>
                  </a:txBody>
                  <a:tcPr marL="274320" marT="137160" marB="13716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2121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954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251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CE3D4922-3D1C-4679-9A86-15BFC1A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6">
            <a:extLst>
              <a:ext uri="{FF2B5EF4-FFF2-40B4-BE49-F238E27FC236}">
                <a16:creationId xmlns:a16="http://schemas.microsoft.com/office/drawing/2014/main" id="{93667F4D-F2CD-4E50-BACC-24766910F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82913" y="0"/>
            <a:ext cx="1122363" cy="5329238"/>
          </a:xfrm>
          <a:custGeom>
            <a:avLst/>
            <a:gdLst/>
            <a:ahLst/>
            <a:cxnLst/>
            <a:rect l="0" t="0" r="r" b="b"/>
            <a:pathLst>
              <a:path w="707" h="3357">
                <a:moveTo>
                  <a:pt x="0" y="3330"/>
                </a:moveTo>
                <a:lnTo>
                  <a:pt x="156" y="3357"/>
                </a:lnTo>
                <a:lnTo>
                  <a:pt x="707" y="0"/>
                </a:lnTo>
                <a:lnTo>
                  <a:pt x="547" y="0"/>
                </a:lnTo>
                <a:lnTo>
                  <a:pt x="0" y="333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3" name="Freeform 7">
            <a:extLst>
              <a:ext uri="{FF2B5EF4-FFF2-40B4-BE49-F238E27FC236}">
                <a16:creationId xmlns:a16="http://schemas.microsoft.com/office/drawing/2014/main" id="{20CAAE25-D2F2-493F-9569-EC552C1A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76525" y="0"/>
            <a:ext cx="1117600" cy="5276850"/>
          </a:xfrm>
          <a:custGeom>
            <a:avLst/>
            <a:gdLst/>
            <a:ahLst/>
            <a:cxnLst/>
            <a:rect l="0" t="0" r="r" b="b"/>
            <a:pathLst>
              <a:path w="704" h="3324">
                <a:moveTo>
                  <a:pt x="704" y="0"/>
                </a:moveTo>
                <a:lnTo>
                  <a:pt x="545" y="0"/>
                </a:lnTo>
                <a:lnTo>
                  <a:pt x="0" y="3300"/>
                </a:lnTo>
                <a:lnTo>
                  <a:pt x="157" y="3324"/>
                </a:lnTo>
                <a:lnTo>
                  <a:pt x="70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5" name="Freeform 10">
            <a:extLst>
              <a:ext uri="{FF2B5EF4-FFF2-40B4-BE49-F238E27FC236}">
                <a16:creationId xmlns:a16="http://schemas.microsoft.com/office/drawing/2014/main" id="{92FDEA97-0861-44C0-9B26-4BB5F777A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82913" y="5286375"/>
            <a:ext cx="2130425" cy="1571625"/>
          </a:xfrm>
          <a:custGeom>
            <a:avLst/>
            <a:gdLst/>
            <a:ahLst/>
            <a:cxnLst/>
            <a:rect l="0" t="0" r="r" b="b"/>
            <a:pathLst>
              <a:path w="1342" h="990">
                <a:moveTo>
                  <a:pt x="0" y="3"/>
                </a:moveTo>
                <a:lnTo>
                  <a:pt x="942" y="990"/>
                </a:lnTo>
                <a:lnTo>
                  <a:pt x="1342" y="990"/>
                </a:lnTo>
                <a:lnTo>
                  <a:pt x="156" y="27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chemeClr val="tx2">
              <a:lumMod val="25000"/>
              <a:alpha val="80000"/>
            </a:schemeClr>
          </a:solidFill>
          <a:ln>
            <a:noFill/>
          </a:ln>
        </p:spPr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0FC953F9-A744-406B-9DCA-1E7B5D471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76525" y="5238750"/>
            <a:ext cx="1695450" cy="1619250"/>
          </a:xfrm>
          <a:custGeom>
            <a:avLst/>
            <a:gdLst>
              <a:gd name="connsiteX0" fmla="*/ 0 w 1695450"/>
              <a:gd name="connsiteY0" fmla="*/ 0 h 1619250"/>
              <a:gd name="connsiteX1" fmla="*/ 10414 w 1695450"/>
              <a:gd name="connsiteY1" fmla="*/ 1623 h 1619250"/>
              <a:gd name="connsiteX2" fmla="*/ 9236 w 1695450"/>
              <a:gd name="connsiteY2" fmla="*/ 0 h 1619250"/>
              <a:gd name="connsiteX3" fmla="*/ 10475 w 1695450"/>
              <a:gd name="connsiteY3" fmla="*/ 1633 h 1619250"/>
              <a:gd name="connsiteX4" fmla="*/ 244475 w 1695450"/>
              <a:gd name="connsiteY4" fmla="*/ 38100 h 1619250"/>
              <a:gd name="connsiteX5" fmla="*/ 249238 w 1695450"/>
              <a:gd name="connsiteY5" fmla="*/ 38100 h 1619250"/>
              <a:gd name="connsiteX6" fmla="*/ 249238 w 1695450"/>
              <a:gd name="connsiteY6" fmla="*/ 42863 h 1619250"/>
              <a:gd name="connsiteX7" fmla="*/ 244475 w 1695450"/>
              <a:gd name="connsiteY7" fmla="*/ 42863 h 1619250"/>
              <a:gd name="connsiteX8" fmla="*/ 292100 w 1695450"/>
              <a:gd name="connsiteY8" fmla="*/ 95250 h 1619250"/>
              <a:gd name="connsiteX9" fmla="*/ 1695450 w 1695450"/>
              <a:gd name="connsiteY9" fmla="*/ 1619250 h 1619250"/>
              <a:gd name="connsiteX10" fmla="*/ 1237961 w 1695450"/>
              <a:gd name="connsiteY10" fmla="*/ 1619250 h 1619250"/>
              <a:gd name="connsiteX11" fmla="*/ 1228725 w 1695450"/>
              <a:gd name="connsiteY11" fmla="*/ 1619250 h 1619250"/>
              <a:gd name="connsiteX12" fmla="*/ 1183986 w 1695450"/>
              <a:gd name="connsiteY12" fmla="*/ 1619250 h 1619250"/>
              <a:gd name="connsiteX13" fmla="*/ 210255 w 1695450"/>
              <a:gd name="connsiteY13" fmla="*/ 27708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95450" h="1619250">
                <a:moveTo>
                  <a:pt x="0" y="0"/>
                </a:moveTo>
                <a:lnTo>
                  <a:pt x="10414" y="1623"/>
                </a:lnTo>
                <a:lnTo>
                  <a:pt x="9236" y="0"/>
                </a:lnTo>
                <a:lnTo>
                  <a:pt x="10475" y="1633"/>
                </a:lnTo>
                <a:lnTo>
                  <a:pt x="244475" y="38100"/>
                </a:lnTo>
                <a:lnTo>
                  <a:pt x="249238" y="38100"/>
                </a:lnTo>
                <a:lnTo>
                  <a:pt x="249238" y="42863"/>
                </a:lnTo>
                <a:lnTo>
                  <a:pt x="244475" y="42863"/>
                </a:lnTo>
                <a:lnTo>
                  <a:pt x="292100" y="95250"/>
                </a:lnTo>
                <a:lnTo>
                  <a:pt x="1695450" y="1619250"/>
                </a:lnTo>
                <a:lnTo>
                  <a:pt x="1237961" y="1619250"/>
                </a:lnTo>
                <a:lnTo>
                  <a:pt x="1228725" y="1619250"/>
                </a:lnTo>
                <a:lnTo>
                  <a:pt x="1183986" y="1619250"/>
                </a:lnTo>
                <a:lnTo>
                  <a:pt x="210255" y="277080"/>
                </a:lnTo>
                <a:close/>
              </a:path>
            </a:pathLst>
          </a:cu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59003D2-E7D2-4253-9EF1-1F513027A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8143384" cy="6858000"/>
          </a:xfrm>
          <a:custGeom>
            <a:avLst/>
            <a:gdLst>
              <a:gd name="connsiteX0" fmla="*/ 0 w 8143384"/>
              <a:gd name="connsiteY0" fmla="*/ 0 h 6858001"/>
              <a:gd name="connsiteX1" fmla="*/ 3861881 w 8143384"/>
              <a:gd name="connsiteY1" fmla="*/ 0 h 6858001"/>
              <a:gd name="connsiteX2" fmla="*/ 3861881 w 8143384"/>
              <a:gd name="connsiteY2" fmla="*/ 1 h 6858001"/>
              <a:gd name="connsiteX3" fmla="*/ 6963565 w 8143384"/>
              <a:gd name="connsiteY3" fmla="*/ 1 h 6858001"/>
              <a:gd name="connsiteX4" fmla="*/ 6963565 w 8143384"/>
              <a:gd name="connsiteY4" fmla="*/ 0 h 6858001"/>
              <a:gd name="connsiteX5" fmla="*/ 7841583 w 8143384"/>
              <a:gd name="connsiteY5" fmla="*/ 0 h 6858001"/>
              <a:gd name="connsiteX6" fmla="*/ 6994625 w 8143384"/>
              <a:gd name="connsiteY6" fmla="*/ 5258645 h 6858001"/>
              <a:gd name="connsiteX7" fmla="*/ 6994625 w 8143384"/>
              <a:gd name="connsiteY7" fmla="*/ 5263939 h 6858001"/>
              <a:gd name="connsiteX8" fmla="*/ 8143384 w 8143384"/>
              <a:gd name="connsiteY8" fmla="*/ 6858001 h 6858001"/>
              <a:gd name="connsiteX9" fmla="*/ 6994625 w 8143384"/>
              <a:gd name="connsiteY9" fmla="*/ 6858001 h 6858001"/>
              <a:gd name="connsiteX10" fmla="*/ 6643195 w 8143384"/>
              <a:gd name="connsiteY10" fmla="*/ 6858001 h 6858001"/>
              <a:gd name="connsiteX11" fmla="*/ 3861881 w 8143384"/>
              <a:gd name="connsiteY11" fmla="*/ 6858001 h 6858001"/>
              <a:gd name="connsiteX12" fmla="*/ 3739675 w 8143384"/>
              <a:gd name="connsiteY12" fmla="*/ 6858001 h 6858001"/>
              <a:gd name="connsiteX13" fmla="*/ 0 w 8143384"/>
              <a:gd name="connsiteY1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43384" h="6858001">
                <a:moveTo>
                  <a:pt x="0" y="0"/>
                </a:moveTo>
                <a:lnTo>
                  <a:pt x="3861881" y="0"/>
                </a:lnTo>
                <a:lnTo>
                  <a:pt x="3861881" y="1"/>
                </a:lnTo>
                <a:lnTo>
                  <a:pt x="6963565" y="1"/>
                </a:lnTo>
                <a:lnTo>
                  <a:pt x="6963565" y="0"/>
                </a:lnTo>
                <a:lnTo>
                  <a:pt x="7841583" y="0"/>
                </a:lnTo>
                <a:lnTo>
                  <a:pt x="6994625" y="5258645"/>
                </a:lnTo>
                <a:lnTo>
                  <a:pt x="6994625" y="5263939"/>
                </a:lnTo>
                <a:lnTo>
                  <a:pt x="8143384" y="6858001"/>
                </a:lnTo>
                <a:lnTo>
                  <a:pt x="6994625" y="6858001"/>
                </a:lnTo>
                <a:lnTo>
                  <a:pt x="6643195" y="6858001"/>
                </a:lnTo>
                <a:lnTo>
                  <a:pt x="3861881" y="6858001"/>
                </a:lnTo>
                <a:lnTo>
                  <a:pt x="3739675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8D369B8-1620-474F-8A22-148D3ED4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97" y="643467"/>
            <a:ext cx="6269128" cy="45952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6600" err="1"/>
              <a:t>Podsumowując</a:t>
            </a:r>
            <a:r>
              <a:rPr lang="en-US" sz="6600"/>
              <a:t>...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04D1AEB-79A7-4F44-9528-FC4C6F5BD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66897" y="643467"/>
            <a:ext cx="2930445" cy="45952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1144313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9CAC3B1-4879-424D-8F15-206277196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8492CB-DFBA-4A82-9778-F21493DA3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526211" y="0"/>
            <a:ext cx="5014912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34CC1C8-EBDD-4AEA-83E6-B27575B62E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6B38644-B85D-4211-9526-5B4C2A662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A8B2820-6B8F-4C19-BFC5-D28EE44E5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73528ED-4D37-4A77-A8CA-86B6221C5E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A58A902-E944-4399-9A93-A91A6A82B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EDB1155-2E8E-4FB8-AD42-101FE43832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2C4E06FB-1AB0-4C57-A0E4-C6185480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191" y="685800"/>
            <a:ext cx="7411825" cy="1752599"/>
          </a:xfrm>
        </p:spPr>
        <p:txBody>
          <a:bodyPr>
            <a:normAutofit/>
          </a:bodyPr>
          <a:lstStyle/>
          <a:p>
            <a:pPr algn="l"/>
            <a:r>
              <a:rPr lang="pl-PL"/>
              <a:t>Rozdział opisujący Security </a:t>
            </a:r>
            <a:r>
              <a:rPr lang="pl-PL" err="1"/>
              <a:t>Patterns</a:t>
            </a:r>
            <a:r>
              <a:rPr lang="pl-PL"/>
              <a:t> zawiera: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B9A793-6AC2-4D87-B26D-294CBAE4F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190" y="2666999"/>
            <a:ext cx="7243603" cy="2719193"/>
          </a:xfrm>
        </p:spPr>
        <p:txBody>
          <a:bodyPr anchor="t">
            <a:normAutofit/>
          </a:bodyPr>
          <a:lstStyle/>
          <a:p>
            <a:r>
              <a:rPr lang="pl-PL" sz="1800"/>
              <a:t>Podstawowe informacje na temat wzorców bezpieczeństwa aplikacji</a:t>
            </a:r>
          </a:p>
          <a:p>
            <a:pPr>
              <a:buClr>
                <a:srgbClr val="1287C3"/>
              </a:buClr>
            </a:pPr>
            <a:r>
              <a:rPr lang="pl-PL" sz="1800"/>
              <a:t>Mechanizmy uwierzytelniania</a:t>
            </a:r>
          </a:p>
          <a:p>
            <a:pPr>
              <a:buClr>
                <a:srgbClr val="1287C3"/>
              </a:buClr>
            </a:pPr>
            <a:r>
              <a:rPr lang="pl-PL" sz="1800"/>
              <a:t>Wzorzec Single-</a:t>
            </a:r>
            <a:r>
              <a:rPr lang="pl-PL" sz="1800" err="1"/>
              <a:t>Sign</a:t>
            </a:r>
            <a:r>
              <a:rPr lang="pl-PL" sz="1800"/>
              <a:t>-On</a:t>
            </a:r>
          </a:p>
          <a:p>
            <a:pPr>
              <a:buClr>
                <a:srgbClr val="1287C3"/>
              </a:buClr>
            </a:pPr>
            <a:r>
              <a:rPr lang="pl-PL" sz="1800" err="1">
                <a:ea typeface="+mn-lt"/>
                <a:cs typeface="+mn-lt"/>
              </a:rPr>
              <a:t>Authentication</a:t>
            </a:r>
            <a:r>
              <a:rPr lang="pl-PL" sz="1800">
                <a:ea typeface="+mn-lt"/>
                <a:cs typeface="+mn-lt"/>
              </a:rPr>
              <a:t> </a:t>
            </a:r>
            <a:r>
              <a:rPr lang="pl-PL" sz="1800" err="1"/>
              <a:t>Interceptor</a:t>
            </a:r>
            <a:endParaRPr lang="pl-PL" sz="1800"/>
          </a:p>
          <a:p>
            <a:pPr>
              <a:buClr>
                <a:srgbClr val="1287C3"/>
              </a:buClr>
            </a:pPr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3818425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6CA4EC59-B8A3-489A-9FB4-AA0699200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Niebieskie bloki i sieci w postaci technologii">
            <a:extLst>
              <a:ext uri="{FF2B5EF4-FFF2-40B4-BE49-F238E27FC236}">
                <a16:creationId xmlns:a16="http://schemas.microsoft.com/office/drawing/2014/main" id="{4BDCCAF2-C11B-4E2A-845A-9A22B7326C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1" name="Freeform 15">
            <a:extLst>
              <a:ext uri="{FF2B5EF4-FFF2-40B4-BE49-F238E27FC236}">
                <a16:creationId xmlns:a16="http://schemas.microsoft.com/office/drawing/2014/main" id="{1143E968-E203-496D-A1AD-2EA10AB3E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3005669" y="-16933"/>
            <a:ext cx="9220200" cy="6891867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  <a:gd name="connsiteX0" fmla="*/ 8382001 w 10295468"/>
              <a:gd name="connsiteY0" fmla="*/ 8466 h 6883400"/>
              <a:gd name="connsiteX1" fmla="*/ 7738534 w 10295468"/>
              <a:gd name="connsiteY1" fmla="*/ 2573866 h 6883400"/>
              <a:gd name="connsiteX2" fmla="*/ 10295468 w 10295468"/>
              <a:gd name="connsiteY2" fmla="*/ 6874933 h 6883400"/>
              <a:gd name="connsiteX3" fmla="*/ 2954868 w 10295468"/>
              <a:gd name="connsiteY3" fmla="*/ 6883400 h 6883400"/>
              <a:gd name="connsiteX4" fmla="*/ 0 w 10295468"/>
              <a:gd name="connsiteY4" fmla="*/ 0 h 6883400"/>
              <a:gd name="connsiteX5" fmla="*/ 8382001 w 10295468"/>
              <a:gd name="connsiteY5" fmla="*/ 8466 h 6883400"/>
              <a:gd name="connsiteX0" fmla="*/ 8382001 w 10295468"/>
              <a:gd name="connsiteY0" fmla="*/ 8466 h 6891867"/>
              <a:gd name="connsiteX1" fmla="*/ 7738534 w 10295468"/>
              <a:gd name="connsiteY1" fmla="*/ 2573866 h 6891867"/>
              <a:gd name="connsiteX2" fmla="*/ 10295468 w 10295468"/>
              <a:gd name="connsiteY2" fmla="*/ 6874933 h 6891867"/>
              <a:gd name="connsiteX3" fmla="*/ 16935 w 10295468"/>
              <a:gd name="connsiteY3" fmla="*/ 6891867 h 6891867"/>
              <a:gd name="connsiteX4" fmla="*/ 0 w 10295468"/>
              <a:gd name="connsiteY4" fmla="*/ 0 h 6891867"/>
              <a:gd name="connsiteX5" fmla="*/ 8382001 w 10295468"/>
              <a:gd name="connsiteY5" fmla="*/ 8466 h 6891867"/>
              <a:gd name="connsiteX0" fmla="*/ 8382001 w 8382001"/>
              <a:gd name="connsiteY0" fmla="*/ 8466 h 6891867"/>
              <a:gd name="connsiteX1" fmla="*/ 7738534 w 8382001"/>
              <a:gd name="connsiteY1" fmla="*/ 2573866 h 6891867"/>
              <a:gd name="connsiteX2" fmla="*/ 7340602 w 8382001"/>
              <a:gd name="connsiteY2" fmla="*/ 6883400 h 6891867"/>
              <a:gd name="connsiteX3" fmla="*/ 16935 w 8382001"/>
              <a:gd name="connsiteY3" fmla="*/ 6891867 h 6891867"/>
              <a:gd name="connsiteX4" fmla="*/ 0 w 8382001"/>
              <a:gd name="connsiteY4" fmla="*/ 0 h 6891867"/>
              <a:gd name="connsiteX5" fmla="*/ 8382001 w 8382001"/>
              <a:gd name="connsiteY5" fmla="*/ 8466 h 6891867"/>
              <a:gd name="connsiteX0" fmla="*/ 8382001 w 9220200"/>
              <a:gd name="connsiteY0" fmla="*/ 8466 h 6891867"/>
              <a:gd name="connsiteX1" fmla="*/ 9220200 w 9220200"/>
              <a:gd name="connsiteY1" fmla="*/ 5350932 h 6891867"/>
              <a:gd name="connsiteX2" fmla="*/ 7340602 w 9220200"/>
              <a:gd name="connsiteY2" fmla="*/ 6883400 h 6891867"/>
              <a:gd name="connsiteX3" fmla="*/ 16935 w 9220200"/>
              <a:gd name="connsiteY3" fmla="*/ 6891867 h 6891867"/>
              <a:gd name="connsiteX4" fmla="*/ 0 w 9220200"/>
              <a:gd name="connsiteY4" fmla="*/ 0 h 6891867"/>
              <a:gd name="connsiteX5" fmla="*/ 8382001 w 9220200"/>
              <a:gd name="connsiteY5" fmla="*/ 8466 h 6891867"/>
              <a:gd name="connsiteX0" fmla="*/ 8382001 w 9220200"/>
              <a:gd name="connsiteY0" fmla="*/ 8466 h 6891867"/>
              <a:gd name="connsiteX1" fmla="*/ 9220200 w 9220200"/>
              <a:gd name="connsiteY1" fmla="*/ 5350932 h 6891867"/>
              <a:gd name="connsiteX2" fmla="*/ 7298269 w 9220200"/>
              <a:gd name="connsiteY2" fmla="*/ 6883400 h 6891867"/>
              <a:gd name="connsiteX3" fmla="*/ 16935 w 9220200"/>
              <a:gd name="connsiteY3" fmla="*/ 6891867 h 6891867"/>
              <a:gd name="connsiteX4" fmla="*/ 0 w 9220200"/>
              <a:gd name="connsiteY4" fmla="*/ 0 h 6891867"/>
              <a:gd name="connsiteX5" fmla="*/ 8382001 w 9220200"/>
              <a:gd name="connsiteY5" fmla="*/ 8466 h 689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20200" h="6891867">
                <a:moveTo>
                  <a:pt x="8382001" y="8466"/>
                </a:moveTo>
                <a:lnTo>
                  <a:pt x="9220200" y="5350932"/>
                </a:lnTo>
                <a:lnTo>
                  <a:pt x="7298269" y="6883400"/>
                </a:lnTo>
                <a:lnTo>
                  <a:pt x="16935" y="6891867"/>
                </a:lnTo>
                <a:lnTo>
                  <a:pt x="0" y="0"/>
                </a:lnTo>
                <a:lnTo>
                  <a:pt x="8382001" y="846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BB3444A-472E-400E-81D0-7CCDEEECC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B7E64D84-2392-46A1-99D2-C8FC063F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89352A95-1C82-4A0D-9B20-8AC7280C7A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81B60E48-D617-4CF1-8900-497D49142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BFF6C14F-3347-46BB-A317-C1C12263E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CDD86299-6737-471C-98C5-872BDC6810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60C6C46B-7841-473B-AC3A-9A69908AB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F09884-9032-4B8D-A1D4-ED206234B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0867" y="2048933"/>
            <a:ext cx="7532156" cy="374226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l-PL">
                <a:solidFill>
                  <a:schemeClr val="bg1"/>
                </a:solidFill>
              </a:rPr>
              <a:t>Aplikacje są zależne od co raz większej ilości danych. Wymagają optymalnego przechowywania ich oraz ochrony. </a:t>
            </a:r>
          </a:p>
          <a:p>
            <a:pPr marL="0" indent="0">
              <a:buNone/>
            </a:pPr>
            <a:r>
              <a:rPr lang="pl-PL">
                <a:solidFill>
                  <a:schemeClr val="bg1"/>
                </a:solidFill>
              </a:rPr>
              <a:t>To sprawia, że niezbędny jest rozwój w dziedzinie cyberbezpieczeństwa i ochrony danych. </a:t>
            </a:r>
          </a:p>
        </p:txBody>
      </p:sp>
    </p:spTree>
    <p:extLst>
      <p:ext uri="{BB962C8B-B14F-4D97-AF65-F5344CB8AC3E}">
        <p14:creationId xmlns:p14="http://schemas.microsoft.com/office/powerpoint/2010/main" val="219923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659138C-74A1-445B-848C-3608AE871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FD7409-66D7-4C9C-B528-E79EB64A4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7990EF0-5F6F-4FE3-AA65-8968AF2DF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78F7598-94C7-46E9-8B2A-CB44A0F25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9D2CBB1-072D-4875-B7D7-CADB0ABF3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8F600B4-EE22-4BA5-A764-9D80C335C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E8DAD02-2B30-48A9-ACE0-2E9193091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8F76B12-142C-41AF-B239-F414ABCFA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25F4217-4021-45A0-812B-398F9A7A9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67808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32D68D2-9476-4B8D-A759-941A9972B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702" y="1261872"/>
            <a:ext cx="3145536" cy="4334256"/>
          </a:xfrm>
        </p:spPr>
        <p:txBody>
          <a:bodyPr>
            <a:normAutofit/>
          </a:bodyPr>
          <a:lstStyle/>
          <a:p>
            <a:pPr algn="r"/>
            <a:r>
              <a:rPr lang="pl-PL" sz="2400"/>
              <a:t>Podstawy bezpieczeństwa aplikacji</a:t>
            </a:r>
            <a:endParaRPr lang="pl-PL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86F4EBC-E415-40E4-A8BA-BA66F0B63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F09884-9032-4B8D-A1D4-ED206234B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932" y="1261873"/>
            <a:ext cx="5951013" cy="4449422"/>
          </a:xfrm>
        </p:spPr>
        <p:txBody>
          <a:bodyPr>
            <a:normAutofit/>
          </a:bodyPr>
          <a:lstStyle/>
          <a:p>
            <a:pPr marL="342900" indent="-342900"/>
            <a:r>
              <a:rPr lang="pl-PL" sz="1800" b="1" err="1"/>
              <a:t>Confidentiality</a:t>
            </a:r>
            <a:r>
              <a:rPr lang="pl-PL" sz="1800" b="1"/>
              <a:t> </a:t>
            </a:r>
            <a:r>
              <a:rPr lang="pl-PL" sz="1800"/>
              <a:t>(poufność) - tylko zautoryzowane podmioty mają dostęp do danych</a:t>
            </a:r>
          </a:p>
          <a:p>
            <a:pPr marL="342900" indent="-342900">
              <a:buClr>
                <a:srgbClr val="1287C3"/>
              </a:buClr>
            </a:pPr>
            <a:r>
              <a:rPr lang="pl-PL" sz="1800" b="1" err="1"/>
              <a:t>Integrity</a:t>
            </a:r>
            <a:r>
              <a:rPr lang="pl-PL" sz="1800" b="1"/>
              <a:t> </a:t>
            </a:r>
            <a:r>
              <a:rPr lang="pl-PL" sz="1800"/>
              <a:t>(spójność) - modyfikacja danych możliwa jest jedynie po autoryzacji</a:t>
            </a:r>
          </a:p>
          <a:p>
            <a:pPr marL="342900" indent="-342900">
              <a:buClr>
                <a:srgbClr val="1287C3"/>
              </a:buClr>
            </a:pPr>
            <a:r>
              <a:rPr lang="pl-PL" sz="1800" b="1" err="1"/>
              <a:t>Availability</a:t>
            </a:r>
            <a:r>
              <a:rPr lang="pl-PL" sz="1800" b="1"/>
              <a:t> </a:t>
            </a:r>
            <a:r>
              <a:rPr lang="pl-PL" sz="1800"/>
              <a:t>(dostępność) - dane muszą być stale dostępne </a:t>
            </a:r>
          </a:p>
          <a:p>
            <a:pPr marL="342900" indent="-342900">
              <a:buClr>
                <a:srgbClr val="1287C3"/>
              </a:buClr>
            </a:pPr>
            <a:r>
              <a:rPr lang="pl-PL" sz="1800" b="1"/>
              <a:t>Non-</a:t>
            </a:r>
            <a:r>
              <a:rPr lang="pl-PL" sz="1800" b="1" err="1"/>
              <a:t>repuditation</a:t>
            </a:r>
            <a:r>
              <a:rPr lang="pl-PL" sz="1800" b="1"/>
              <a:t> </a:t>
            </a:r>
            <a:r>
              <a:rPr lang="pl-PL" sz="1800"/>
              <a:t>(niezaprzeczalność) - wykorzystanie danych przez użytkownika nie może doprowadzić do zakłócenia relacji między danymi </a:t>
            </a:r>
          </a:p>
        </p:txBody>
      </p:sp>
    </p:spTree>
    <p:extLst>
      <p:ext uri="{BB962C8B-B14F-4D97-AF65-F5344CB8AC3E}">
        <p14:creationId xmlns:p14="http://schemas.microsoft.com/office/powerpoint/2010/main" val="4286475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5EF08599-3FED-4288-A20D-E7BCAC3B8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4" descr="Circular jigsaw puzzle">
            <a:extLst>
              <a:ext uri="{FF2B5EF4-FFF2-40B4-BE49-F238E27FC236}">
                <a16:creationId xmlns:a16="http://schemas.microsoft.com/office/drawing/2014/main" id="{D6242ACF-66DE-49E7-89FD-4D977AA8B3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91" r="9091" b="46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4" name="Freeform 13">
            <a:extLst>
              <a:ext uri="{FF2B5EF4-FFF2-40B4-BE49-F238E27FC236}">
                <a16:creationId xmlns:a16="http://schemas.microsoft.com/office/drawing/2014/main" id="{C884A6B2-90E9-4BDB-8503-71AC02D39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6933" y="-16933"/>
            <a:ext cx="7340600" cy="6883400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0600" h="6883400">
                <a:moveTo>
                  <a:pt x="5427133" y="8466"/>
                </a:moveTo>
                <a:lnTo>
                  <a:pt x="4783666" y="2573866"/>
                </a:lnTo>
                <a:lnTo>
                  <a:pt x="7340600" y="6874933"/>
                </a:lnTo>
                <a:lnTo>
                  <a:pt x="0" y="6883400"/>
                </a:lnTo>
                <a:lnTo>
                  <a:pt x="8466" y="0"/>
                </a:lnTo>
                <a:lnTo>
                  <a:pt x="5427133" y="846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CF96101-5A8C-4121-B445-59EDE896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031" y="276142"/>
            <a:ext cx="4803854" cy="7704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5400">
                <a:solidFill>
                  <a:schemeClr val="bg1"/>
                </a:solidFill>
              </a:rPr>
              <a:t>Security Patterns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AD7F14-BEFB-4698-96D3-D5430DF70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646" y="1427611"/>
            <a:ext cx="4153592" cy="43981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sz="2100" err="1">
                <a:solidFill>
                  <a:schemeClr val="bg1"/>
                </a:solidFill>
              </a:rPr>
              <a:t>Zbiór</a:t>
            </a:r>
            <a:r>
              <a:rPr lang="en-US" sz="2100">
                <a:solidFill>
                  <a:schemeClr val="bg1"/>
                </a:solidFill>
              </a:rPr>
              <a:t> </a:t>
            </a:r>
            <a:r>
              <a:rPr lang="en-US" sz="2100" err="1">
                <a:solidFill>
                  <a:schemeClr val="bg1"/>
                </a:solidFill>
              </a:rPr>
              <a:t>rozwiązań</a:t>
            </a:r>
            <a:r>
              <a:rPr lang="en-US" sz="2100">
                <a:solidFill>
                  <a:schemeClr val="bg1"/>
                </a:solidFill>
              </a:rPr>
              <a:t> </a:t>
            </a:r>
            <a:r>
              <a:rPr lang="en-US" sz="2100" err="1">
                <a:solidFill>
                  <a:schemeClr val="bg1"/>
                </a:solidFill>
              </a:rPr>
              <a:t>problemów</a:t>
            </a:r>
            <a:r>
              <a:rPr lang="en-US" sz="2100">
                <a:solidFill>
                  <a:schemeClr val="bg1"/>
                </a:solidFill>
              </a:rPr>
              <a:t> </a:t>
            </a:r>
            <a:r>
              <a:rPr lang="en-US" sz="2100" err="1">
                <a:solidFill>
                  <a:schemeClr val="bg1"/>
                </a:solidFill>
              </a:rPr>
              <a:t>cyberbezpieczeństwa</a:t>
            </a:r>
          </a:p>
          <a:p>
            <a:pPr marL="342900" indent="-342900">
              <a:buClr>
                <a:srgbClr val="1287C3"/>
              </a:buClr>
            </a:pPr>
            <a:r>
              <a:rPr lang="en-US" sz="2100" err="1">
                <a:solidFill>
                  <a:schemeClr val="bg1"/>
                </a:solidFill>
              </a:rPr>
              <a:t>Większość</a:t>
            </a:r>
            <a:r>
              <a:rPr lang="en-US" sz="2100">
                <a:solidFill>
                  <a:schemeClr val="bg1"/>
                </a:solidFill>
              </a:rPr>
              <a:t> </a:t>
            </a:r>
            <a:r>
              <a:rPr lang="en-US" sz="2100" err="1">
                <a:solidFill>
                  <a:schemeClr val="bg1"/>
                </a:solidFill>
              </a:rPr>
              <a:t>implementuje</a:t>
            </a:r>
            <a:r>
              <a:rPr lang="en-US" sz="2100">
                <a:solidFill>
                  <a:schemeClr val="bg1"/>
                </a:solidFill>
              </a:rPr>
              <a:t> </a:t>
            </a:r>
            <a:r>
              <a:rPr lang="en-US" sz="2100" err="1">
                <a:solidFill>
                  <a:schemeClr val="bg1"/>
                </a:solidFill>
              </a:rPr>
              <a:t>proces</a:t>
            </a:r>
            <a:r>
              <a:rPr lang="en-US" sz="2100">
                <a:solidFill>
                  <a:schemeClr val="bg1"/>
                </a:solidFill>
              </a:rPr>
              <a:t> </a:t>
            </a:r>
            <a:r>
              <a:rPr lang="en-US" sz="2100" err="1">
                <a:solidFill>
                  <a:schemeClr val="bg1"/>
                </a:solidFill>
              </a:rPr>
              <a:t>uwierzytelniania</a:t>
            </a:r>
            <a:endParaRPr lang="en-US" sz="2100">
              <a:solidFill>
                <a:schemeClr val="bg1"/>
              </a:solidFill>
            </a:endParaRPr>
          </a:p>
          <a:p>
            <a:pPr marL="342900" indent="-342900">
              <a:buClr>
                <a:srgbClr val="1287C3"/>
              </a:buClr>
            </a:pPr>
            <a:r>
              <a:rPr lang="en-US" sz="2100" err="1">
                <a:solidFill>
                  <a:schemeClr val="bg1"/>
                </a:solidFill>
                <a:ea typeface="+mn-lt"/>
                <a:cs typeface="+mn-lt"/>
              </a:rPr>
              <a:t>Są</a:t>
            </a:r>
            <a:r>
              <a:rPr lang="en-US" sz="21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100" err="1">
                <a:solidFill>
                  <a:schemeClr val="bg1"/>
                </a:solidFill>
                <a:ea typeface="+mn-lt"/>
                <a:cs typeface="+mn-lt"/>
              </a:rPr>
              <a:t>uniwersalne</a:t>
            </a:r>
            <a:r>
              <a:rPr lang="en-US" sz="21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100" err="1">
                <a:solidFill>
                  <a:schemeClr val="bg1"/>
                </a:solidFill>
                <a:ea typeface="+mn-lt"/>
                <a:cs typeface="+mn-lt"/>
              </a:rPr>
              <a:t>i</a:t>
            </a:r>
            <a:r>
              <a:rPr lang="en-US" sz="210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2100" err="1">
                <a:solidFill>
                  <a:schemeClr val="bg1"/>
                </a:solidFill>
                <a:ea typeface="+mn-lt"/>
                <a:cs typeface="+mn-lt"/>
              </a:rPr>
              <a:t>przetestowane</a:t>
            </a:r>
            <a:endParaRPr lang="en-US" sz="2100">
              <a:solidFill>
                <a:schemeClr val="bg1"/>
              </a:solidFill>
              <a:ea typeface="+mn-lt"/>
              <a:cs typeface="+mn-lt"/>
            </a:endParaRPr>
          </a:p>
          <a:p>
            <a:pPr marL="342900" indent="-342900">
              <a:buClr>
                <a:srgbClr val="1287C3"/>
              </a:buClr>
            </a:pPr>
            <a:r>
              <a:rPr lang="en-US" sz="2100">
                <a:solidFill>
                  <a:schemeClr val="bg1"/>
                </a:solidFill>
              </a:rPr>
              <a:t>Ułatwiają i przyspieszają </a:t>
            </a:r>
            <a:r>
              <a:rPr lang="en-US" sz="2100" err="1">
                <a:solidFill>
                  <a:schemeClr val="bg1"/>
                </a:solidFill>
              </a:rPr>
              <a:t>proces</a:t>
            </a:r>
            <a:r>
              <a:rPr lang="en-US" sz="2100">
                <a:solidFill>
                  <a:schemeClr val="bg1"/>
                </a:solidFill>
              </a:rPr>
              <a:t> </a:t>
            </a:r>
            <a:r>
              <a:rPr lang="en-US" sz="2100" err="1">
                <a:solidFill>
                  <a:schemeClr val="bg1"/>
                </a:solidFill>
              </a:rPr>
              <a:t>budowania</a:t>
            </a:r>
            <a:r>
              <a:rPr lang="en-US" sz="2100">
                <a:solidFill>
                  <a:schemeClr val="bg1"/>
                </a:solidFill>
              </a:rPr>
              <a:t> </a:t>
            </a:r>
            <a:r>
              <a:rPr lang="en-US" sz="2100" err="1">
                <a:solidFill>
                  <a:schemeClr val="bg1"/>
                </a:solidFill>
              </a:rPr>
              <a:t>bezpiecznych</a:t>
            </a:r>
            <a:r>
              <a:rPr lang="en-US" sz="2100">
                <a:solidFill>
                  <a:schemeClr val="bg1"/>
                </a:solidFill>
              </a:rPr>
              <a:t> </a:t>
            </a:r>
            <a:r>
              <a:rPr lang="en-US" sz="2100" err="1">
                <a:solidFill>
                  <a:schemeClr val="bg1"/>
                </a:solidFill>
              </a:rPr>
              <a:t>aplikacji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9046BC8-D404-4E7D-9202-A07F3FDD3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64100" y="-4763"/>
            <a:ext cx="5014912" cy="6862763"/>
            <a:chOff x="2928938" y="-4763"/>
            <a:chExt cx="5014912" cy="6862763"/>
          </a:xfrm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4C202215-4C35-450D-9F60-671C8F8DE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F1A5BA8A-AEB4-4BCB-B86C-3F6A8E229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28AC2443-05F0-41CD-8D4A-63DE144F8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33E32F17-ED99-4969-B4D6-10A987D73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5599A813-8424-4E53-95CA-85BF5470D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52431A4F-4662-480B-8AD3-394EACD7E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3332462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5A92FE9-DB05-4D0D-AF5A-BE8664B9F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D9B26A-5143-49A7-BA98-D871D5BD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526211" y="1"/>
            <a:ext cx="5014912" cy="6857999"/>
            <a:chOff x="2928938" y="-4763"/>
            <a:chExt cx="5014912" cy="6862763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68B85E55-A2A1-4682-B891-F201358A9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45EF6EDB-9B5D-49E9-96FA-1AE08BF95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38338226-D6E2-4EEE-B271-DB4BD096D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4878FB48-17B3-4A11-8025-DE0945CD4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4150A21C-DD6D-4D3C-9E95-7A3CA263B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7505BF04-104D-4180-A284-42FCD6B04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E2A0AF87-E97C-4724-B6EE-1BDB9F425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114" y="924232"/>
            <a:ext cx="10807022" cy="32858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200" b="1" err="1"/>
              <a:t>Mechanizmy</a:t>
            </a:r>
            <a:r>
              <a:rPr lang="en-US" sz="6200" b="1"/>
              <a:t> </a:t>
            </a:r>
            <a:br>
              <a:rPr lang="en-US" sz="6200" b="1"/>
            </a:br>
            <a:r>
              <a:rPr lang="en-US" sz="6200" b="1" err="1"/>
              <a:t>uwierzytelniania</a:t>
            </a:r>
            <a:endParaRPr lang="pl-PL" sz="6200" b="1" err="1"/>
          </a:p>
        </p:txBody>
      </p:sp>
    </p:spTree>
    <p:extLst>
      <p:ext uri="{BB962C8B-B14F-4D97-AF65-F5344CB8AC3E}">
        <p14:creationId xmlns:p14="http://schemas.microsoft.com/office/powerpoint/2010/main" val="3039037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67A1FC6-22FB-4EA7-B90A-C9F18FBEF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246FDC4-DD97-431A-914A-9EB57A4A3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912130" cy="6858000"/>
          </a:xfrm>
          <a:custGeom>
            <a:avLst/>
            <a:gdLst>
              <a:gd name="connsiteX0" fmla="*/ 1073044 w 7912130"/>
              <a:gd name="connsiteY0" fmla="*/ 3032931 h 6858000"/>
              <a:gd name="connsiteX1" fmla="*/ 1073044 w 7912130"/>
              <a:gd name="connsiteY1" fmla="*/ 3035810 h 6858000"/>
              <a:gd name="connsiteX2" fmla="*/ 1076802 w 7912130"/>
              <a:gd name="connsiteY2" fmla="*/ 3035810 h 6858000"/>
              <a:gd name="connsiteX3" fmla="*/ 1170738 w 7912130"/>
              <a:gd name="connsiteY3" fmla="*/ 1248347 h 6858000"/>
              <a:gd name="connsiteX4" fmla="*/ 1170738 w 7912130"/>
              <a:gd name="connsiteY4" fmla="*/ 1273486 h 6858000"/>
              <a:gd name="connsiteX5" fmla="*/ 1183895 w 7912130"/>
              <a:gd name="connsiteY5" fmla="*/ 1248347 h 6858000"/>
              <a:gd name="connsiteX6" fmla="*/ 0 w 7912130"/>
              <a:gd name="connsiteY6" fmla="*/ 0 h 6858000"/>
              <a:gd name="connsiteX7" fmla="*/ 2133906 w 7912130"/>
              <a:gd name="connsiteY7" fmla="*/ 0 h 6858000"/>
              <a:gd name="connsiteX8" fmla="*/ 2629909 w 7912130"/>
              <a:gd name="connsiteY8" fmla="*/ 0 h 6858000"/>
              <a:gd name="connsiteX9" fmla="*/ 1227479 w 7912130"/>
              <a:gd name="connsiteY9" fmla="*/ 2669551 h 6858000"/>
              <a:gd name="connsiteX10" fmla="*/ 1235349 w 7912130"/>
              <a:gd name="connsiteY10" fmla="*/ 2673350 h 6858000"/>
              <a:gd name="connsiteX11" fmla="*/ 1353755 w 7912130"/>
              <a:gd name="connsiteY11" fmla="*/ 2754312 h 6858000"/>
              <a:gd name="connsiteX12" fmla="*/ 7912130 w 7912130"/>
              <a:gd name="connsiteY12" fmla="*/ 6858000 h 6858000"/>
              <a:gd name="connsiteX13" fmla="*/ 6066970 w 7912130"/>
              <a:gd name="connsiteY13" fmla="*/ 6858000 h 6858000"/>
              <a:gd name="connsiteX14" fmla="*/ 6059889 w 7912130"/>
              <a:gd name="connsiteY14" fmla="*/ 6852577 h 6858000"/>
              <a:gd name="connsiteX15" fmla="*/ 6059889 w 7912130"/>
              <a:gd name="connsiteY15" fmla="*/ 6857999 h 6858000"/>
              <a:gd name="connsiteX16" fmla="*/ 1707025 w 7912130"/>
              <a:gd name="connsiteY16" fmla="*/ 6857999 h 6858000"/>
              <a:gd name="connsiteX17" fmla="*/ 1707025 w 7912130"/>
              <a:gd name="connsiteY17" fmla="*/ 6858000 h 6858000"/>
              <a:gd name="connsiteX18" fmla="*/ 1073044 w 7912130"/>
              <a:gd name="connsiteY18" fmla="*/ 6858000 h 6858000"/>
              <a:gd name="connsiteX19" fmla="*/ 536592 w 7912130"/>
              <a:gd name="connsiteY19" fmla="*/ 6858000 h 6858000"/>
              <a:gd name="connsiteX20" fmla="*/ 0 w 7912130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912130" h="6858000">
                <a:moveTo>
                  <a:pt x="1073044" y="3032931"/>
                </a:moveTo>
                <a:lnTo>
                  <a:pt x="1073044" y="3035810"/>
                </a:lnTo>
                <a:lnTo>
                  <a:pt x="1076802" y="3035810"/>
                </a:lnTo>
                <a:close/>
                <a:moveTo>
                  <a:pt x="1170738" y="1248347"/>
                </a:moveTo>
                <a:lnTo>
                  <a:pt x="1170738" y="1273486"/>
                </a:lnTo>
                <a:lnTo>
                  <a:pt x="1183895" y="1248347"/>
                </a:lnTo>
                <a:close/>
                <a:moveTo>
                  <a:pt x="0" y="0"/>
                </a:moveTo>
                <a:lnTo>
                  <a:pt x="2133906" y="0"/>
                </a:lnTo>
                <a:lnTo>
                  <a:pt x="2629909" y="0"/>
                </a:lnTo>
                <a:lnTo>
                  <a:pt x="1227479" y="2669551"/>
                </a:lnTo>
                <a:lnTo>
                  <a:pt x="1235349" y="2673350"/>
                </a:lnTo>
                <a:lnTo>
                  <a:pt x="1353755" y="2754312"/>
                </a:lnTo>
                <a:lnTo>
                  <a:pt x="7912130" y="6858000"/>
                </a:lnTo>
                <a:lnTo>
                  <a:pt x="6066970" y="6858000"/>
                </a:lnTo>
                <a:lnTo>
                  <a:pt x="6059889" y="6852577"/>
                </a:lnTo>
                <a:lnTo>
                  <a:pt x="6059889" y="6857999"/>
                </a:lnTo>
                <a:lnTo>
                  <a:pt x="1707025" y="6857999"/>
                </a:lnTo>
                <a:lnTo>
                  <a:pt x="1707025" y="6858000"/>
                </a:lnTo>
                <a:lnTo>
                  <a:pt x="1073044" y="6858000"/>
                </a:lnTo>
                <a:lnTo>
                  <a:pt x="5365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D4E68A2-74B0-42F5-BB75-2E1A7C201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535917" cy="6858000"/>
          </a:xfrm>
          <a:custGeom>
            <a:avLst/>
            <a:gdLst>
              <a:gd name="connsiteX0" fmla="*/ 696831 w 7535917"/>
              <a:gd name="connsiteY0" fmla="*/ 3032931 h 6858000"/>
              <a:gd name="connsiteX1" fmla="*/ 696831 w 7535917"/>
              <a:gd name="connsiteY1" fmla="*/ 3035810 h 6858000"/>
              <a:gd name="connsiteX2" fmla="*/ 700589 w 7535917"/>
              <a:gd name="connsiteY2" fmla="*/ 3035810 h 6858000"/>
              <a:gd name="connsiteX3" fmla="*/ 794525 w 7535917"/>
              <a:gd name="connsiteY3" fmla="*/ 1248347 h 6858000"/>
              <a:gd name="connsiteX4" fmla="*/ 794525 w 7535917"/>
              <a:gd name="connsiteY4" fmla="*/ 1273486 h 6858000"/>
              <a:gd name="connsiteX5" fmla="*/ 807682 w 7535917"/>
              <a:gd name="connsiteY5" fmla="*/ 1248347 h 6858000"/>
              <a:gd name="connsiteX6" fmla="*/ 0 w 7535917"/>
              <a:gd name="connsiteY6" fmla="*/ 0 h 6858000"/>
              <a:gd name="connsiteX7" fmla="*/ 1757693 w 7535917"/>
              <a:gd name="connsiteY7" fmla="*/ 0 h 6858000"/>
              <a:gd name="connsiteX8" fmla="*/ 2253696 w 7535917"/>
              <a:gd name="connsiteY8" fmla="*/ 0 h 6858000"/>
              <a:gd name="connsiteX9" fmla="*/ 851266 w 7535917"/>
              <a:gd name="connsiteY9" fmla="*/ 2669551 h 6858000"/>
              <a:gd name="connsiteX10" fmla="*/ 859136 w 7535917"/>
              <a:gd name="connsiteY10" fmla="*/ 2673350 h 6858000"/>
              <a:gd name="connsiteX11" fmla="*/ 977542 w 7535917"/>
              <a:gd name="connsiteY11" fmla="*/ 2754312 h 6858000"/>
              <a:gd name="connsiteX12" fmla="*/ 7535917 w 7535917"/>
              <a:gd name="connsiteY12" fmla="*/ 6858000 h 6858000"/>
              <a:gd name="connsiteX13" fmla="*/ 5690757 w 7535917"/>
              <a:gd name="connsiteY13" fmla="*/ 6858000 h 6858000"/>
              <a:gd name="connsiteX14" fmla="*/ 5683676 w 7535917"/>
              <a:gd name="connsiteY14" fmla="*/ 6852577 h 6858000"/>
              <a:gd name="connsiteX15" fmla="*/ 5683676 w 7535917"/>
              <a:gd name="connsiteY15" fmla="*/ 6857999 h 6858000"/>
              <a:gd name="connsiteX16" fmla="*/ 1330812 w 7535917"/>
              <a:gd name="connsiteY16" fmla="*/ 6857999 h 6858000"/>
              <a:gd name="connsiteX17" fmla="*/ 1330812 w 7535917"/>
              <a:gd name="connsiteY17" fmla="*/ 6858000 h 6858000"/>
              <a:gd name="connsiteX18" fmla="*/ 696831 w 7535917"/>
              <a:gd name="connsiteY18" fmla="*/ 6858000 h 6858000"/>
              <a:gd name="connsiteX19" fmla="*/ 160379 w 7535917"/>
              <a:gd name="connsiteY19" fmla="*/ 6858000 h 6858000"/>
              <a:gd name="connsiteX20" fmla="*/ 0 w 7535917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535917" h="6858000">
                <a:moveTo>
                  <a:pt x="696831" y="3032931"/>
                </a:moveTo>
                <a:lnTo>
                  <a:pt x="696831" y="3035810"/>
                </a:lnTo>
                <a:lnTo>
                  <a:pt x="700589" y="3035810"/>
                </a:lnTo>
                <a:close/>
                <a:moveTo>
                  <a:pt x="794525" y="1248347"/>
                </a:moveTo>
                <a:lnTo>
                  <a:pt x="794525" y="1273486"/>
                </a:lnTo>
                <a:lnTo>
                  <a:pt x="807682" y="1248347"/>
                </a:lnTo>
                <a:close/>
                <a:moveTo>
                  <a:pt x="0" y="0"/>
                </a:moveTo>
                <a:lnTo>
                  <a:pt x="1757693" y="0"/>
                </a:lnTo>
                <a:lnTo>
                  <a:pt x="2253696" y="0"/>
                </a:lnTo>
                <a:lnTo>
                  <a:pt x="851266" y="2669551"/>
                </a:lnTo>
                <a:lnTo>
                  <a:pt x="859136" y="2673350"/>
                </a:lnTo>
                <a:lnTo>
                  <a:pt x="977542" y="2754312"/>
                </a:lnTo>
                <a:lnTo>
                  <a:pt x="7535917" y="6858000"/>
                </a:lnTo>
                <a:lnTo>
                  <a:pt x="5690757" y="6858000"/>
                </a:lnTo>
                <a:lnTo>
                  <a:pt x="5683676" y="6852577"/>
                </a:lnTo>
                <a:lnTo>
                  <a:pt x="5683676" y="6857999"/>
                </a:lnTo>
                <a:lnTo>
                  <a:pt x="1330812" y="6857999"/>
                </a:lnTo>
                <a:lnTo>
                  <a:pt x="1330812" y="6858000"/>
                </a:lnTo>
                <a:lnTo>
                  <a:pt x="696831" y="6858000"/>
                </a:lnTo>
                <a:lnTo>
                  <a:pt x="1603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84CB821-04F9-4CA7-A8B8-E2C548CCF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735" y="521443"/>
            <a:ext cx="7906409" cy="3084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700" err="1"/>
              <a:t>Czym</a:t>
            </a:r>
            <a:r>
              <a:rPr lang="en-US" sz="4700"/>
              <a:t> jest </a:t>
            </a:r>
            <a:r>
              <a:rPr lang="en-US" sz="4700" b="1" err="1"/>
              <a:t>machanizm</a:t>
            </a:r>
            <a:r>
              <a:rPr lang="en-US" sz="4700" b="1"/>
              <a:t> </a:t>
            </a:r>
            <a:r>
              <a:rPr lang="en-US" sz="4700" b="1" err="1"/>
              <a:t>uwierzytelniania</a:t>
            </a:r>
            <a:r>
              <a:rPr lang="en-US" sz="4700"/>
              <a:t>?</a:t>
            </a: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18DEE846-ECBD-464A-BC88-265C34092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836" y="3425485"/>
            <a:ext cx="3847123" cy="261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7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CE3D4922-3D1C-4679-9A86-15BFC1A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6">
            <a:extLst>
              <a:ext uri="{FF2B5EF4-FFF2-40B4-BE49-F238E27FC236}">
                <a16:creationId xmlns:a16="http://schemas.microsoft.com/office/drawing/2014/main" id="{93667F4D-F2CD-4E50-BACC-24766910F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82913" y="0"/>
            <a:ext cx="1122363" cy="5329238"/>
          </a:xfrm>
          <a:custGeom>
            <a:avLst/>
            <a:gdLst/>
            <a:ahLst/>
            <a:cxnLst/>
            <a:rect l="0" t="0" r="r" b="b"/>
            <a:pathLst>
              <a:path w="707" h="3357">
                <a:moveTo>
                  <a:pt x="0" y="3330"/>
                </a:moveTo>
                <a:lnTo>
                  <a:pt x="156" y="3357"/>
                </a:lnTo>
                <a:lnTo>
                  <a:pt x="707" y="0"/>
                </a:lnTo>
                <a:lnTo>
                  <a:pt x="547" y="0"/>
                </a:lnTo>
                <a:lnTo>
                  <a:pt x="0" y="333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7">
            <a:extLst>
              <a:ext uri="{FF2B5EF4-FFF2-40B4-BE49-F238E27FC236}">
                <a16:creationId xmlns:a16="http://schemas.microsoft.com/office/drawing/2014/main" id="{20CAAE25-D2F2-493F-9569-EC552C1A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76525" y="0"/>
            <a:ext cx="1117600" cy="5276850"/>
          </a:xfrm>
          <a:custGeom>
            <a:avLst/>
            <a:gdLst/>
            <a:ahLst/>
            <a:cxnLst/>
            <a:rect l="0" t="0" r="r" b="b"/>
            <a:pathLst>
              <a:path w="704" h="3324">
                <a:moveTo>
                  <a:pt x="704" y="0"/>
                </a:moveTo>
                <a:lnTo>
                  <a:pt x="545" y="0"/>
                </a:lnTo>
                <a:lnTo>
                  <a:pt x="0" y="3300"/>
                </a:lnTo>
                <a:lnTo>
                  <a:pt x="157" y="3324"/>
                </a:lnTo>
                <a:lnTo>
                  <a:pt x="70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9" name="Freeform 10">
            <a:extLst>
              <a:ext uri="{FF2B5EF4-FFF2-40B4-BE49-F238E27FC236}">
                <a16:creationId xmlns:a16="http://schemas.microsoft.com/office/drawing/2014/main" id="{92FDEA97-0861-44C0-9B26-4BB5F777A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82913" y="5286375"/>
            <a:ext cx="2130425" cy="1571625"/>
          </a:xfrm>
          <a:custGeom>
            <a:avLst/>
            <a:gdLst/>
            <a:ahLst/>
            <a:cxnLst/>
            <a:rect l="0" t="0" r="r" b="b"/>
            <a:pathLst>
              <a:path w="1342" h="990">
                <a:moveTo>
                  <a:pt x="0" y="3"/>
                </a:moveTo>
                <a:lnTo>
                  <a:pt x="942" y="990"/>
                </a:lnTo>
                <a:lnTo>
                  <a:pt x="1342" y="990"/>
                </a:lnTo>
                <a:lnTo>
                  <a:pt x="156" y="27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chemeClr val="tx2">
              <a:lumMod val="25000"/>
              <a:alpha val="80000"/>
            </a:schemeClr>
          </a:solidFill>
          <a:ln>
            <a:noFill/>
          </a:ln>
        </p:spPr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953F9-A744-406B-9DCA-1E7B5D471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76525" y="5238750"/>
            <a:ext cx="1695450" cy="1619250"/>
          </a:xfrm>
          <a:custGeom>
            <a:avLst/>
            <a:gdLst>
              <a:gd name="connsiteX0" fmla="*/ 0 w 1695450"/>
              <a:gd name="connsiteY0" fmla="*/ 0 h 1619250"/>
              <a:gd name="connsiteX1" fmla="*/ 10414 w 1695450"/>
              <a:gd name="connsiteY1" fmla="*/ 1623 h 1619250"/>
              <a:gd name="connsiteX2" fmla="*/ 9236 w 1695450"/>
              <a:gd name="connsiteY2" fmla="*/ 0 h 1619250"/>
              <a:gd name="connsiteX3" fmla="*/ 10475 w 1695450"/>
              <a:gd name="connsiteY3" fmla="*/ 1633 h 1619250"/>
              <a:gd name="connsiteX4" fmla="*/ 244475 w 1695450"/>
              <a:gd name="connsiteY4" fmla="*/ 38100 h 1619250"/>
              <a:gd name="connsiteX5" fmla="*/ 249238 w 1695450"/>
              <a:gd name="connsiteY5" fmla="*/ 38100 h 1619250"/>
              <a:gd name="connsiteX6" fmla="*/ 249238 w 1695450"/>
              <a:gd name="connsiteY6" fmla="*/ 42863 h 1619250"/>
              <a:gd name="connsiteX7" fmla="*/ 244475 w 1695450"/>
              <a:gd name="connsiteY7" fmla="*/ 42863 h 1619250"/>
              <a:gd name="connsiteX8" fmla="*/ 292100 w 1695450"/>
              <a:gd name="connsiteY8" fmla="*/ 95250 h 1619250"/>
              <a:gd name="connsiteX9" fmla="*/ 1695450 w 1695450"/>
              <a:gd name="connsiteY9" fmla="*/ 1619250 h 1619250"/>
              <a:gd name="connsiteX10" fmla="*/ 1237961 w 1695450"/>
              <a:gd name="connsiteY10" fmla="*/ 1619250 h 1619250"/>
              <a:gd name="connsiteX11" fmla="*/ 1228725 w 1695450"/>
              <a:gd name="connsiteY11" fmla="*/ 1619250 h 1619250"/>
              <a:gd name="connsiteX12" fmla="*/ 1183986 w 1695450"/>
              <a:gd name="connsiteY12" fmla="*/ 1619250 h 1619250"/>
              <a:gd name="connsiteX13" fmla="*/ 210255 w 1695450"/>
              <a:gd name="connsiteY13" fmla="*/ 27708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95450" h="1619250">
                <a:moveTo>
                  <a:pt x="0" y="0"/>
                </a:moveTo>
                <a:lnTo>
                  <a:pt x="10414" y="1623"/>
                </a:lnTo>
                <a:lnTo>
                  <a:pt x="9236" y="0"/>
                </a:lnTo>
                <a:lnTo>
                  <a:pt x="10475" y="1633"/>
                </a:lnTo>
                <a:lnTo>
                  <a:pt x="244475" y="38100"/>
                </a:lnTo>
                <a:lnTo>
                  <a:pt x="249238" y="38100"/>
                </a:lnTo>
                <a:lnTo>
                  <a:pt x="249238" y="42863"/>
                </a:lnTo>
                <a:lnTo>
                  <a:pt x="244475" y="42863"/>
                </a:lnTo>
                <a:lnTo>
                  <a:pt x="292100" y="95250"/>
                </a:lnTo>
                <a:lnTo>
                  <a:pt x="1695450" y="1619250"/>
                </a:lnTo>
                <a:lnTo>
                  <a:pt x="1237961" y="1619250"/>
                </a:lnTo>
                <a:lnTo>
                  <a:pt x="1228725" y="1619250"/>
                </a:lnTo>
                <a:lnTo>
                  <a:pt x="1183986" y="1619250"/>
                </a:lnTo>
                <a:lnTo>
                  <a:pt x="210255" y="277080"/>
                </a:lnTo>
                <a:close/>
              </a:path>
            </a:pathLst>
          </a:cu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59003D2-E7D2-4253-9EF1-1F513027A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8143384" cy="6858000"/>
          </a:xfrm>
          <a:custGeom>
            <a:avLst/>
            <a:gdLst>
              <a:gd name="connsiteX0" fmla="*/ 0 w 8143384"/>
              <a:gd name="connsiteY0" fmla="*/ 0 h 6858001"/>
              <a:gd name="connsiteX1" fmla="*/ 3861881 w 8143384"/>
              <a:gd name="connsiteY1" fmla="*/ 0 h 6858001"/>
              <a:gd name="connsiteX2" fmla="*/ 3861881 w 8143384"/>
              <a:gd name="connsiteY2" fmla="*/ 1 h 6858001"/>
              <a:gd name="connsiteX3" fmla="*/ 6963565 w 8143384"/>
              <a:gd name="connsiteY3" fmla="*/ 1 h 6858001"/>
              <a:gd name="connsiteX4" fmla="*/ 6963565 w 8143384"/>
              <a:gd name="connsiteY4" fmla="*/ 0 h 6858001"/>
              <a:gd name="connsiteX5" fmla="*/ 7841583 w 8143384"/>
              <a:gd name="connsiteY5" fmla="*/ 0 h 6858001"/>
              <a:gd name="connsiteX6" fmla="*/ 6994625 w 8143384"/>
              <a:gd name="connsiteY6" fmla="*/ 5258645 h 6858001"/>
              <a:gd name="connsiteX7" fmla="*/ 6994625 w 8143384"/>
              <a:gd name="connsiteY7" fmla="*/ 5263939 h 6858001"/>
              <a:gd name="connsiteX8" fmla="*/ 8143384 w 8143384"/>
              <a:gd name="connsiteY8" fmla="*/ 6858001 h 6858001"/>
              <a:gd name="connsiteX9" fmla="*/ 6994625 w 8143384"/>
              <a:gd name="connsiteY9" fmla="*/ 6858001 h 6858001"/>
              <a:gd name="connsiteX10" fmla="*/ 6643195 w 8143384"/>
              <a:gd name="connsiteY10" fmla="*/ 6858001 h 6858001"/>
              <a:gd name="connsiteX11" fmla="*/ 3861881 w 8143384"/>
              <a:gd name="connsiteY11" fmla="*/ 6858001 h 6858001"/>
              <a:gd name="connsiteX12" fmla="*/ 3739675 w 8143384"/>
              <a:gd name="connsiteY12" fmla="*/ 6858001 h 6858001"/>
              <a:gd name="connsiteX13" fmla="*/ 0 w 8143384"/>
              <a:gd name="connsiteY1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43384" h="6858001">
                <a:moveTo>
                  <a:pt x="0" y="0"/>
                </a:moveTo>
                <a:lnTo>
                  <a:pt x="3861881" y="0"/>
                </a:lnTo>
                <a:lnTo>
                  <a:pt x="3861881" y="1"/>
                </a:lnTo>
                <a:lnTo>
                  <a:pt x="6963565" y="1"/>
                </a:lnTo>
                <a:lnTo>
                  <a:pt x="6963565" y="0"/>
                </a:lnTo>
                <a:lnTo>
                  <a:pt x="7841583" y="0"/>
                </a:lnTo>
                <a:lnTo>
                  <a:pt x="6994625" y="5258645"/>
                </a:lnTo>
                <a:lnTo>
                  <a:pt x="6994625" y="5263939"/>
                </a:lnTo>
                <a:lnTo>
                  <a:pt x="8143384" y="6858001"/>
                </a:lnTo>
                <a:lnTo>
                  <a:pt x="6994625" y="6858001"/>
                </a:lnTo>
                <a:lnTo>
                  <a:pt x="6643195" y="6858001"/>
                </a:lnTo>
                <a:lnTo>
                  <a:pt x="3861881" y="6858001"/>
                </a:lnTo>
                <a:lnTo>
                  <a:pt x="3739675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84CB821-04F9-4CA7-A8B8-E2C548CCF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166" y="887698"/>
            <a:ext cx="6269128" cy="45952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dirty="0" err="1"/>
              <a:t>Typy</a:t>
            </a:r>
            <a:r>
              <a:rPr lang="en-US" sz="3600" dirty="0"/>
              <a:t> </a:t>
            </a:r>
            <a:r>
              <a:rPr lang="en-US" sz="3600" dirty="0" err="1"/>
              <a:t>mechanizmów</a:t>
            </a:r>
            <a:r>
              <a:rPr lang="en-US" sz="3600" dirty="0"/>
              <a:t> </a:t>
            </a:r>
            <a:r>
              <a:rPr lang="en-US" sz="3600" dirty="0" err="1"/>
              <a:t>uwierzytelniania</a:t>
            </a:r>
            <a:r>
              <a:rPr lang="en-US" sz="3600" dirty="0"/>
              <a:t> w </a:t>
            </a:r>
            <a:br>
              <a:rPr lang="en-US" sz="3600" dirty="0"/>
            </a:br>
            <a:r>
              <a:rPr lang="en-US" sz="3600" b="1" dirty="0"/>
              <a:t>Java EE 8</a:t>
            </a:r>
          </a:p>
        </p:txBody>
      </p:sp>
    </p:spTree>
    <p:extLst>
      <p:ext uri="{BB962C8B-B14F-4D97-AF65-F5344CB8AC3E}">
        <p14:creationId xmlns:p14="http://schemas.microsoft.com/office/powerpoint/2010/main" val="3100021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ytuł 1">
            <a:extLst>
              <a:ext uri="{FF2B5EF4-FFF2-40B4-BE49-F238E27FC236}">
                <a16:creationId xmlns:a16="http://schemas.microsoft.com/office/drawing/2014/main" id="{7585E4DD-271C-45F1-85D2-3D6F47B420C6}"/>
              </a:ext>
            </a:extLst>
          </p:cNvPr>
          <p:cNvSpPr txBox="1">
            <a:spLocks/>
          </p:cNvSpPr>
          <p:nvPr/>
        </p:nvSpPr>
        <p:spPr>
          <a:xfrm>
            <a:off x="2630894" y="468922"/>
            <a:ext cx="6517748" cy="102599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0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/>
              <a:t>Uwierzytelnianie </a:t>
            </a:r>
            <a:r>
              <a:rPr lang="pl-PL" b="1"/>
              <a:t>podstawowe</a:t>
            </a:r>
          </a:p>
        </p:txBody>
      </p:sp>
      <p:pic>
        <p:nvPicPr>
          <p:cNvPr id="7" name="Obraz 5">
            <a:extLst>
              <a:ext uri="{FF2B5EF4-FFF2-40B4-BE49-F238E27FC236}">
                <a16:creationId xmlns:a16="http://schemas.microsoft.com/office/drawing/2014/main" id="{0EA8089F-46C3-400B-8C50-2A2B8EC78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092" y="1760683"/>
            <a:ext cx="6113584" cy="387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50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C98F2A4441FE24DA60AA72EC9737481" ma:contentTypeVersion="4" ma:contentTypeDescription="Utwórz nowy dokument." ma:contentTypeScope="" ma:versionID="7933529d33c5faa37d50a48713cf2c0f">
  <xsd:schema xmlns:xsd="http://www.w3.org/2001/XMLSchema" xmlns:xs="http://www.w3.org/2001/XMLSchema" xmlns:p="http://schemas.microsoft.com/office/2006/metadata/properties" xmlns:ns2="87fb62ee-40af-4765-9463-7665287ae15e" targetNamespace="http://schemas.microsoft.com/office/2006/metadata/properties" ma:root="true" ma:fieldsID="3d8080da14cb9546496de343ab52dfdc" ns2:_="">
    <xsd:import namespace="87fb62ee-40af-4765-9463-7665287ae1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fb62ee-40af-4765-9463-7665287ae1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8716F5-92DA-46E0-9782-B5FFB3683092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87fb62ee-40af-4765-9463-7665287ae15e"/>
  </ds:schemaRefs>
</ds:datastoreItem>
</file>

<file path=customXml/itemProps2.xml><?xml version="1.0" encoding="utf-8"?>
<ds:datastoreItem xmlns:ds="http://schemas.openxmlformats.org/officeDocument/2006/customXml" ds:itemID="{22A2A4F6-9013-43AA-8513-5D184648DE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6A6850-4108-4779-B3D9-55C3DA885A58}">
  <ds:schemaRefs>
    <ds:schemaRef ds:uri="87fb62ee-40af-4765-9463-7665287ae15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1222</Words>
  <Application>Microsoft Office PowerPoint</Application>
  <PresentationFormat>Panoramiczny</PresentationFormat>
  <Paragraphs>161</Paragraphs>
  <Slides>24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0" baseType="lpstr">
      <vt:lpstr>Arial</vt:lpstr>
      <vt:lpstr>Arial,Sans-Serif</vt:lpstr>
      <vt:lpstr>Calibri</vt:lpstr>
      <vt:lpstr>Corabel</vt:lpstr>
      <vt:lpstr>Corbel</vt:lpstr>
      <vt:lpstr>Parallax</vt:lpstr>
      <vt:lpstr>Security Patterns</vt:lpstr>
      <vt:lpstr>Czym są Security Patterns?</vt:lpstr>
      <vt:lpstr>Prezentacja programu PowerPoint</vt:lpstr>
      <vt:lpstr>Podstawy bezpieczeństwa aplikacji</vt:lpstr>
      <vt:lpstr>Security Patterns</vt:lpstr>
      <vt:lpstr>Mechanizmy  uwierzytelniania</vt:lpstr>
      <vt:lpstr>Czym jest machanizm uwierzytelniania?</vt:lpstr>
      <vt:lpstr>Typy mechanizmów uwierzytelniania w  Java EE 8</vt:lpstr>
      <vt:lpstr>Prezentacja programu PowerPoint</vt:lpstr>
      <vt:lpstr>Prezentacja programu PowerPoint</vt:lpstr>
      <vt:lpstr>Single-sign-on pattern</vt:lpstr>
      <vt:lpstr>Uwierzytelnianie szyfrowane </vt:lpstr>
      <vt:lpstr>Uwierzytelnianie klienta</vt:lpstr>
      <vt:lpstr>Uwierzytelnianie wzajemne</vt:lpstr>
      <vt:lpstr>Konfiguracja mechanizmów uwierzytelniania</vt:lpstr>
      <vt:lpstr>Implementacja mechanizmów uwierzytelniania</vt:lpstr>
      <vt:lpstr>Deskryptor wdrożenia</vt:lpstr>
      <vt:lpstr>Konfiguracja programistyczna</vt:lpstr>
      <vt:lpstr>Adnotacja</vt:lpstr>
      <vt:lpstr>Authentication interceptor</vt:lpstr>
      <vt:lpstr>Prezentacja programu PowerPoint</vt:lpstr>
      <vt:lpstr>Prezentacja programu PowerPoint</vt:lpstr>
      <vt:lpstr>Podsumowując...</vt:lpstr>
      <vt:lpstr>Rozdział opisujący Security Patterns zawiera: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Mateusz Łąpieś</cp:lastModifiedBy>
  <cp:revision>6</cp:revision>
  <dcterms:created xsi:type="dcterms:W3CDTF">2021-11-14T09:55:01Z</dcterms:created>
  <dcterms:modified xsi:type="dcterms:W3CDTF">2022-01-15T09:44:16Z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0x0101006C98F2A4441FE24DA60AA72EC9737481</vt:lpwstr>
  </property>
</Properties>
</file>