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7" r:id="rId7"/>
    <p:sldId id="259" r:id="rId8"/>
    <p:sldId id="265" r:id="rId9"/>
    <p:sldId id="260" r:id="rId10"/>
    <p:sldId id="272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FFFEA-46EC-430D-8EA6-899CA765B2F8}" v="2" dt="2023-05-15T15:49:09.722"/>
    <p1510:client id="{B881EADB-8607-4BB0-9C31-464B27F740A7}" v="204" dt="2023-05-14T15:03:0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F09F8-3A3A-4C49-CE65-C018032BA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3B000B-C775-9BDC-1882-1E49A3ECB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714345-B19D-7D6A-08A2-361DEE1C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8AF228-3C94-CE06-23E8-8341F566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F0239E-82AC-B4A7-0BF4-308967D6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5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DF9C8-C4F7-F78C-BC39-4C1691A9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7B5191-86C5-6255-41C1-FDC437C3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34A6BF-2F54-5C90-FAE3-DEE948AE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0E31C5-7DCD-2270-730F-C954566A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562D9-A81E-A06E-D169-FCC85A35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94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7DA231E-71E1-F6A1-17A1-6B9B32A55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99AF9-FAE6-E7B5-D4AE-DA939A42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4A4DA8-8494-6DDA-26C4-8EB163F5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B77FA6-76D8-C8FC-2FE7-1FC239D9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400BDE-FD6F-3D3C-D3C1-28E4C213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3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866B5-CA6A-67A6-FDC2-DCA557A1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BC2930-030E-786B-619E-72C72DB1B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580E4-8AFE-F73C-65E4-FE63EEA5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14721B-C88E-F266-569C-E54B4611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E54194-C5C1-0157-3F8A-8B1A7308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93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E68C0-C114-688C-3770-4F09FD8B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AB5B5F-9817-EE54-3325-F747EAE8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D95646-32F8-EB82-3DFE-2E31EE84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95ABBE-2BB3-2D17-FB2F-65B7E32C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52FCB-47AA-52E4-54E9-61E0DFE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35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EBBB7-9DDE-B81C-9ED6-517E1331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0B64E-0C90-8715-C441-AE39DF87A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EA2548-C893-7D70-DD03-A60A9C5C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93272E-AC32-6B5C-778A-D744C5C7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FDC972-679B-5DE3-2E8A-0C8BD61D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4F5F269-21BA-C355-4B3A-8ACC186B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6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8B1C3-B9FF-55C8-65F8-DE78546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06028A-6EE3-EC3C-58C5-3732C52CC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DA4B83-CED4-E675-F684-3B8CBCF82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F4AC7F-6C69-C1B9-D61B-0ACC162BA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1503D6-9327-8B92-B33A-0871BEF9B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780DA8B-CFB8-499A-0538-68CDFB67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D0E101-ADCD-C86A-1A48-264052D8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332F312-929C-56EF-8756-AAB62050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9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A8394-35FA-EB0C-CB4F-21B0B4F5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65D3E8-CB21-0575-FD34-EE367375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BCCBDB-E127-4B4A-7B5A-042DCE06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764F13-2AB3-2000-820A-8B708711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69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43E156-7AA3-F9A0-8E8B-66485F55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BB09AD3-4BC0-E840-CBCF-8BFEA3A3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A86E0F-FBD1-4162-847D-DA978C16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50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F5524-3FA3-E897-5881-FA0FC6DA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C538F2-1233-F7FB-9995-0AC6267C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3A1888-D2A8-5701-D809-BA950AAF4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0055FE-7A72-5333-2941-07B6B255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E094E2-70F3-CB86-3D65-1D98EF0A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E9A54D-0083-C914-77B8-BF1B491D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576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D5A8A-C088-B4C0-42F9-D058D17F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14264F2-E116-78B6-04B8-783C9BD65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BF231E-5A25-7DD7-2C92-AB8528CE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D6A58B-7C73-9AA3-ED35-C7349F66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033F5F-4A1D-08D3-A67E-ED4B8644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0B4D52-2C6B-0237-56FB-BC4F5D04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565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7CA5777-E30F-33BC-3134-67DDA4BC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BB9B6A-1FEF-F634-0E42-084A75908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D02293-8581-0612-173E-78988944B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2B87-F1B1-41ED-BBF3-EC6F11262D1E}" type="datetimeFigureOut">
              <a:rPr lang="pl-PL" smtClean="0"/>
              <a:t>15.05.2023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27E8F-8516-4B86-187F-5123EC24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F2DC48-924C-D56D-953F-73DA3F5C6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DFA9-A7B5-4370-B19B-49A5D7CCBA0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00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rn.com/blog/nlp-text-summariz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DCEFF-DBE0-2FFF-3ACB-8F57C8867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6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Narzędzie do tworzenia podsumowań tekstu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4713CC-B23A-5202-8B5A-45F943650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7620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8020E-1C58-4299-13CC-6FF9F41B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Interfejs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79D327-D749-1BB9-AB5D-FD8CB5E3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4" y="1269093"/>
            <a:ext cx="10802471" cy="52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B457B-D721-4F08-74A4-417C03C5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Dostępne</a:t>
            </a:r>
            <a:r>
              <a:rPr lang="en-US" dirty="0"/>
              <a:t> </a:t>
            </a:r>
            <a:r>
              <a:rPr lang="en-US" dirty="0" err="1"/>
              <a:t>funkcjonalności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BE34F-E090-D981-F5C1-CBF095C74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Pobieranie</a:t>
            </a:r>
            <a:r>
              <a:rPr lang="en-US" dirty="0"/>
              <a:t> i </a:t>
            </a:r>
            <a:r>
              <a:rPr lang="en-US" dirty="0" err="1"/>
              <a:t>streszczanie</a:t>
            </a:r>
            <a:r>
              <a:rPr lang="en-US" dirty="0"/>
              <a:t> </a:t>
            </a:r>
            <a:r>
              <a:rPr lang="en-US" dirty="0" err="1"/>
              <a:t>artykułów</a:t>
            </a:r>
            <a:r>
              <a:rPr lang="en-US" dirty="0"/>
              <a:t> z </a:t>
            </a:r>
            <a:r>
              <a:rPr lang="en-US" dirty="0" err="1"/>
              <a:t>wybranego</a:t>
            </a:r>
            <a:r>
              <a:rPr lang="en-US" dirty="0"/>
              <a:t> </a:t>
            </a:r>
            <a:r>
              <a:rPr lang="en-US" dirty="0" err="1"/>
              <a:t>źródła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Streszczanie</a:t>
            </a:r>
            <a:r>
              <a:rPr lang="en-US" dirty="0"/>
              <a:t> </a:t>
            </a:r>
            <a:r>
              <a:rPr lang="en-US" dirty="0" err="1"/>
              <a:t>przesłanego</a:t>
            </a:r>
            <a:r>
              <a:rPr lang="en-US" dirty="0"/>
              <a:t> </a:t>
            </a:r>
            <a:r>
              <a:rPr lang="en-US" dirty="0" err="1"/>
              <a:t>pliku</a:t>
            </a:r>
            <a:r>
              <a:rPr lang="en-US" dirty="0"/>
              <a:t> </a:t>
            </a:r>
            <a:r>
              <a:rPr lang="en-US" dirty="0" err="1"/>
              <a:t>tekstowego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02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EE966-7A9E-5546-05EE-B15BB6C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Live demo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67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4FC6B-C78B-84F2-FE59-FAAD12BB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Dziękujemy</a:t>
            </a:r>
            <a:r>
              <a:rPr lang="en-US" dirty="0"/>
              <a:t> za </a:t>
            </a:r>
            <a:r>
              <a:rPr lang="en-US" dirty="0" err="1"/>
              <a:t>uwagę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1B2663-CE1F-2FAA-0B97-A512D9D2ABC5}"/>
              </a:ext>
            </a:extLst>
          </p:cNvPr>
          <p:cNvSpPr txBox="1"/>
          <p:nvPr/>
        </p:nvSpPr>
        <p:spPr>
          <a:xfrm>
            <a:off x="119666" y="5583598"/>
            <a:ext cx="1836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Autorzy</a:t>
            </a:r>
            <a:r>
              <a:rPr lang="en-US" dirty="0"/>
              <a:t>: </a:t>
            </a:r>
          </a:p>
          <a:p>
            <a:r>
              <a:rPr lang="en-US" dirty="0" err="1"/>
              <a:t>Michał</a:t>
            </a:r>
            <a:r>
              <a:rPr lang="en-US" dirty="0"/>
              <a:t> </a:t>
            </a:r>
            <a:r>
              <a:rPr lang="en-US" dirty="0" err="1"/>
              <a:t>Lechowicz</a:t>
            </a:r>
            <a:endParaRPr lang="en-US" dirty="0"/>
          </a:p>
          <a:p>
            <a:r>
              <a:rPr lang="en-US" dirty="0"/>
              <a:t>Damian </a:t>
            </a:r>
            <a:r>
              <a:rPr lang="en-US" dirty="0" err="1"/>
              <a:t>Kuciel</a:t>
            </a:r>
            <a:endParaRPr lang="en-US" dirty="0"/>
          </a:p>
          <a:p>
            <a:r>
              <a:rPr lang="en-US" dirty="0"/>
              <a:t>Wojciech Najdek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23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E32D5C-CC72-9301-9520-5D2E3071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summarization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98742B-CA15-1020-FB50-3E6ED9C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218"/>
            <a:ext cx="10515600" cy="2897464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3000" dirty="0" err="1">
                <a:ea typeface="+mj-ea"/>
                <a:cs typeface="+mj-cs"/>
              </a:rPr>
              <a:t>Streszczanie</a:t>
            </a:r>
            <a:r>
              <a:rPr lang="en-US" sz="3000" dirty="0">
                <a:ea typeface="+mj-ea"/>
                <a:cs typeface="+mj-cs"/>
              </a:rPr>
              <a:t> </a:t>
            </a:r>
            <a:r>
              <a:rPr lang="en-US" sz="3000" dirty="0" err="1">
                <a:ea typeface="+mj-ea"/>
                <a:cs typeface="+mj-cs"/>
              </a:rPr>
              <a:t>tekstu</a:t>
            </a:r>
            <a:r>
              <a:rPr lang="en-US" sz="3000" dirty="0">
                <a:ea typeface="+mj-ea"/>
                <a:cs typeface="+mj-cs"/>
              </a:rPr>
              <a:t> </a:t>
            </a:r>
            <a:r>
              <a:rPr lang="pl-PL" sz="3000" dirty="0">
                <a:ea typeface="+mj-ea"/>
                <a:cs typeface="+mj-cs"/>
              </a:rPr>
              <a:t>jest jednym z zadań związanych z analizą</a:t>
            </a:r>
            <a:r>
              <a:rPr lang="en-US" sz="3000" dirty="0">
                <a:ea typeface="+mj-ea"/>
                <a:cs typeface="+mj-cs"/>
              </a:rPr>
              <a:t> </a:t>
            </a:r>
            <a:r>
              <a:rPr lang="pl-PL" sz="3000" dirty="0">
                <a:ea typeface="+mj-ea"/>
                <a:cs typeface="+mj-cs"/>
              </a:rPr>
              <a:t>tekstu, a jego celem jest wydobycie najważniejszych informacji z tekstu i przedstawienie ich w zwięzłej formie.</a:t>
            </a:r>
            <a:endParaRPr lang="en-US" sz="3000" dirty="0"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sz="4400" dirty="0"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sz="3000" dirty="0" err="1">
                <a:ea typeface="+mj-ea"/>
                <a:cs typeface="+mj-cs"/>
              </a:rPr>
              <a:t>Podejścia</a:t>
            </a:r>
            <a:r>
              <a:rPr lang="en-US" sz="3000" dirty="0">
                <a:ea typeface="+mj-ea"/>
                <a:cs typeface="+mj-cs"/>
              </a:rPr>
              <a:t>: </a:t>
            </a:r>
            <a:r>
              <a:rPr lang="en-US" sz="3000" dirty="0" err="1">
                <a:ea typeface="+mj-ea"/>
                <a:cs typeface="+mj-cs"/>
              </a:rPr>
              <a:t>ekstrakcyjne</a:t>
            </a:r>
            <a:r>
              <a:rPr lang="en-US" sz="3000" dirty="0">
                <a:ea typeface="+mj-ea"/>
                <a:cs typeface="+mj-cs"/>
              </a:rPr>
              <a:t> </a:t>
            </a:r>
            <a:r>
              <a:rPr lang="en-US" sz="3000" dirty="0" err="1">
                <a:ea typeface="+mj-ea"/>
                <a:cs typeface="+mj-cs"/>
              </a:rPr>
              <a:t>i</a:t>
            </a:r>
            <a:r>
              <a:rPr lang="en-US" sz="3000" dirty="0">
                <a:ea typeface="+mj-ea"/>
                <a:cs typeface="+mj-cs"/>
              </a:rPr>
              <a:t> </a:t>
            </a:r>
            <a:r>
              <a:rPr lang="en-US" sz="3000" dirty="0" err="1">
                <a:ea typeface="+mj-ea"/>
                <a:cs typeface="+mj-cs"/>
              </a:rPr>
              <a:t>abstrakcyjne</a:t>
            </a:r>
            <a:r>
              <a:rPr lang="en-US" sz="3000" dirty="0">
                <a:ea typeface="+mj-ea"/>
                <a:cs typeface="+mj-cs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sz="4400" dirty="0"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pl-PL" sz="4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76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167B3-EA8A-7CFA-1F70-0BEFB531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Podejście ekstrakcyjne</a:t>
            </a:r>
            <a:endParaRPr lang="pl-PL" dirty="0"/>
          </a:p>
        </p:txBody>
      </p:sp>
      <p:pic>
        <p:nvPicPr>
          <p:cNvPr id="35" name="Symbol zastępczy zawartości 34">
            <a:extLst>
              <a:ext uri="{FF2B5EF4-FFF2-40B4-BE49-F238E27FC236}">
                <a16:creationId xmlns:a16="http://schemas.microsoft.com/office/drawing/2014/main" id="{505506FE-517C-C81A-2D3F-FB0EEE58C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5895"/>
          <a:stretch/>
        </p:blipFill>
        <p:spPr>
          <a:xfrm>
            <a:off x="1202344" y="2520325"/>
            <a:ext cx="8837394" cy="2061005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39A782F-0CCB-8D03-3874-33690542B272}"/>
              </a:ext>
            </a:extLst>
          </p:cNvPr>
          <p:cNvSpPr txBox="1"/>
          <p:nvPr/>
        </p:nvSpPr>
        <p:spPr>
          <a:xfrm>
            <a:off x="1536065" y="3069773"/>
            <a:ext cx="17012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Dokument</a:t>
            </a:r>
            <a:r>
              <a:rPr lang="en-US" sz="2400" dirty="0"/>
              <a:t> </a:t>
            </a:r>
            <a:r>
              <a:rPr lang="en-US" sz="2400" dirty="0" err="1"/>
              <a:t>wejściowy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4F4158-DB56-D029-9641-2C122B1CB4C7}"/>
              </a:ext>
            </a:extLst>
          </p:cNvPr>
          <p:cNvSpPr txBox="1"/>
          <p:nvPr/>
        </p:nvSpPr>
        <p:spPr>
          <a:xfrm>
            <a:off x="3744054" y="3121712"/>
            <a:ext cx="17012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Podobieństwo</a:t>
            </a:r>
            <a:r>
              <a:rPr lang="en-US" sz="2000" dirty="0"/>
              <a:t> </a:t>
            </a:r>
            <a:r>
              <a:rPr lang="en-US" sz="2000" dirty="0" err="1"/>
              <a:t>zdań</a:t>
            </a: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EF05B2-D6AF-C353-5A64-E96EF3D67904}"/>
              </a:ext>
            </a:extLst>
          </p:cNvPr>
          <p:cNvSpPr txBox="1"/>
          <p:nvPr/>
        </p:nvSpPr>
        <p:spPr>
          <a:xfrm>
            <a:off x="5998698" y="3069773"/>
            <a:ext cx="17479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Ustalanie</a:t>
            </a:r>
            <a:r>
              <a:rPr lang="en-US" sz="2400" dirty="0"/>
              <a:t> wag </a:t>
            </a:r>
            <a:r>
              <a:rPr lang="en-US" sz="2400" dirty="0" err="1"/>
              <a:t>zdań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E324E1-2AB7-694D-277A-CD4DC3E36729}"/>
              </a:ext>
            </a:extLst>
          </p:cNvPr>
          <p:cNvSpPr txBox="1"/>
          <p:nvPr/>
        </p:nvSpPr>
        <p:spPr>
          <a:xfrm>
            <a:off x="8217160" y="2761849"/>
            <a:ext cx="17012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Wybieranie</a:t>
            </a:r>
            <a:r>
              <a:rPr lang="en-US" sz="2400" dirty="0"/>
              <a:t> n </a:t>
            </a:r>
            <a:r>
              <a:rPr lang="en-US" sz="2400" dirty="0" err="1"/>
              <a:t>zdań</a:t>
            </a:r>
            <a:r>
              <a:rPr lang="en-US" sz="2400" dirty="0"/>
              <a:t> z </a:t>
            </a:r>
            <a:r>
              <a:rPr lang="en-US" sz="2400" dirty="0" err="1"/>
              <a:t>najwyższą</a:t>
            </a:r>
            <a:r>
              <a:rPr lang="en-US" sz="2400" dirty="0"/>
              <a:t> </a:t>
            </a:r>
            <a:r>
              <a:rPr lang="en-US" sz="2400" dirty="0" err="1"/>
              <a:t>rangą</a:t>
            </a:r>
            <a:r>
              <a:rPr lang="en-US" sz="2400" dirty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794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AACF8-7E05-5CEA-AABD-84BA3DE6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8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Przykład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97A1F9-BF2E-2383-8F75-7CF44F0F0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79" y="930147"/>
            <a:ext cx="9459841" cy="5510213"/>
          </a:xfr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4EB9618-1721-74F8-38AD-735CA12B80FC}"/>
              </a:ext>
            </a:extLst>
          </p:cNvPr>
          <p:cNvSpPr txBox="1"/>
          <p:nvPr/>
        </p:nvSpPr>
        <p:spPr>
          <a:xfrm>
            <a:off x="3281179" y="6519446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https://accern.com/blog/nlp-text-summarization/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965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A8051D-F3C4-3B39-617C-0B8C2E14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0542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Algorytm</a:t>
            </a:r>
            <a:r>
              <a:rPr lang="en-US" dirty="0"/>
              <a:t> </a:t>
            </a:r>
            <a:r>
              <a:rPr lang="en-US" dirty="0" err="1"/>
              <a:t>streszczający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7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25AB9-61EC-E479-5933-64A767AC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437"/>
            <a:ext cx="12392609" cy="5617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sz="1800" kern="0" dirty="0">
                <a:solidFill>
                  <a:srgbClr val="0062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generate_summary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(text, top_n=</a:t>
            </a:r>
            <a:r>
              <a:rPr lang="en-US" sz="1800" kern="0" dirty="0">
                <a:solidFill>
                  <a:srgbClr val="1750E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is_file_path=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min_length=</a:t>
            </a:r>
            <a:r>
              <a:rPr lang="en-US" sz="1800" kern="0" dirty="0">
                <a:solidFill>
                  <a:srgbClr val="1750E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stop_words = stopwords.words(</a:t>
            </a:r>
            <a:r>
              <a:rPr lang="en-US" sz="1800" kern="0" dirty="0">
                <a:solidFill>
                  <a:srgbClr val="067D1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'english'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summarize_text = []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Step 1 - Read text and split it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sentences = read_article(text, is_file_path)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Step 2 - Generate Similarity Matrix across sentences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sentence_similarity_matrix = build_similarity_matrix(sentences, stop_words)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Step 3 - Rank sentences in similarity matrix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sentence_similarity_graph = nx.from_numpy_array(sentence_similarity_matrix)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scores = nx.pagerank(sentence_similarity_graph)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Step 4 - Sort the rank and pick top sentences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ranked_sentence =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sorted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(((scores[i], s)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 s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enumerate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(sentences)), </a:t>
            </a:r>
            <a:r>
              <a:rPr lang="en-US" sz="1800" kern="0" dirty="0">
                <a:solidFill>
                  <a:srgbClr val="6600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print("Indexes of top ranked_sentence order are ", ranked_sentence)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(ranked_sentence) &lt; top_n: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top_n =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(ranked_sentence)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(top_n):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kern="0" dirty="0"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67D1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""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.join(summarize_text)) &gt;= min_length: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summarize_text.append(</a:t>
            </a:r>
            <a:r>
              <a:rPr lang="en-US" sz="1800" kern="0" dirty="0">
                <a:solidFill>
                  <a:srgbClr val="067D1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.join(ranked_sentence[i][</a:t>
            </a:r>
            <a:r>
              <a:rPr lang="en-US" sz="1800" kern="0" dirty="0">
                <a:solidFill>
                  <a:srgbClr val="1750E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summarize_text.append(</a:t>
            </a:r>
            <a:r>
              <a:rPr lang="en-US" sz="1800" kern="0" dirty="0">
                <a:solidFill>
                  <a:srgbClr val="067D1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"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Step 5 - output the summarized text</a:t>
            </a:r>
            <a:b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kern="0" dirty="0">
                <a:solidFill>
                  <a:srgbClr val="8C8C8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0033B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1800" kern="0" dirty="0">
                <a:solidFill>
                  <a:srgbClr val="067D1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""</a:t>
            </a:r>
            <a:r>
              <a:rPr lang="en-US" sz="1800" kern="0" dirty="0">
                <a:solidFill>
                  <a:srgbClr val="08080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.join(summarize_text)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7B3A149-1B8A-8BA7-0F78-06AB95D38BC0}"/>
              </a:ext>
            </a:extLst>
          </p:cNvPr>
          <p:cNvSpPr/>
          <p:nvPr/>
        </p:nvSpPr>
        <p:spPr>
          <a:xfrm>
            <a:off x="494522" y="1287625"/>
            <a:ext cx="5868956" cy="54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49E5ACD-7C63-0BF4-4794-A1D4DBFFB986}"/>
              </a:ext>
            </a:extLst>
          </p:cNvPr>
          <p:cNvSpPr/>
          <p:nvPr/>
        </p:nvSpPr>
        <p:spPr>
          <a:xfrm>
            <a:off x="494521" y="1828801"/>
            <a:ext cx="10039739" cy="54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B85DBB1-CEA6-7EED-A3B8-BD671A66EEDB}"/>
              </a:ext>
            </a:extLst>
          </p:cNvPr>
          <p:cNvSpPr/>
          <p:nvPr/>
        </p:nvSpPr>
        <p:spPr>
          <a:xfrm>
            <a:off x="494521" y="2369976"/>
            <a:ext cx="9890449" cy="746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E47770-98C6-6D9C-FCBD-3014A03FA6D4}"/>
              </a:ext>
            </a:extLst>
          </p:cNvPr>
          <p:cNvSpPr/>
          <p:nvPr/>
        </p:nvSpPr>
        <p:spPr>
          <a:xfrm>
            <a:off x="494520" y="3118782"/>
            <a:ext cx="11697479" cy="2339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E2544FE-1012-070C-3F84-EB1D8B5D1546}"/>
              </a:ext>
            </a:extLst>
          </p:cNvPr>
          <p:cNvSpPr/>
          <p:nvPr/>
        </p:nvSpPr>
        <p:spPr>
          <a:xfrm>
            <a:off x="494522" y="5438241"/>
            <a:ext cx="5868956" cy="54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52331-3F7F-6C03-F164-02D91562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Wprowadzone</a:t>
            </a:r>
            <a:r>
              <a:rPr lang="en-US" dirty="0"/>
              <a:t> </a:t>
            </a:r>
            <a:r>
              <a:rPr lang="en-US" dirty="0" err="1"/>
              <a:t>usprawnienia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DC8F1-E390-33A8-10AC-35CAED5C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pl-PL" dirty="0"/>
              <a:t>Dodanie zabezpieczenia dla przypadku zbyt krótkiego tekstu</a:t>
            </a:r>
            <a:endParaRPr lang="en-US" dirty="0"/>
          </a:p>
          <a:p>
            <a:endParaRPr lang="en-US" dirty="0"/>
          </a:p>
          <a:p>
            <a:r>
              <a:rPr lang="pl-PL" dirty="0"/>
              <a:t>Dodanie opcji wystarczającej długości tekstu</a:t>
            </a:r>
          </a:p>
        </p:txBody>
      </p:sp>
    </p:spTree>
    <p:extLst>
      <p:ext uri="{BB962C8B-B14F-4D97-AF65-F5344CB8AC3E}">
        <p14:creationId xmlns:p14="http://schemas.microsoft.com/office/powerpoint/2010/main" val="228581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4C56C-7BB5-C5FC-CA22-FA7D48C9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Implementacja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95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83921-33E6-D646-5FE6-2E433A86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Wykorzystane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571FAC-6ABE-CCE6-3155-3F03E0ABA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Java</a:t>
            </a:r>
          </a:p>
          <a:p>
            <a:pPr lvl="1"/>
            <a:r>
              <a:rPr lang="en-US" dirty="0"/>
              <a:t>Spring Boot</a:t>
            </a:r>
          </a:p>
          <a:p>
            <a:pPr lvl="1"/>
            <a:r>
              <a:rPr lang="en-US" dirty="0"/>
              <a:t>Jep (Java Embedded Python)</a:t>
            </a:r>
          </a:p>
          <a:p>
            <a:pPr lvl="1"/>
            <a:r>
              <a:rPr lang="en-US" dirty="0" err="1"/>
              <a:t>Jsoup</a:t>
            </a:r>
            <a:r>
              <a:rPr lang="en-US" dirty="0"/>
              <a:t> (web scrapping)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pl-PL"/>
              <a:t>NLTK</a:t>
            </a:r>
            <a:r>
              <a:rPr lang="pl-PL" dirty="0"/>
              <a:t> </a:t>
            </a:r>
            <a:r>
              <a:rPr lang="pl-PL"/>
              <a:t> (Natural Language Toolkit)</a:t>
            </a:r>
            <a:endParaRPr lang="en-US" dirty="0"/>
          </a:p>
          <a:p>
            <a:pPr lvl="1"/>
            <a:r>
              <a:rPr lang="en-US" dirty="0"/>
              <a:t>Num</a:t>
            </a:r>
            <a:r>
              <a:rPr lang="pl-PL" dirty="0"/>
              <a:t>P</a:t>
            </a:r>
            <a:r>
              <a:rPr lang="en-US" dirty="0"/>
              <a:t>y</a:t>
            </a:r>
          </a:p>
          <a:p>
            <a:pPr lvl="1"/>
            <a:r>
              <a:rPr lang="en-US" dirty="0"/>
              <a:t>Network</a:t>
            </a:r>
            <a:r>
              <a:rPr lang="pl-PL" dirty="0"/>
              <a:t>X</a:t>
            </a:r>
            <a:endParaRPr lang="en-US" dirty="0"/>
          </a:p>
          <a:p>
            <a:r>
              <a:rPr lang="en-US" dirty="0"/>
              <a:t>React</a:t>
            </a:r>
          </a:p>
          <a:p>
            <a:pPr lvl="1"/>
            <a:r>
              <a:rPr lang="en-US" dirty="0">
                <a:cs typeface="Calibri" panose="020F0502020204030204"/>
              </a:rPr>
              <a:t>Axios</a:t>
            </a:r>
          </a:p>
        </p:txBody>
      </p:sp>
    </p:spTree>
    <p:extLst>
      <p:ext uri="{BB962C8B-B14F-4D97-AF65-F5344CB8AC3E}">
        <p14:creationId xmlns:p14="http://schemas.microsoft.com/office/powerpoint/2010/main" val="1355078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31F4BDDB99A4418A8A79BD1D04CC2A" ma:contentTypeVersion="10" ma:contentTypeDescription="Utwórz nowy dokument." ma:contentTypeScope="" ma:versionID="535c61afce26a97be085aec697feaf0c">
  <xsd:schema xmlns:xsd="http://www.w3.org/2001/XMLSchema" xmlns:xs="http://www.w3.org/2001/XMLSchema" xmlns:p="http://schemas.microsoft.com/office/2006/metadata/properties" xmlns:ns3="c1670c49-5c36-4b13-aaed-35aefd173ae2" xmlns:ns4="ffe047e5-10e2-4cbd-ae3a-db8a25f7ab37" targetNamespace="http://schemas.microsoft.com/office/2006/metadata/properties" ma:root="true" ma:fieldsID="49579b8b86b9ae9b12cdcdde2397dfa6" ns3:_="" ns4:_="">
    <xsd:import namespace="c1670c49-5c36-4b13-aaed-35aefd173ae2"/>
    <xsd:import namespace="ffe047e5-10e2-4cbd-ae3a-db8a25f7ab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0c49-5c36-4b13-aaed-35aefd173a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47e5-10e2-4cbd-ae3a-db8a25f7a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e047e5-10e2-4cbd-ae3a-db8a25f7ab37" xsi:nil="true"/>
  </documentManagement>
</p:properties>
</file>

<file path=customXml/itemProps1.xml><?xml version="1.0" encoding="utf-8"?>
<ds:datastoreItem xmlns:ds="http://schemas.openxmlformats.org/officeDocument/2006/customXml" ds:itemID="{B2922DD2-5FEA-4D58-8A52-1D97E59E6B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FAC70-CC17-4A31-875F-4BA43FB82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0c49-5c36-4b13-aaed-35aefd173ae2"/>
    <ds:schemaRef ds:uri="ffe047e5-10e2-4cbd-ae3a-db8a25f7a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C843A8-A0E6-4A85-8DEF-4F00C76C9404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c1670c49-5c36-4b13-aaed-35aefd173ae2"/>
    <ds:schemaRef ds:uri="http://schemas.microsoft.com/office/2006/metadata/properties"/>
    <ds:schemaRef ds:uri="http://purl.org/dc/elements/1.1/"/>
    <ds:schemaRef ds:uri="http://schemas.microsoft.com/office/infopath/2007/PartnerControls"/>
    <ds:schemaRef ds:uri="ffe047e5-10e2-4cbd-ae3a-db8a25f7ab3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464</Words>
  <Application>Microsoft Office PowerPoint</Application>
  <PresentationFormat>Panoramiczny</PresentationFormat>
  <Paragraphs>45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Motyw pakietu Office</vt:lpstr>
      <vt:lpstr>Narzędzie do tworzenia podsumowań tekstu </vt:lpstr>
      <vt:lpstr>Text summarization</vt:lpstr>
      <vt:lpstr>Podejście ekstrakcyjne</vt:lpstr>
      <vt:lpstr>Przykład</vt:lpstr>
      <vt:lpstr>Algorytm streszczający tekst</vt:lpstr>
      <vt:lpstr>Prezentacja programu PowerPoint</vt:lpstr>
      <vt:lpstr>Wprowadzone usprawnienia</vt:lpstr>
      <vt:lpstr>Implementacja</vt:lpstr>
      <vt:lpstr>Wykorzystane technologie</vt:lpstr>
      <vt:lpstr>Interfejs</vt:lpstr>
      <vt:lpstr>Dostępne funkcjonalności</vt:lpstr>
      <vt:lpstr>Live demo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Narzędzie do tworzenia podsumowań tekstu ClipSum</dc:title>
  <dc:creator>Wojciech Najdek</dc:creator>
  <cp:lastModifiedBy>Wojciech Najdek</cp:lastModifiedBy>
  <cp:revision>2</cp:revision>
  <dcterms:created xsi:type="dcterms:W3CDTF">2023-05-11T14:43:42Z</dcterms:created>
  <dcterms:modified xsi:type="dcterms:W3CDTF">2023-05-15T15:49:48Z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0x010100F031F4BDDB99A4418A8A79BD1D04CC2A</vt:lpwstr>
  </property>
</Properties>
</file>