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4" r:id="rId11"/>
    <p:sldId id="263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6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4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95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6616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7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1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56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5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1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4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3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8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4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6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3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6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F893E-C8F3-463B-B003-6B1E902E2493}" type="datetimeFigureOut">
              <a:rPr lang="en-US" smtClean="0"/>
              <a:t>05/13/2023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9F9A5-765F-4D77-8745-A87655E2B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14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62E1E-017A-A868-3E05-86F0C0B5B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00" y="2733709"/>
            <a:ext cx="8608556" cy="1373070"/>
          </a:xfrm>
        </p:spPr>
        <p:txBody>
          <a:bodyPr/>
          <a:lstStyle/>
          <a:p>
            <a:r>
              <a:rPr lang="pl-PL" dirty="0"/>
              <a:t>Odczytywanie Hieroglifów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5021F-19A2-EA8D-4C4F-F6DD3EAA92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Samuel Didoszak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6070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EC7C7-5D52-E5DB-4733-673CB96E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programu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69839A-C293-FD09-2382-434E3A91A7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1" y="2562824"/>
            <a:ext cx="10822399" cy="3279176"/>
          </a:xfrm>
        </p:spPr>
      </p:pic>
    </p:spTree>
    <p:extLst>
      <p:ext uri="{BB962C8B-B14F-4D97-AF65-F5344CB8AC3E}">
        <p14:creationId xmlns:p14="http://schemas.microsoft.com/office/powerpoint/2010/main" val="134077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F6A8F-5E10-5DDC-864B-87BA8319E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 programu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CE0CFB-B1CA-A27D-A623-F5762D7934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1" y="2381029"/>
            <a:ext cx="10991773" cy="372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49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D76E-C8D2-0BD4-9D41-8A074476B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Dziękuję za uwagę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0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CF24A-C0CE-B82C-CAD6-35F0EEC1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projektu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61E4F-1468-76F1-652D-1A3ABB1F7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l-PL" sz="3600" dirty="0"/>
              <a:t>Celem projektu było napisanie programu rozpoznającego egipskie hieroglify przy użyciu biblioteki scikit-image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704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9B59F-BA30-D93A-AFD2-564B8220C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Dane wejściowe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876A5-2A20-32FD-A70B-C639AC554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5898279" cy="359931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Jako dane wejściowe użyjemy obrazków przedstawiających egipskie hieroglify wraz z ich tłumaczeniem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Dane będą zawierać 27 liter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D76C5F-A241-865D-77B7-29C15BCCE6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499" y="2336873"/>
            <a:ext cx="1351172" cy="10809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65613B9-B458-05BE-586B-4ECAA4EB47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320" y="2336873"/>
            <a:ext cx="1436509" cy="10809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7411E9-46DE-507D-9D87-FAD254FDF2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499" y="3750714"/>
            <a:ext cx="1351172" cy="11055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E4503E-E520-EA33-4A60-B6E85F08A7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478" y="2336873"/>
            <a:ext cx="678322" cy="10988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C56E92B-451D-1937-EB10-0ABED06E0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320" y="3750714"/>
            <a:ext cx="2414865" cy="108093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F095BDD-E3B1-01D7-3017-A705D20B19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499" y="5189121"/>
            <a:ext cx="777947" cy="110550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B3E0294-C5AF-1BFD-DD9B-F2A6249E27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555" y="5217925"/>
            <a:ext cx="2251283" cy="10767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EB0F7C3-44B9-6DF1-D2D5-829FFE13E12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947" y="5217925"/>
            <a:ext cx="449353" cy="110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37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2D320-0FD9-F641-1742-74D48A0D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kodu: inicjowanie zmiennych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C5376-797A-250B-ECA4-1072A0FD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1244527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Inicjowanie zmiennych wejściowych oraz obrazów na których przeprowadzane będzie wyszukiwanie hieroglifów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593816-6865-C6E8-EABF-E4B16CA6F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039" y="3429000"/>
            <a:ext cx="4851640" cy="31535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889C17-0FEA-9C36-CB67-E086B1DA908C}"/>
              </a:ext>
            </a:extLst>
          </p:cNvPr>
          <p:cNvSpPr txBox="1"/>
          <p:nvPr/>
        </p:nvSpPr>
        <p:spPr>
          <a:xfrm>
            <a:off x="680321" y="3581400"/>
            <a:ext cx="47622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Obrazy są wczytywane w kolorze czarnobiałym przy odwróconych wartościach</a:t>
            </a:r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276BF1-0A66-1CD4-D9B4-314443FCD2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533" y="5249687"/>
            <a:ext cx="3769757" cy="133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19835-6CA2-2D26-AF3B-A2A6457F2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kodu: wyszukiwanie wzoru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107D8-5A05-2736-2FB9-7267783CF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3574179" cy="359931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dirty="0"/>
              <a:t>Metoda wyszukująca hieroglif w podanym obrazie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537D53-3E49-9938-E426-7CE676F67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1410" y="2104362"/>
            <a:ext cx="7630590" cy="475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73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37477-BBF0-8537-0653-2C552CC1A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1" y="753228"/>
            <a:ext cx="9735382" cy="1080938"/>
          </a:xfrm>
        </p:spPr>
        <p:txBody>
          <a:bodyPr/>
          <a:lstStyle/>
          <a:p>
            <a:r>
              <a:rPr lang="pl-PL" dirty="0"/>
              <a:t>Analiza kodu: tłumaczenie zdjęcia hieroglifów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15E8A-59E4-C3C1-6519-38963FFB3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5415679" cy="359931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Wywoływanie funkcji wyszukującej hieroglify w obrazie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D30DA3-5264-CCF4-55CC-E8501C887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677" y="2009098"/>
            <a:ext cx="5363323" cy="484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527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33329-66C1-00A6-F75B-5677BCC9D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kodu: Pokazywanie wyniku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28256-0E99-B96C-6488-CEC3A7811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8552579" cy="10809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Pokazywanie zeskanowanego obrazu wraz z zaznaczonymi obszarami, gdzie zostały wykryte hieroglify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75F55C-20C0-18D4-6E11-CA25F8801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818" y="3652456"/>
            <a:ext cx="9912625" cy="274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75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2225C-AFBE-BB1E-8A5C-85EE31061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programu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946602-31D4-4A03-6F30-06FD2E99D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4287725"/>
            <a:ext cx="8591550" cy="2570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6CAFD2-2CDC-595A-CDAD-601D7A3667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2047676"/>
            <a:ext cx="7747000" cy="233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77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B5EC-978B-1FCB-85E5-CA3A056B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programu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6E61EC-31D3-B9EE-9B16-FEF40AFB5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97" y="2019296"/>
            <a:ext cx="8311202" cy="28194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B2D855-369B-5082-6E7D-471973B96A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992" y="4466891"/>
            <a:ext cx="9050013" cy="23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85565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95</TotalTime>
  <Words>113</Words>
  <Application>Microsoft Office PowerPoint</Application>
  <PresentationFormat>Widescreen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Berlin</vt:lpstr>
      <vt:lpstr>Odczytywanie Hieroglifów</vt:lpstr>
      <vt:lpstr>Cel projektu</vt:lpstr>
      <vt:lpstr>Dane wejściowe</vt:lpstr>
      <vt:lpstr>Analiza kodu: inicjowanie zmiennych</vt:lpstr>
      <vt:lpstr>Analiza kodu: wyszukiwanie wzoru</vt:lpstr>
      <vt:lpstr>Analiza kodu: tłumaczenie zdjęcia hieroglifów</vt:lpstr>
      <vt:lpstr>Analiza kodu: Pokazywanie wyniku</vt:lpstr>
      <vt:lpstr>Wyniki programu</vt:lpstr>
      <vt:lpstr>Wyniki programu</vt:lpstr>
      <vt:lpstr>Wyniki programu</vt:lpstr>
      <vt:lpstr>Wynik programu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Odczytywanie Hieroglifów</dc:title>
  <dc:creator>Neutrino</dc:creator>
  <cp:lastModifiedBy>Neutrino</cp:lastModifiedBy>
  <cp:revision>1</cp:revision>
  <dcterms:created xsi:type="dcterms:W3CDTF">2023-05-13T17:21:50Z</dcterms:created>
  <dcterms:modified xsi:type="dcterms:W3CDTF">2023-05-13T18:57:50Z</dcterms:modified>
</cp:coreProperties>
</file>