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9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4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3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0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2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1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3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1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6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34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B157C-F9D1-E632-6A73-DB4D66C63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-1"/>
            <a:ext cx="12191980" cy="6858001"/>
          </a:xfrm>
          <a:custGeom>
            <a:avLst/>
            <a:gdLst/>
            <a:ahLst/>
            <a:cxnLst/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4628129" y="6857999"/>
                </a:lnTo>
                <a:lnTo>
                  <a:pt x="4734519" y="6819371"/>
                </a:lnTo>
                <a:cubicBezTo>
                  <a:pt x="4938119" y="6741181"/>
                  <a:pt x="5132935" y="6652933"/>
                  <a:pt x="5315781" y="6551721"/>
                </a:cubicBezTo>
                <a:cubicBezTo>
                  <a:pt x="6619811" y="5830059"/>
                  <a:pt x="6364610" y="4934281"/>
                  <a:pt x="6058656" y="3948664"/>
                </a:cubicBezTo>
                <a:cubicBezTo>
                  <a:pt x="5601502" y="2476708"/>
                  <a:pt x="4958009" y="1222984"/>
                  <a:pt x="2540911" y="827627"/>
                </a:cubicBezTo>
                <a:cubicBezTo>
                  <a:pt x="1760946" y="699982"/>
                  <a:pt x="986522" y="591203"/>
                  <a:pt x="238021" y="541759"/>
                </a:cubicBezTo>
                <a:lnTo>
                  <a:pt x="0" y="529223"/>
                </a:lnTo>
                <a:close/>
              </a:path>
            </a:pathLst>
          </a:custGeom>
          <a:noFill/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D89BAB-9289-75EE-C502-2B805CDA8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 anchor="b">
            <a:normAutofit/>
          </a:bodyPr>
          <a:lstStyle/>
          <a:p>
            <a:pPr algn="l"/>
            <a:r>
              <a:rPr lang="pl-PL" dirty="0"/>
              <a:t>R. W.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8F309EA-0D86-7AF2-4110-038AB2024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99787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pl-PL" sz="4400" dirty="0"/>
              <a:t>Odczytywanie hieroglifów</a:t>
            </a:r>
          </a:p>
        </p:txBody>
      </p:sp>
    </p:spTree>
    <p:extLst>
      <p:ext uri="{BB962C8B-B14F-4D97-AF65-F5344CB8AC3E}">
        <p14:creationId xmlns:p14="http://schemas.microsoft.com/office/powerpoint/2010/main" val="197016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0537A7-3151-CBE6-6402-0257BB62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Sposoby na rozszerzenie funkcjonalności aplikacji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D73527-66ED-C4D7-A2E6-B5513CB5E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Dodanie możliwości sprawdzenia, czy dany znak nie występuje kilkukrotnie w inskrypcji</a:t>
            </a:r>
          </a:p>
          <a:p>
            <a:r>
              <a:rPr lang="pl-PL" dirty="0"/>
              <a:t>Asercja sprawdzająca, czy dany piktogram występuje w podanej inskrypcji</a:t>
            </a:r>
          </a:p>
          <a:p>
            <a:r>
              <a:rPr lang="pl-PL" dirty="0"/>
              <a:t>Możliwość przekazywania nowych inskrypcji programowi</a:t>
            </a:r>
          </a:p>
        </p:txBody>
      </p:sp>
    </p:spTree>
    <p:extLst>
      <p:ext uri="{BB962C8B-B14F-4D97-AF65-F5344CB8AC3E}">
        <p14:creationId xmlns:p14="http://schemas.microsoft.com/office/powerpoint/2010/main" val="862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D775D2-15D9-076C-989A-89A83C93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FDF685-BE27-9A17-9F46-B5EF499D0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Mark Collier, Bill </a:t>
            </a:r>
            <a:r>
              <a:rPr lang="pl-PL" dirty="0" err="1"/>
              <a:t>Manley</a:t>
            </a:r>
            <a:r>
              <a:rPr lang="pl-PL" dirty="0"/>
              <a:t> „How to </a:t>
            </a:r>
            <a:r>
              <a:rPr lang="pl-PL" dirty="0" err="1"/>
              <a:t>read</a:t>
            </a:r>
            <a:r>
              <a:rPr lang="pl-PL" dirty="0"/>
              <a:t> </a:t>
            </a:r>
            <a:r>
              <a:rPr lang="pl-PL" dirty="0" err="1"/>
              <a:t>Egyptian</a:t>
            </a:r>
            <a:r>
              <a:rPr lang="pl-PL" dirty="0"/>
              <a:t> </a:t>
            </a:r>
            <a:r>
              <a:rPr lang="pl-PL" dirty="0" err="1"/>
              <a:t>hieroglyphs</a:t>
            </a:r>
            <a:r>
              <a:rPr lang="pl-PL" dirty="0"/>
              <a:t>”, 1999</a:t>
            </a:r>
          </a:p>
          <a:p>
            <a:r>
              <a:rPr lang="pl-PL" dirty="0"/>
              <a:t>https://pl.wikipedia.org/wiki/Hieroglify</a:t>
            </a:r>
          </a:p>
        </p:txBody>
      </p:sp>
    </p:spTree>
    <p:extLst>
      <p:ext uri="{BB962C8B-B14F-4D97-AF65-F5344CB8AC3E}">
        <p14:creationId xmlns:p14="http://schemas.microsoft.com/office/powerpoint/2010/main" val="191409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53C732-1849-8CC1-733C-5E91816B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Hieroglify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BC4F7A-85BD-516E-F1F2-695A15BE9B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Najstarsze pismo stosowane w starożytnym Egipcie</a:t>
            </a:r>
          </a:p>
          <a:p>
            <a:r>
              <a:rPr lang="pl-PL" dirty="0"/>
              <a:t>Po grecku oznacza „święte znaki”</a:t>
            </a:r>
          </a:p>
          <a:p>
            <a:r>
              <a:rPr lang="pl-PL" dirty="0"/>
              <a:t>Dzieli się na znaki fonetyczne,</a:t>
            </a:r>
          </a:p>
          <a:p>
            <a:pPr marL="0" indent="0">
              <a:buNone/>
            </a:pPr>
            <a:r>
              <a:rPr lang="pl-PL" dirty="0"/>
              <a:t>Ideograficzne i </a:t>
            </a:r>
            <a:r>
              <a:rPr lang="pl-PL" dirty="0" err="1"/>
              <a:t>determinatywne</a:t>
            </a:r>
            <a:endParaRPr lang="pl-PL" dirty="0"/>
          </a:p>
        </p:txBody>
      </p:sp>
      <p:pic>
        <p:nvPicPr>
          <p:cNvPr id="6" name="Symbol zastępczy zawartości 5" descr="Obraz zawierający Artefakt, Płaskorzeźby, Rzeźbienie w kamieniu, ulga&#10;&#10;Opis wygenerowany automatycznie">
            <a:extLst>
              <a:ext uri="{FF2B5EF4-FFF2-40B4-BE49-F238E27FC236}">
                <a16:creationId xmlns:a16="http://schemas.microsoft.com/office/drawing/2014/main" id="{FCD5B60E-94CD-3F6B-0751-B5A5DCCDF0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81" y="26670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395282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C96201-536C-1752-66D7-BAC03DC13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Znaki fonetyczne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E4D9A6-5428-6879-269D-F455BFF32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10977282" cy="3810001"/>
          </a:xfrm>
        </p:spPr>
        <p:txBody>
          <a:bodyPr/>
          <a:lstStyle/>
          <a:p>
            <a:r>
              <a:rPr lang="pl-PL" dirty="0"/>
              <a:t>Były używane do zapisu języka egipskiego np.: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A5E62B8-F70C-9206-F250-0D7AA1DC88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53" y="2939626"/>
            <a:ext cx="514422" cy="714475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1CB167C-88DD-0DC8-E268-C4A961C23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53" y="4053683"/>
            <a:ext cx="600159" cy="31436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65C9E68-3306-BFD1-B6EB-0EE211BED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53" y="4767634"/>
            <a:ext cx="342948" cy="70494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3AC358F-3343-E803-2D1E-BAB85B88CCBA}"/>
              </a:ext>
            </a:extLst>
          </p:cNvPr>
          <p:cNvSpPr txBox="1"/>
          <p:nvPr/>
        </p:nvSpPr>
        <p:spPr>
          <a:xfrm>
            <a:off x="1889311" y="3112197"/>
            <a:ext cx="38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38B0314-8CD9-955A-C618-EA840BA66098}"/>
              </a:ext>
            </a:extLst>
          </p:cNvPr>
          <p:cNvSpPr txBox="1"/>
          <p:nvPr/>
        </p:nvSpPr>
        <p:spPr>
          <a:xfrm>
            <a:off x="1889311" y="4940205"/>
            <a:ext cx="55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954CF57-FA6B-631F-18A3-506C65534846}"/>
              </a:ext>
            </a:extLst>
          </p:cNvPr>
          <p:cNvSpPr txBox="1"/>
          <p:nvPr/>
        </p:nvSpPr>
        <p:spPr>
          <a:xfrm>
            <a:off x="1889311" y="4026201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1169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C96201-536C-1752-66D7-BAC03DC13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Znaki ideograficzne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E4D9A6-5428-6879-269D-F455BFF32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10977282" cy="3810001"/>
          </a:xfrm>
        </p:spPr>
        <p:txBody>
          <a:bodyPr/>
          <a:lstStyle/>
          <a:p>
            <a:r>
              <a:rPr lang="pl-PL" dirty="0"/>
              <a:t>Służyły do przedstawienia całego słowa np.: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3AC358F-3343-E803-2D1E-BAB85B88CCBA}"/>
              </a:ext>
            </a:extLst>
          </p:cNvPr>
          <p:cNvSpPr txBox="1"/>
          <p:nvPr/>
        </p:nvSpPr>
        <p:spPr>
          <a:xfrm>
            <a:off x="1889311" y="3243770"/>
            <a:ext cx="296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ramię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38B0314-8CD9-955A-C618-EA840BA66098}"/>
              </a:ext>
            </a:extLst>
          </p:cNvPr>
          <p:cNvSpPr txBox="1"/>
          <p:nvPr/>
        </p:nvSpPr>
        <p:spPr>
          <a:xfrm>
            <a:off x="1889311" y="4973547"/>
            <a:ext cx="246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twarz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954CF57-FA6B-631F-18A3-506C65534846}"/>
              </a:ext>
            </a:extLst>
          </p:cNvPr>
          <p:cNvSpPr txBox="1"/>
          <p:nvPr/>
        </p:nvSpPr>
        <p:spPr>
          <a:xfrm>
            <a:off x="1889311" y="4126097"/>
            <a:ext cx="331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Słońce</a:t>
            </a:r>
          </a:p>
        </p:txBody>
      </p:sp>
      <p:pic>
        <p:nvPicPr>
          <p:cNvPr id="5" name="Obraz 4" descr="Obraz zawierający klucz, narzędzie&#10;&#10;Opis wygenerowany automatycznie">
            <a:extLst>
              <a:ext uri="{FF2B5EF4-FFF2-40B4-BE49-F238E27FC236}">
                <a16:creationId xmlns:a16="http://schemas.microsoft.com/office/drawing/2014/main" id="{1BFE41FC-8991-331A-C65B-885F1C667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58" y="2967943"/>
            <a:ext cx="971686" cy="885949"/>
          </a:xfrm>
          <a:prstGeom prst="rect">
            <a:avLst/>
          </a:prstGeom>
        </p:spPr>
      </p:pic>
      <p:pic>
        <p:nvPicPr>
          <p:cNvPr id="15" name="Symbol zastępczy zawartości 14" descr="Obraz zawierający krąg, czarne i białe, kluczyki&#10;&#10;Opis wygenerowany automatycznie">
            <a:extLst>
              <a:ext uri="{FF2B5EF4-FFF2-40B4-BE49-F238E27FC236}">
                <a16:creationId xmlns:a16="http://schemas.microsoft.com/office/drawing/2014/main" id="{6E9EE742-AE3B-CD78-79CF-287A5080BA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4473"/>
            <a:ext cx="590632" cy="752580"/>
          </a:xfrm>
        </p:spPr>
      </p:pic>
      <p:pic>
        <p:nvPicPr>
          <p:cNvPr id="17" name="Obraz 16" descr="Obraz zawierający kluczyki&#10;&#10;Opis wygenerowany automatycznie przy średnim poziomie pewności">
            <a:extLst>
              <a:ext uri="{FF2B5EF4-FFF2-40B4-BE49-F238E27FC236}">
                <a16:creationId xmlns:a16="http://schemas.microsoft.com/office/drawing/2014/main" id="{787F235E-EDCD-7B0B-A7D4-B798203CC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67634"/>
            <a:ext cx="600159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4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C96201-536C-1752-66D7-BAC03DC13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Znaki </a:t>
            </a:r>
            <a:r>
              <a:rPr lang="pl-PL" dirty="0" err="1"/>
              <a:t>determinatywne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E4D9A6-5428-6879-269D-F455BFF32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10977282" cy="3810001"/>
          </a:xfrm>
        </p:spPr>
        <p:txBody>
          <a:bodyPr/>
          <a:lstStyle/>
          <a:p>
            <a:r>
              <a:rPr lang="pl-PL" dirty="0"/>
              <a:t>Wykorzystywano je, by określić klasę wyrazów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3AC358F-3343-E803-2D1E-BAB85B88CCBA}"/>
              </a:ext>
            </a:extLst>
          </p:cNvPr>
          <p:cNvSpPr txBox="1"/>
          <p:nvPr/>
        </p:nvSpPr>
        <p:spPr>
          <a:xfrm>
            <a:off x="1889311" y="3243770"/>
            <a:ext cx="81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Siedząca figurka była używana podczas zapisu imienia boga lub króla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38B0314-8CD9-955A-C618-EA840BA66098}"/>
              </a:ext>
            </a:extLst>
          </p:cNvPr>
          <p:cNvSpPr txBox="1"/>
          <p:nvPr/>
        </p:nvSpPr>
        <p:spPr>
          <a:xfrm>
            <a:off x="1889311" y="4973547"/>
            <a:ext cx="843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Nogi oznaczały jakąś czynność powiązaną z ruchem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954CF57-FA6B-631F-18A3-506C65534846}"/>
              </a:ext>
            </a:extLst>
          </p:cNvPr>
          <p:cNvSpPr txBox="1"/>
          <p:nvPr/>
        </p:nvSpPr>
        <p:spPr>
          <a:xfrm>
            <a:off x="1889310" y="4126097"/>
            <a:ext cx="978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Mały ptak miał oznaczać, że słowo odpowiadało za nazwę czegoś małego, słabego lub złego</a:t>
            </a:r>
          </a:p>
        </p:txBody>
      </p:sp>
      <p:pic>
        <p:nvPicPr>
          <p:cNvPr id="6" name="Obraz 5" descr="Obraz zawierający szkic, rysowanie, biały, ilustracja&#10;&#10;Opis wygenerowany automatycznie">
            <a:extLst>
              <a:ext uri="{FF2B5EF4-FFF2-40B4-BE49-F238E27FC236}">
                <a16:creationId xmlns:a16="http://schemas.microsoft.com/office/drawing/2014/main" id="{2504DF0E-4B3B-E2D8-53C5-29AD44612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58581"/>
            <a:ext cx="876422" cy="85737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45E5BE2-AA5F-FED0-0BC0-538F39C5E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48935"/>
            <a:ext cx="561905" cy="48571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BA1D4B-70CD-8AE7-C0FB-E7863FF46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05739"/>
            <a:ext cx="590632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9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9566EF-D72B-7CDB-E5AD-28975C0D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Działanie programu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DE3521-D531-7AFE-28F8-40708495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Program ma za zadanie rozpoznanie w podanym fragmencie pisma hieroglificznego poszczególnych znaków, a następnie napisanie w terminalu zapisu fonetycznego ciągu znaków i sprawdzenia, czy nie występuje w nim znak </a:t>
            </a:r>
            <a:r>
              <a:rPr lang="pl-PL" dirty="0" err="1"/>
              <a:t>determinatywny</a:t>
            </a:r>
            <a:r>
              <a:rPr lang="pl-PL" dirty="0"/>
              <a:t>. Jeśli tak, to jego znaczenie jest podawane w języku angielskim na końcu tekstu.</a:t>
            </a:r>
          </a:p>
        </p:txBody>
      </p:sp>
    </p:spTree>
    <p:extLst>
      <p:ext uri="{BB962C8B-B14F-4D97-AF65-F5344CB8AC3E}">
        <p14:creationId xmlns:p14="http://schemas.microsoft.com/office/powerpoint/2010/main" val="154456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C2B4CC-9C2F-4379-81BD-025D5CE4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Przykładowy tekst użyty do sprawdzenia działania programu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0DFA8D-D2AC-7CC2-F081-8B8433634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520047" cy="3818083"/>
          </a:xfrm>
        </p:spPr>
        <p:txBody>
          <a:bodyPr/>
          <a:lstStyle/>
          <a:p>
            <a:r>
              <a:rPr lang="pl-PL" dirty="0"/>
              <a:t>Do sprawdzenia działania programu użyto zapisu słowa bin oznaczającego „zły”. Składa się ono z trzech znaków fonetycznych i jednego znaku </a:t>
            </a:r>
            <a:r>
              <a:rPr lang="pl-PL" dirty="0" err="1"/>
              <a:t>determinatywnego</a:t>
            </a:r>
            <a:r>
              <a:rPr lang="pl-PL" dirty="0"/>
              <a:t>.</a:t>
            </a:r>
          </a:p>
        </p:txBody>
      </p:sp>
      <p:pic>
        <p:nvPicPr>
          <p:cNvPr id="5" name="Obraz 4" descr="Obraz zawierający szkic, tekst, narzędzie, rysowanie&#10;&#10;Opis wygenerowany automatycznie">
            <a:extLst>
              <a:ext uri="{FF2B5EF4-FFF2-40B4-BE49-F238E27FC236}">
                <a16:creationId xmlns:a16="http://schemas.microsoft.com/office/drawing/2014/main" id="{D43E29CB-FCCA-2119-142D-66D33BA37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38" y="2725682"/>
            <a:ext cx="2800596" cy="18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D401B8-6B02-299A-4EEA-B602D113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Sposób realizacji zadania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62C312-22A1-0952-9155-E2BAAD1EA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/>
              <a:t>Na początku program pobiera z folderu </a:t>
            </a:r>
            <a:r>
              <a:rPr lang="pl-PL" dirty="0" err="1"/>
              <a:t>source</a:t>
            </a:r>
            <a:r>
              <a:rPr lang="pl-PL" dirty="0"/>
              <a:t> pliki </a:t>
            </a:r>
            <a:r>
              <a:rPr lang="pl-PL" dirty="0" err="1"/>
              <a:t>png</a:t>
            </a:r>
            <a:r>
              <a:rPr lang="pl-PL" dirty="0"/>
              <a:t> przedstawiające hieroglify i zapisuje je w słowniku, w którym kluczem jest nazwa pliku będąca zarazem znaczeniem piktogramu, a wartością jest obraz</a:t>
            </a:r>
          </a:p>
          <a:p>
            <a:r>
              <a:rPr lang="pl-PL" dirty="0"/>
              <a:t>Następnie pobierana jest inskrypcja</a:t>
            </a:r>
          </a:p>
          <a:p>
            <a:r>
              <a:rPr lang="pl-PL" dirty="0"/>
              <a:t>W kolejnym kroku program w pętli wyszukuje fragmenty inskrypcji, które są najbardziej podobne do obrazów w słowniku. Do kolejnego słownika zapisywany jest obraz i jego pozycja w osi x na inskrypcji.</a:t>
            </a:r>
          </a:p>
          <a:p>
            <a:r>
              <a:rPr lang="pl-PL" dirty="0"/>
              <a:t>Zawartość drugiego słownika jest sortowana rosnąco wedle pozycji x</a:t>
            </a:r>
          </a:p>
          <a:p>
            <a:r>
              <a:rPr lang="pl-PL" dirty="0"/>
              <a:t>Program wyświetla na ekranie kolejne okna przedstawiające znaleziony piktogram, jego pozycję na inskrypcji zaznaczoną czerwoną obwódką i przedstawienie dopasowania hieroglifu na całej inskrypcji</a:t>
            </a:r>
          </a:p>
          <a:p>
            <a:r>
              <a:rPr lang="pl-PL" dirty="0"/>
              <a:t>Na koniec program wypisuje w terminalu zapis fonetyczny ciągu. Jeśli występuje w tekście znak </a:t>
            </a:r>
            <a:r>
              <a:rPr lang="pl-PL" dirty="0" err="1"/>
              <a:t>determinatywny</a:t>
            </a:r>
            <a:r>
              <a:rPr lang="pl-PL" dirty="0"/>
              <a:t>, jest on zapisywany po znaku „-”</a:t>
            </a:r>
          </a:p>
        </p:txBody>
      </p:sp>
    </p:spTree>
    <p:extLst>
      <p:ext uri="{BB962C8B-B14F-4D97-AF65-F5344CB8AC3E}">
        <p14:creationId xmlns:p14="http://schemas.microsoft.com/office/powerpoint/2010/main" val="56024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944DBD-8D63-131F-E659-45094C33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 działania programu dla przykładowej inskrypcji</a:t>
            </a:r>
          </a:p>
        </p:txBody>
      </p:sp>
      <p:pic>
        <p:nvPicPr>
          <p:cNvPr id="5" name="Symbol zastępczy zawartości 4" descr="Obraz zawierający tekst, zrzut ekranu, klucz, narzędzie&#10;&#10;Opis wygenerowany automatycznie">
            <a:extLst>
              <a:ext uri="{FF2B5EF4-FFF2-40B4-BE49-F238E27FC236}">
                <a16:creationId xmlns:a16="http://schemas.microsoft.com/office/drawing/2014/main" id="{8F32503C-EED0-F3FC-B41E-B8C7A8073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291367"/>
            <a:ext cx="3486362" cy="1488430"/>
          </a:xfrm>
        </p:spPr>
      </p:pic>
      <p:pic>
        <p:nvPicPr>
          <p:cNvPr id="7" name="Obraz 6" descr="Obraz zawierający tekst, zrzut ekranu, szkic, design&#10;&#10;Opis wygenerowany automatycznie">
            <a:extLst>
              <a:ext uri="{FF2B5EF4-FFF2-40B4-BE49-F238E27FC236}">
                <a16:creationId xmlns:a16="http://schemas.microsoft.com/office/drawing/2014/main" id="{29E95455-BDFF-FD54-EE91-421AF5C15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90691"/>
            <a:ext cx="3486362" cy="1522052"/>
          </a:xfrm>
          <a:prstGeom prst="rect">
            <a:avLst/>
          </a:prstGeom>
        </p:spPr>
      </p:pic>
      <p:pic>
        <p:nvPicPr>
          <p:cNvPr id="9" name="Obraz 8" descr="Obraz zawierający zrzut ekranu, tekst, diagram, linia&#10;&#10;Opis wygenerowany automatycznie">
            <a:extLst>
              <a:ext uri="{FF2B5EF4-FFF2-40B4-BE49-F238E27FC236}">
                <a16:creationId xmlns:a16="http://schemas.microsoft.com/office/drawing/2014/main" id="{78CA8B31-4FBF-77E3-8452-04B7498AF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71" y="2286817"/>
            <a:ext cx="4030796" cy="1497530"/>
          </a:xfrm>
          <a:prstGeom prst="rect">
            <a:avLst/>
          </a:prstGeom>
        </p:spPr>
      </p:pic>
      <p:pic>
        <p:nvPicPr>
          <p:cNvPr id="11" name="Obraz 10" descr="Obraz zawierający tekst, szkic, design&#10;&#10;Opis wygenerowany automatycznie">
            <a:extLst>
              <a:ext uri="{FF2B5EF4-FFF2-40B4-BE49-F238E27FC236}">
                <a16:creationId xmlns:a16="http://schemas.microsoft.com/office/drawing/2014/main" id="{252B1721-1B23-2675-95BD-92393A7BC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71" y="3890691"/>
            <a:ext cx="3933900" cy="15240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7C4E2B1-E19A-57EB-8A5A-5BE99AAC79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08260"/>
            <a:ext cx="2743583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31784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369</Words>
  <Application>Microsoft Office PowerPoint</Application>
  <PresentationFormat>Panoramiczny</PresentationFormat>
  <Paragraphs>41</Paragraphs>
  <Slides>11</Slides>
  <Notes>0</Notes>
  <HiddenSlides>1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Avenir Next LT Pro Light</vt:lpstr>
      <vt:lpstr>Sitka Subheading</vt:lpstr>
      <vt:lpstr>PebbleVTI</vt:lpstr>
      <vt:lpstr>Odczytywanie hieroglifów</vt:lpstr>
      <vt:lpstr>Hieroglify</vt:lpstr>
      <vt:lpstr>Znaki fonetyczne</vt:lpstr>
      <vt:lpstr>Znaki ideograficzne</vt:lpstr>
      <vt:lpstr>Znaki determinatywne</vt:lpstr>
      <vt:lpstr>Działanie programu</vt:lpstr>
      <vt:lpstr>Przykładowy tekst użyty do sprawdzenia działania programu</vt:lpstr>
      <vt:lpstr>Sposób realizacji zadania</vt:lpstr>
      <vt:lpstr>Efekt działania programu dla przykładowej inskrypcji</vt:lpstr>
      <vt:lpstr>Sposoby na rozszerzenie funkcjonalności aplikacji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Odczytywanie hieroglifów</dc:title>
  <dc:creator>Robert Wiśniowski</dc:creator>
  <cp:lastModifiedBy>Robert Wiśniowski</cp:lastModifiedBy>
  <cp:revision>3</cp:revision>
  <dcterms:created xsi:type="dcterms:W3CDTF">2023-06-14T17:22:05Z</dcterms:created>
  <dcterms:modified xsi:type="dcterms:W3CDTF">2023-06-14T20:05:36Z</dcterms:modified>
</cp:coreProperties>
</file>