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7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35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92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00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37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58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41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18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16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2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82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1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33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22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57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99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383133-A9BA-429D-93BF-35C7CDCB13F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67808-3C45-4D33-B48D-21E15CB4DA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677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D217D-9144-F6F1-152D-6736B35F0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Detektor Sarkazmu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27B1E2-88E3-C13C-31E1-5CD85BD7A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/>
              <a:t>Jakub Bednarowicz</a:t>
            </a:r>
          </a:p>
          <a:p>
            <a:r>
              <a:rPr lang="pl-PL"/>
              <a:t>Szczepan Dołęga</a:t>
            </a:r>
          </a:p>
          <a:p>
            <a:r>
              <a:rPr lang="pl-PL"/>
              <a:t>Patryk Dudek</a:t>
            </a:r>
          </a:p>
          <a:p>
            <a:r>
              <a:rPr lang="pl-PL"/>
              <a:t>Bartłomiej Filipczyk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37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7CB853-FC92-C727-AEA7-13AB8969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52CD1-3923-9E21-D5A3-95E52C3E8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Detektory sarkazmu mogą mieć szerokie zastosowanie w celu lepszego zrozumienia intencji autorów wypowiedzi oraz w celu uniknięcia nieporozumień i konfliktów. Jednak ich skuteczność jest ograniczona przez trudności związane z rozpoznawaniem sarkazmu, który jest często oparty na kontekście i subtelnych niuansach języka. W celu zwiększenia skuteczności detektorów sarkazmu konieczne jest ciągłe doskonalenie algorytmów i technik analizy języka oraz uwzględnienie różnorodności językowej i kulturowej.</a:t>
            </a:r>
          </a:p>
        </p:txBody>
      </p:sp>
    </p:spTree>
    <p:extLst>
      <p:ext uri="{BB962C8B-B14F-4D97-AF65-F5344CB8AC3E}">
        <p14:creationId xmlns:p14="http://schemas.microsoft.com/office/powerpoint/2010/main" val="578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A426C-A9A3-41B4-9D65-F3E4D928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C3215D-8130-4EAA-B057-06FBD767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to jest sarkazm</a:t>
            </a:r>
          </a:p>
          <a:p>
            <a:r>
              <a:rPr lang="pl-PL" dirty="0"/>
              <a:t>Zasada działania detektora sarkazmu</a:t>
            </a:r>
          </a:p>
          <a:p>
            <a:r>
              <a:rPr lang="pl-PL" dirty="0"/>
              <a:t>Jak stworzyć detektor sarkazmu</a:t>
            </a:r>
          </a:p>
          <a:p>
            <a:r>
              <a:rPr lang="pl-PL" dirty="0"/>
              <a:t>Przykłady zastosowań</a:t>
            </a:r>
          </a:p>
          <a:p>
            <a:r>
              <a:rPr lang="pl-PL" dirty="0"/>
              <a:t>Trudności</a:t>
            </a:r>
          </a:p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57179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3B9A96-B0E4-848B-EB2B-4CF9A6C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sarkazm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1F1652-E151-04DF-FB72-074F26B8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64410" cy="147239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Sarkazm jest formą języka mówionego lub pisanego, w której słowa są używane w sposób ironiczny, żartobliwy lub niezgodny z ich naturalnym znaczeniem. Osoba mówiąca sarkastycznie może na przykład udawać, że jest czymś podekscytowana, podczas gdy tak naprawdę jest znudzona lub zażenowana.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5E66C8-0D4B-C554-53C2-D39B1DD05B8C}"/>
              </a:ext>
            </a:extLst>
          </p:cNvPr>
          <p:cNvSpPr txBox="1"/>
          <p:nvPr/>
        </p:nvSpPr>
        <p:spPr>
          <a:xfrm>
            <a:off x="913795" y="3204840"/>
            <a:ext cx="5495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Sarkazm jest często używany w celu zabawy lub złagodzenia napięcia w sytuacjach, w których ludzie nie mogą lub nie chcą mówić otwarcie o swoich uczuciach lub przekonaniach. Warto pamiętać, że sarkazm może </a:t>
            </a:r>
            <a:r>
              <a:rPr lang="pl-PL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być</a:t>
            </a:r>
            <a:r>
              <a:rPr lang="pl-PL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trudny do zrozumienia dla osób, które go nie znają, a także może być traktowany jako obraźliwy lub nieodpowiedni w niektórych sytuacjach.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2AC1A1-32CA-DF8A-0E90-AE6F079C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01" y="2923297"/>
            <a:ext cx="4638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BA00D-E523-73A5-7BBD-E043DA7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 detektora sarkazmu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577DA9-41D7-A227-E39A-B2D76A0F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Söhne"/>
              </a:rPr>
              <a:t>Zasada działania programu wykrywającego sarkazm polega na analizie tekstu lub mowy i poszukiwaniu w nim oznak sarkazmu. Istnieją różne sposoby na wykrywanie sarkazmu, ale najczęściej wykorzystuje się metody oparte na uczeniu maszynowym i przetwarzaniu języka naturalnego.</a:t>
            </a:r>
            <a:endParaRPr lang="pl-PL" dirty="0"/>
          </a:p>
          <a:p>
            <a:pPr marL="0" indent="0">
              <a:buNone/>
            </a:pPr>
            <a:r>
              <a:rPr lang="pl-PL" b="0" i="0" dirty="0">
                <a:effectLst/>
                <a:latin typeface="Söhne"/>
              </a:rPr>
              <a:t>Programy te często opierają się o słowniki sarkazmu oraz o zestawy danych treningowych, które zawierają przykłady tekstów z oznaczeniem, czy są one sarkastyczne czy nie. Algorytmy uczące maszyny są wykorzystywane do opracowania modelu, który jest w stanie zidentyfikować sarkazm na podstawie tych przykładów.</a:t>
            </a:r>
          </a:p>
          <a:p>
            <a:pPr marL="0" indent="0">
              <a:buNone/>
            </a:pPr>
            <a:r>
              <a:rPr lang="pl-PL" dirty="0"/>
              <a:t>Inne opierają się o specjalnie zaprojektowane reguły i kryteria, które pozwalają im ocenić, czy dane słowa lub zdania są używane sarkastycznie.</a:t>
            </a:r>
          </a:p>
        </p:txBody>
      </p:sp>
    </p:spTree>
    <p:extLst>
      <p:ext uri="{BB962C8B-B14F-4D97-AF65-F5344CB8AC3E}">
        <p14:creationId xmlns:p14="http://schemas.microsoft.com/office/powerpoint/2010/main" val="20687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B7C0E-B89A-83F6-ABF4-66FAE017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stworzyć detektor sarkazmu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E1D41-D544-D0FA-BF77-7B36A39E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236142" cy="4058751"/>
          </a:xfrm>
        </p:spPr>
        <p:txBody>
          <a:bodyPr/>
          <a:lstStyle/>
          <a:p>
            <a:pPr marL="0" indent="0">
              <a:buNone/>
            </a:pPr>
            <a:r>
              <a:rPr lang="pl-PL" b="0" i="0" dirty="0">
                <a:effectLst/>
                <a:latin typeface="Söhne"/>
              </a:rPr>
              <a:t>Aby stworzyć program wykrywający sarkazm, należy przejść przez następujące kroki: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Zgromadzenie dużego zbioru danych z przykładami sarkastycznych wypowiedzi. Może to obejmować zarówno teksty pisane, jak i mowę.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Opracowanie algorytmu uczenia maszynowego innego rodzaju sztucznej inteligencji, która będzie w stanie analizować tekst lub mowę i wyodrębniać z niego elementy, które mogą wskazywać na sarkazm.</a:t>
            </a:r>
          </a:p>
        </p:txBody>
      </p:sp>
      <p:pic>
        <p:nvPicPr>
          <p:cNvPr id="1028" name="Picture 4" descr="The Official Dictionary of Sarcasm: A Lexicon for Those of Us Who Are  Better and Smarter Than the Rest of You (Volume 1): Napoli, James:  9781402769528: Amazon.com: Books">
            <a:extLst>
              <a:ext uri="{FF2B5EF4-FFF2-40B4-BE49-F238E27FC236}">
                <a16:creationId xmlns:a16="http://schemas.microsoft.com/office/drawing/2014/main" id="{06E7B6F2-03A3-9A49-9B84-80819CFE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37" y="1732448"/>
            <a:ext cx="3441821" cy="40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B12B40-5D7C-0F4A-63CD-6EC6738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stworzyć detektor sarkazmu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28851-7E8B-E9BB-9FC0-8DF7E6C3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pl-PL" dirty="0"/>
              <a:t>Uczenie algorytmu na podstawie zbioru danych z przykładami sarkastycznych wypowiedzi. Może to obejmować trenowanie algorytmu na podstawie przykładów sarkazmu, a następnie sprawdzanie jego skuteczności, porównując jego wyniki z rzeczywistymi przykładami sarkazmu.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l-PL" dirty="0"/>
              <a:t>Testowanie i dostosowywanie algorytmu, aby poprawić jego dokładność. Może to obejmować dodawanie nowych przykładów danych do zbioru danych lub modyfikowanie algorytmu, aby lepiej rozpoznawał sarkazm.</a:t>
            </a:r>
          </a:p>
        </p:txBody>
      </p:sp>
    </p:spTree>
    <p:extLst>
      <p:ext uri="{BB962C8B-B14F-4D97-AF65-F5344CB8AC3E}">
        <p14:creationId xmlns:p14="http://schemas.microsoft.com/office/powerpoint/2010/main" val="105939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CF0F3-9EAD-E410-A346-CC991DDD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stworzyć detektor sarkazmu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68EF7-0A3F-1AE6-9C70-F4CE0855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pl-PL" dirty="0"/>
              <a:t>Integracja algorytmu z interfejsem użytkownika i innymi elementami programu wykrywającego sarkazm. Może to obejmować stworzenie interfejsu graficznego lub innego rodzaju interfejsu, który umożliwi użytkownikowi korzystanie z programu.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/>
              <a:t>Testowanie i walidacja programu wykrywającego sarkazm za pomocą dodatkowych przykładów danych i sprawdzenie, czy program działa poprawnie i dokładnie rozpoznaje sarkazm.</a:t>
            </a:r>
          </a:p>
        </p:txBody>
      </p:sp>
      <p:pic>
        <p:nvPicPr>
          <p:cNvPr id="4" name="Picture 4" descr="Tom Gauld's attempts to create a sarcastic AI are really genius | New  Scientist">
            <a:extLst>
              <a:ext uri="{FF2B5EF4-FFF2-40B4-BE49-F238E27FC236}">
                <a16:creationId xmlns:a16="http://schemas.microsoft.com/office/drawing/2014/main" id="{5E7B0BF1-EEA0-8F5F-177A-D26E5CFE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3560043"/>
            <a:ext cx="3739573" cy="24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1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2A9B-B6B4-A6DA-97B6-8B90354C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zastosowań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7B03E5-FDFE-ACCD-2847-C921D93A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/>
              <a:t>Analiza </a:t>
            </a:r>
            <a:r>
              <a:rPr lang="pl-PL" dirty="0" err="1"/>
              <a:t>social</a:t>
            </a:r>
            <a:r>
              <a:rPr lang="pl-PL" dirty="0"/>
              <a:t> media: Detektory sarkazmu mogą być używane do monitorowania </a:t>
            </a:r>
            <a:r>
              <a:rPr lang="pl-PL" dirty="0" err="1"/>
              <a:t>social</a:t>
            </a:r>
            <a:r>
              <a:rPr lang="pl-PL" dirty="0"/>
              <a:t> media w celu zidentyfikowania sarkastycznych komentarzy lub postów.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Analiza języka naturalnego: Detektory sarkazmu mogą być używane do analizy tekstu w celu zidentyfikowania sarkastycznych wypowiedzi w korespondencji e-mail lub na forach internetowych.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Przetwarzanie języka mówionego: Detektory sarkazmu mogą być używane do analizy mowy w celu zidentyfikowania sarkastycznych wypowiedzi podczas rozmów telefonicznych lub wideokonferencji.</a:t>
            </a:r>
          </a:p>
        </p:txBody>
      </p:sp>
    </p:spTree>
    <p:extLst>
      <p:ext uri="{BB962C8B-B14F-4D97-AF65-F5344CB8AC3E}">
        <p14:creationId xmlns:p14="http://schemas.microsoft.com/office/powerpoint/2010/main" val="23878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576F7-AC58-E1E8-513F-833594E2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3BF34D-126D-75F4-A825-F65AA8FF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Söhne"/>
              </a:rPr>
              <a:t>Zgromadzenie dużego zbioru danych z przykładami sarkastycznych wypowiedzi może być trudne, ponieważ sarkazm jest formą języka, która może być trudna do zdefiniowania i rozpoznania nawet dla ludzi.</a:t>
            </a:r>
          </a:p>
          <a:p>
            <a:r>
              <a:rPr lang="pl-PL" dirty="0">
                <a:latin typeface="Söhne"/>
              </a:rPr>
              <a:t>Detektor może potrzebować szerszego kontekstu aby w odpowiedni sposób zdefiniować intencje autora słów.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6F86F6-6E24-3673-16BA-60B7E93F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42" y="3188790"/>
            <a:ext cx="2946916" cy="29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8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5125</TotalTime>
  <Words>631</Words>
  <Application>Microsoft Office PowerPoint</Application>
  <PresentationFormat>Panoramiczny</PresentationFormat>
  <Paragraphs>38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Calisto MT</vt:lpstr>
      <vt:lpstr>Söhne</vt:lpstr>
      <vt:lpstr>Wingdings 2</vt:lpstr>
      <vt:lpstr>Łupek</vt:lpstr>
      <vt:lpstr>Detektor Sarkazmu</vt:lpstr>
      <vt:lpstr>Spis treści</vt:lpstr>
      <vt:lpstr>Co to jest sarkazm</vt:lpstr>
      <vt:lpstr>Zasada działania detektora sarkazmu</vt:lpstr>
      <vt:lpstr>Jak stworzyć detektor sarkazmu</vt:lpstr>
      <vt:lpstr>Jak stworzyć detektor sarkazmu cd.</vt:lpstr>
      <vt:lpstr>Jak stworzyć detektor sarkazmu cd.</vt:lpstr>
      <vt:lpstr>Przykłady zastosowań</vt:lpstr>
      <vt:lpstr>Trudności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Detektor Sarkazmu</dc:title>
  <dc:creator>Szczepan Dołęga</dc:creator>
  <cp:lastModifiedBy>Szczepan Dołęga</cp:lastModifiedBy>
  <cp:revision>8</cp:revision>
  <dcterms:created xsi:type="dcterms:W3CDTF">2022-12-14T14:22:38Z</dcterms:created>
  <dcterms:modified xsi:type="dcterms:W3CDTF">2022-12-20T18:09:35Z</dcterms:modified>
</cp:coreProperties>
</file>