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1bd8a2c6630_0_8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1bd8a2c6630_0_8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1bd8a2c6630_0_9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1bd8a2c6630_0_9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1bd8a2c6630_0_3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1bd8a2c6630_0_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bd8a2c663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bd8a2c663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bd8a2c6630_0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bd8a2c6630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bd8a2c6630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bd8a2c6630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bd8a2c6630_0_5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bd8a2c6630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bd8a2c6630_0_7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1bd8a2c6630_0_7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1bd8a2c6630_0_7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1bd8a2c6630_0_7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g1bd8a2c6630_0_8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Google Shape;567;g1bd8a2c6630_0_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1bd8a2c6630_0_8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1bd8a2c6630_0_8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egyptianhieroglyphs.net/gardiners-sign-list/" TargetMode="External"/><Relationship Id="rId4" Type="http://schemas.openxmlformats.org/officeDocument/2006/relationships/hyperlink" Target="https://scikit-image.org/docs/stable/auto_examples/features_detection/plot_template.html" TargetMode="External"/><Relationship Id="rId5" Type="http://schemas.openxmlformats.org/officeDocument/2006/relationships/hyperlink" Target="https://scikit-image.org/docs/stable/auto_examples/segmentation/plot_peak_local_max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12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318150" y="744575"/>
            <a:ext cx="5514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3280"/>
              <a:t>System tłumaczący hieroglify na język angielski</a:t>
            </a:r>
            <a:endParaRPr sz="328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6515850" y="3230325"/>
            <a:ext cx="2316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pl" sz="1879"/>
              <a:t>Dominika Fudala</a:t>
            </a:r>
            <a:endParaRPr sz="1879"/>
          </a:p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pl" sz="1879"/>
              <a:t>Ewelina Boczar</a:t>
            </a:r>
            <a:endParaRPr sz="1879"/>
          </a:p>
        </p:txBody>
      </p:sp>
      <p:grpSp>
        <p:nvGrpSpPr>
          <p:cNvPr id="56" name="Google Shape;56;p13"/>
          <p:cNvGrpSpPr/>
          <p:nvPr/>
        </p:nvGrpSpPr>
        <p:grpSpPr>
          <a:xfrm>
            <a:off x="348132" y="956769"/>
            <a:ext cx="2800231" cy="3066153"/>
            <a:chOff x="-3760482" y="881013"/>
            <a:chExt cx="883856" cy="967790"/>
          </a:xfrm>
        </p:grpSpPr>
        <p:sp>
          <p:nvSpPr>
            <p:cNvPr id="57" name="Google Shape;57;p13"/>
            <p:cNvSpPr/>
            <p:nvPr/>
          </p:nvSpPr>
          <p:spPr>
            <a:xfrm>
              <a:off x="-3757326" y="881013"/>
              <a:ext cx="880700" cy="279893"/>
            </a:xfrm>
            <a:custGeom>
              <a:rect b="b" l="l" r="r" t="t"/>
              <a:pathLst>
                <a:path extrusionOk="0" h="1774" w="5582">
                  <a:moveTo>
                    <a:pt x="5544" y="774"/>
                  </a:moveTo>
                  <a:cubicBezTo>
                    <a:pt x="5520" y="757"/>
                    <a:pt x="5486" y="751"/>
                    <a:pt x="5456" y="757"/>
                  </a:cubicBezTo>
                  <a:cubicBezTo>
                    <a:pt x="5452" y="761"/>
                    <a:pt x="4815" y="935"/>
                    <a:pt x="4341" y="515"/>
                  </a:cubicBezTo>
                  <a:cubicBezTo>
                    <a:pt x="3805" y="41"/>
                    <a:pt x="2837" y="4"/>
                    <a:pt x="2796" y="1"/>
                  </a:cubicBezTo>
                  <a:cubicBezTo>
                    <a:pt x="2793" y="1"/>
                    <a:pt x="2789" y="1"/>
                    <a:pt x="2789" y="1"/>
                  </a:cubicBezTo>
                  <a:cubicBezTo>
                    <a:pt x="2748" y="4"/>
                    <a:pt x="1780" y="41"/>
                    <a:pt x="1245" y="515"/>
                  </a:cubicBezTo>
                  <a:cubicBezTo>
                    <a:pt x="771" y="931"/>
                    <a:pt x="133" y="761"/>
                    <a:pt x="127" y="757"/>
                  </a:cubicBezTo>
                  <a:cubicBezTo>
                    <a:pt x="96" y="751"/>
                    <a:pt x="65" y="757"/>
                    <a:pt x="41" y="774"/>
                  </a:cubicBezTo>
                  <a:cubicBezTo>
                    <a:pt x="18" y="791"/>
                    <a:pt x="1" y="822"/>
                    <a:pt x="1" y="853"/>
                  </a:cubicBezTo>
                  <a:lnTo>
                    <a:pt x="1" y="1600"/>
                  </a:lnTo>
                  <a:cubicBezTo>
                    <a:pt x="1" y="1651"/>
                    <a:pt x="38" y="1692"/>
                    <a:pt x="89" y="1698"/>
                  </a:cubicBezTo>
                  <a:cubicBezTo>
                    <a:pt x="96" y="1698"/>
                    <a:pt x="164" y="1705"/>
                    <a:pt x="270" y="1705"/>
                  </a:cubicBezTo>
                  <a:cubicBezTo>
                    <a:pt x="512" y="1705"/>
                    <a:pt x="945" y="1668"/>
                    <a:pt x="1303" y="1419"/>
                  </a:cubicBezTo>
                  <a:cubicBezTo>
                    <a:pt x="1838" y="1054"/>
                    <a:pt x="2271" y="904"/>
                    <a:pt x="2793" y="904"/>
                  </a:cubicBezTo>
                  <a:cubicBezTo>
                    <a:pt x="3314" y="904"/>
                    <a:pt x="3747" y="1054"/>
                    <a:pt x="4279" y="1419"/>
                  </a:cubicBezTo>
                  <a:cubicBezTo>
                    <a:pt x="4794" y="1773"/>
                    <a:pt x="5466" y="1702"/>
                    <a:pt x="5496" y="1698"/>
                  </a:cubicBezTo>
                  <a:cubicBezTo>
                    <a:pt x="5544" y="1692"/>
                    <a:pt x="5582" y="1651"/>
                    <a:pt x="5582" y="1600"/>
                  </a:cubicBezTo>
                  <a:lnTo>
                    <a:pt x="5582" y="853"/>
                  </a:lnTo>
                  <a:cubicBezTo>
                    <a:pt x="5582" y="822"/>
                    <a:pt x="5568" y="791"/>
                    <a:pt x="5544" y="774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-3760482" y="1071919"/>
              <a:ext cx="883856" cy="776884"/>
            </a:xfrm>
            <a:custGeom>
              <a:rect b="b" l="l" r="r" t="t"/>
              <a:pathLst>
                <a:path extrusionOk="0" h="4924" w="5602">
                  <a:moveTo>
                    <a:pt x="1268" y="1245"/>
                  </a:moveTo>
                  <a:cubicBezTo>
                    <a:pt x="2035" y="86"/>
                    <a:pt x="3594" y="93"/>
                    <a:pt x="4354" y="1245"/>
                  </a:cubicBezTo>
                  <a:cubicBezTo>
                    <a:pt x="3594" y="2398"/>
                    <a:pt x="2035" y="2404"/>
                    <a:pt x="1268" y="1245"/>
                  </a:cubicBezTo>
                  <a:close/>
                  <a:moveTo>
                    <a:pt x="5571" y="823"/>
                  </a:moveTo>
                  <a:cubicBezTo>
                    <a:pt x="5551" y="802"/>
                    <a:pt x="5523" y="792"/>
                    <a:pt x="5496" y="795"/>
                  </a:cubicBezTo>
                  <a:cubicBezTo>
                    <a:pt x="5319" y="809"/>
                    <a:pt x="4801" y="809"/>
                    <a:pt x="4558" y="669"/>
                  </a:cubicBezTo>
                  <a:cubicBezTo>
                    <a:pt x="4497" y="635"/>
                    <a:pt x="4429" y="584"/>
                    <a:pt x="4350" y="526"/>
                  </a:cubicBezTo>
                  <a:cubicBezTo>
                    <a:pt x="4057" y="304"/>
                    <a:pt x="3652" y="1"/>
                    <a:pt x="2813" y="1"/>
                  </a:cubicBezTo>
                  <a:cubicBezTo>
                    <a:pt x="1974" y="1"/>
                    <a:pt x="1568" y="304"/>
                    <a:pt x="1272" y="526"/>
                  </a:cubicBezTo>
                  <a:cubicBezTo>
                    <a:pt x="1197" y="584"/>
                    <a:pt x="1129" y="635"/>
                    <a:pt x="1067" y="669"/>
                  </a:cubicBezTo>
                  <a:cubicBezTo>
                    <a:pt x="774" y="836"/>
                    <a:pt x="133" y="795"/>
                    <a:pt x="126" y="795"/>
                  </a:cubicBezTo>
                  <a:cubicBezTo>
                    <a:pt x="99" y="792"/>
                    <a:pt x="72" y="802"/>
                    <a:pt x="55" y="823"/>
                  </a:cubicBezTo>
                  <a:cubicBezTo>
                    <a:pt x="34" y="840"/>
                    <a:pt x="21" y="867"/>
                    <a:pt x="21" y="894"/>
                  </a:cubicBezTo>
                  <a:lnTo>
                    <a:pt x="21" y="1596"/>
                  </a:lnTo>
                  <a:cubicBezTo>
                    <a:pt x="21" y="1624"/>
                    <a:pt x="34" y="1651"/>
                    <a:pt x="55" y="1668"/>
                  </a:cubicBezTo>
                  <a:cubicBezTo>
                    <a:pt x="72" y="1688"/>
                    <a:pt x="99" y="1699"/>
                    <a:pt x="126" y="1695"/>
                  </a:cubicBezTo>
                  <a:cubicBezTo>
                    <a:pt x="307" y="1685"/>
                    <a:pt x="825" y="1682"/>
                    <a:pt x="1067" y="1821"/>
                  </a:cubicBezTo>
                  <a:cubicBezTo>
                    <a:pt x="1129" y="1856"/>
                    <a:pt x="1197" y="1907"/>
                    <a:pt x="1272" y="1965"/>
                  </a:cubicBezTo>
                  <a:cubicBezTo>
                    <a:pt x="1568" y="2186"/>
                    <a:pt x="1974" y="2493"/>
                    <a:pt x="2813" y="2493"/>
                  </a:cubicBezTo>
                  <a:cubicBezTo>
                    <a:pt x="3058" y="2493"/>
                    <a:pt x="3276" y="2466"/>
                    <a:pt x="3481" y="2415"/>
                  </a:cubicBezTo>
                  <a:cubicBezTo>
                    <a:pt x="3222" y="3410"/>
                    <a:pt x="2581" y="3915"/>
                    <a:pt x="1572" y="3915"/>
                  </a:cubicBezTo>
                  <a:cubicBezTo>
                    <a:pt x="1289" y="3915"/>
                    <a:pt x="1064" y="3857"/>
                    <a:pt x="927" y="3755"/>
                  </a:cubicBezTo>
                  <a:cubicBezTo>
                    <a:pt x="805" y="3659"/>
                    <a:pt x="777" y="3540"/>
                    <a:pt x="777" y="3461"/>
                  </a:cubicBezTo>
                  <a:cubicBezTo>
                    <a:pt x="777" y="3308"/>
                    <a:pt x="869" y="3195"/>
                    <a:pt x="917" y="3195"/>
                  </a:cubicBezTo>
                  <a:cubicBezTo>
                    <a:pt x="992" y="3195"/>
                    <a:pt x="1077" y="3264"/>
                    <a:pt x="1156" y="3332"/>
                  </a:cubicBezTo>
                  <a:cubicBezTo>
                    <a:pt x="1289" y="3444"/>
                    <a:pt x="1487" y="3615"/>
                    <a:pt x="1705" y="3397"/>
                  </a:cubicBezTo>
                  <a:cubicBezTo>
                    <a:pt x="1831" y="3270"/>
                    <a:pt x="1862" y="3090"/>
                    <a:pt x="1790" y="2916"/>
                  </a:cubicBezTo>
                  <a:cubicBezTo>
                    <a:pt x="1701" y="2701"/>
                    <a:pt x="1412" y="2445"/>
                    <a:pt x="900" y="2445"/>
                  </a:cubicBezTo>
                  <a:cubicBezTo>
                    <a:pt x="252" y="2445"/>
                    <a:pt x="21" y="2970"/>
                    <a:pt x="21" y="3465"/>
                  </a:cubicBezTo>
                  <a:cubicBezTo>
                    <a:pt x="21" y="3478"/>
                    <a:pt x="21" y="3495"/>
                    <a:pt x="21" y="3516"/>
                  </a:cubicBezTo>
                  <a:cubicBezTo>
                    <a:pt x="14" y="3697"/>
                    <a:pt x="0" y="4116"/>
                    <a:pt x="321" y="4450"/>
                  </a:cubicBezTo>
                  <a:cubicBezTo>
                    <a:pt x="624" y="4764"/>
                    <a:pt x="1149" y="4924"/>
                    <a:pt x="1879" y="4924"/>
                  </a:cubicBezTo>
                  <a:cubicBezTo>
                    <a:pt x="2919" y="4924"/>
                    <a:pt x="3491" y="4406"/>
                    <a:pt x="3791" y="3969"/>
                  </a:cubicBezTo>
                  <a:cubicBezTo>
                    <a:pt x="3877" y="3847"/>
                    <a:pt x="3945" y="3727"/>
                    <a:pt x="3999" y="3611"/>
                  </a:cubicBezTo>
                  <a:lnTo>
                    <a:pt x="3999" y="4549"/>
                  </a:lnTo>
                  <a:cubicBezTo>
                    <a:pt x="3999" y="4590"/>
                    <a:pt x="4023" y="4624"/>
                    <a:pt x="4061" y="4641"/>
                  </a:cubicBezTo>
                  <a:cubicBezTo>
                    <a:pt x="4098" y="4655"/>
                    <a:pt x="4139" y="4648"/>
                    <a:pt x="4166" y="4617"/>
                  </a:cubicBezTo>
                  <a:lnTo>
                    <a:pt x="5237" y="3516"/>
                  </a:lnTo>
                  <a:cubicBezTo>
                    <a:pt x="5257" y="3499"/>
                    <a:pt x="5268" y="3472"/>
                    <a:pt x="5268" y="3444"/>
                  </a:cubicBezTo>
                  <a:cubicBezTo>
                    <a:pt x="5264" y="3417"/>
                    <a:pt x="5254" y="3393"/>
                    <a:pt x="5234" y="3376"/>
                  </a:cubicBezTo>
                  <a:cubicBezTo>
                    <a:pt x="4893" y="3066"/>
                    <a:pt x="4743" y="2766"/>
                    <a:pt x="4787" y="2490"/>
                  </a:cubicBezTo>
                  <a:cubicBezTo>
                    <a:pt x="4865" y="1992"/>
                    <a:pt x="5537" y="1692"/>
                    <a:pt x="5544" y="1688"/>
                  </a:cubicBezTo>
                  <a:cubicBezTo>
                    <a:pt x="5581" y="1671"/>
                    <a:pt x="5602" y="1637"/>
                    <a:pt x="5602" y="1596"/>
                  </a:cubicBezTo>
                  <a:lnTo>
                    <a:pt x="5602" y="894"/>
                  </a:lnTo>
                  <a:cubicBezTo>
                    <a:pt x="5602" y="867"/>
                    <a:pt x="5591" y="840"/>
                    <a:pt x="5571" y="823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-3408173" y="1176839"/>
              <a:ext cx="183019" cy="183019"/>
            </a:xfrm>
            <a:custGeom>
              <a:rect b="b" l="l" r="r" t="t"/>
              <a:pathLst>
                <a:path extrusionOk="0" h="1160" w="1160">
                  <a:moveTo>
                    <a:pt x="1159" y="580"/>
                  </a:moveTo>
                  <a:cubicBezTo>
                    <a:pt x="1159" y="901"/>
                    <a:pt x="900" y="1160"/>
                    <a:pt x="580" y="1160"/>
                  </a:cubicBezTo>
                  <a:cubicBezTo>
                    <a:pt x="259" y="1160"/>
                    <a:pt x="0" y="901"/>
                    <a:pt x="0" y="580"/>
                  </a:cubicBezTo>
                  <a:cubicBezTo>
                    <a:pt x="0" y="260"/>
                    <a:pt x="259" y="1"/>
                    <a:pt x="580" y="1"/>
                  </a:cubicBezTo>
                  <a:cubicBezTo>
                    <a:pt x="900" y="1"/>
                    <a:pt x="1159" y="260"/>
                    <a:pt x="1159" y="580"/>
                  </a:cubicBezTo>
                  <a:close/>
                </a:path>
              </a:pathLst>
            </a:custGeom>
            <a:solidFill>
              <a:srgbClr val="915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-3364628" y="1219438"/>
              <a:ext cx="41495" cy="41968"/>
            </a:xfrm>
            <a:custGeom>
              <a:rect b="b" l="l" r="r" t="t"/>
              <a:pathLst>
                <a:path extrusionOk="0" h="266" w="263">
                  <a:moveTo>
                    <a:pt x="263" y="133"/>
                  </a:moveTo>
                  <a:cubicBezTo>
                    <a:pt x="263" y="205"/>
                    <a:pt x="205" y="266"/>
                    <a:pt x="130" y="266"/>
                  </a:cubicBezTo>
                  <a:cubicBezTo>
                    <a:pt x="58" y="266"/>
                    <a:pt x="0" y="205"/>
                    <a:pt x="0" y="133"/>
                  </a:cubicBezTo>
                  <a:cubicBezTo>
                    <a:pt x="0" y="61"/>
                    <a:pt x="58" y="0"/>
                    <a:pt x="130" y="0"/>
                  </a:cubicBezTo>
                  <a:cubicBezTo>
                    <a:pt x="205" y="0"/>
                    <a:pt x="263" y="61"/>
                    <a:pt x="263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Odnalezienie znaczenia hieroglifów</a:t>
            </a:r>
            <a:endParaRPr/>
          </a:p>
        </p:txBody>
      </p:sp>
      <p:sp>
        <p:nvSpPr>
          <p:cNvPr id="586" name="Google Shape;58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 tablicy meanings są odnajdywane znaczenia znaków w kolejności w jakiej są na zdjęciu. Następnie tworzony jest tekst z przetłumaczonymi hieroglifami na język angielski.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587" name="Google Shape;58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4488" y="2605088"/>
            <a:ext cx="5915025" cy="847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8" name="Google Shape;588;p22"/>
          <p:cNvGrpSpPr/>
          <p:nvPr/>
        </p:nvGrpSpPr>
        <p:grpSpPr>
          <a:xfrm>
            <a:off x="3594379" y="3925441"/>
            <a:ext cx="1955254" cy="798001"/>
            <a:chOff x="3301531" y="3693351"/>
            <a:chExt cx="2540941" cy="1037039"/>
          </a:xfrm>
        </p:grpSpPr>
        <p:sp>
          <p:nvSpPr>
            <p:cNvPr id="589" name="Google Shape;589;p22"/>
            <p:cNvSpPr/>
            <p:nvPr/>
          </p:nvSpPr>
          <p:spPr>
            <a:xfrm>
              <a:off x="3419020" y="4144408"/>
              <a:ext cx="849229" cy="562380"/>
            </a:xfrm>
            <a:custGeom>
              <a:rect b="b" l="l" r="r" t="t"/>
              <a:pathLst>
                <a:path extrusionOk="0" h="3001" w="4532">
                  <a:moveTo>
                    <a:pt x="4532" y="3001"/>
                  </a:moveTo>
                  <a:lnTo>
                    <a:pt x="1" y="3001"/>
                  </a:lnTo>
                  <a:lnTo>
                    <a:pt x="2264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3843256" y="4144408"/>
              <a:ext cx="424989" cy="562380"/>
            </a:xfrm>
            <a:custGeom>
              <a:rect b="b" l="l" r="r" t="t"/>
              <a:pathLst>
                <a:path extrusionOk="0" h="3001" w="2268">
                  <a:moveTo>
                    <a:pt x="2268" y="3001"/>
                  </a:moveTo>
                  <a:lnTo>
                    <a:pt x="0" y="30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3785729" y="4558923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3728202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3595348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3652874" y="4492586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3757059" y="431624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3843256" y="4431870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3901344" y="435653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3765866" y="3693351"/>
              <a:ext cx="1529811" cy="1013446"/>
            </a:xfrm>
            <a:custGeom>
              <a:rect b="b" l="l" r="r" t="t"/>
              <a:pathLst>
                <a:path extrusionOk="0" h="5408" w="8164">
                  <a:moveTo>
                    <a:pt x="8163" y="5408"/>
                  </a:moveTo>
                  <a:lnTo>
                    <a:pt x="1" y="5408"/>
                  </a:lnTo>
                  <a:lnTo>
                    <a:pt x="4082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4530577" y="3693351"/>
              <a:ext cx="765093" cy="1013446"/>
            </a:xfrm>
            <a:custGeom>
              <a:rect b="b" l="l" r="r" t="t"/>
              <a:pathLst>
                <a:path extrusionOk="0" h="5408" w="4083">
                  <a:moveTo>
                    <a:pt x="4082" y="5408"/>
                  </a:moveTo>
                  <a:lnTo>
                    <a:pt x="1" y="54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4426580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4322395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4083481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22"/>
            <p:cNvSpPr/>
            <p:nvPr/>
          </p:nvSpPr>
          <p:spPr>
            <a:xfrm>
              <a:off x="4187666" y="433929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22"/>
            <p:cNvSpPr/>
            <p:nvPr/>
          </p:nvSpPr>
          <p:spPr>
            <a:xfrm>
              <a:off x="4374112" y="4021665"/>
              <a:ext cx="104373" cy="47412"/>
            </a:xfrm>
            <a:custGeom>
              <a:rect b="b" l="l" r="r" t="t"/>
              <a:pathLst>
                <a:path extrusionOk="0" h="253" w="557">
                  <a:moveTo>
                    <a:pt x="556" y="253"/>
                  </a:moveTo>
                  <a:lnTo>
                    <a:pt x="1" y="253"/>
                  </a:lnTo>
                  <a:lnTo>
                    <a:pt x="1" y="1"/>
                  </a:lnTo>
                  <a:lnTo>
                    <a:pt x="556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22"/>
            <p:cNvSpPr/>
            <p:nvPr/>
          </p:nvSpPr>
          <p:spPr>
            <a:xfrm>
              <a:off x="4530577" y="423004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22"/>
            <p:cNvSpPr/>
            <p:nvPr/>
          </p:nvSpPr>
          <p:spPr>
            <a:xfrm>
              <a:off x="4634762" y="4094561"/>
              <a:ext cx="104373" cy="46849"/>
            </a:xfrm>
            <a:custGeom>
              <a:rect b="b" l="l" r="r" t="t"/>
              <a:pathLst>
                <a:path extrusionOk="0" h="250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22"/>
            <p:cNvSpPr/>
            <p:nvPr/>
          </p:nvSpPr>
          <p:spPr>
            <a:xfrm>
              <a:off x="4643195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22"/>
            <p:cNvSpPr/>
            <p:nvPr/>
          </p:nvSpPr>
          <p:spPr>
            <a:xfrm>
              <a:off x="4571614" y="3906043"/>
              <a:ext cx="1208821" cy="800750"/>
            </a:xfrm>
            <a:custGeom>
              <a:rect b="b" l="l" r="r" t="t"/>
              <a:pathLst>
                <a:path extrusionOk="0" h="4273" w="6451">
                  <a:moveTo>
                    <a:pt x="6451" y="4273"/>
                  </a:moveTo>
                  <a:lnTo>
                    <a:pt x="0" y="4273"/>
                  </a:lnTo>
                  <a:lnTo>
                    <a:pt x="3226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22"/>
            <p:cNvSpPr/>
            <p:nvPr/>
          </p:nvSpPr>
          <p:spPr>
            <a:xfrm>
              <a:off x="5175925" y="3906043"/>
              <a:ext cx="604504" cy="800750"/>
            </a:xfrm>
            <a:custGeom>
              <a:rect b="b" l="l" r="r" t="t"/>
              <a:pathLst>
                <a:path extrusionOk="0" h="4273" w="3226">
                  <a:moveTo>
                    <a:pt x="3226" y="4273"/>
                  </a:moveTo>
                  <a:lnTo>
                    <a:pt x="1" y="42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22"/>
            <p:cNvSpPr/>
            <p:nvPr/>
          </p:nvSpPr>
          <p:spPr>
            <a:xfrm>
              <a:off x="5093477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22"/>
            <p:cNvSpPr/>
            <p:nvPr/>
          </p:nvSpPr>
          <p:spPr>
            <a:xfrm>
              <a:off x="5011778" y="4578787"/>
              <a:ext cx="81887" cy="46849"/>
            </a:xfrm>
            <a:custGeom>
              <a:rect b="b" l="l" r="r" t="t"/>
              <a:pathLst>
                <a:path extrusionOk="0" h="250" w="437">
                  <a:moveTo>
                    <a:pt x="437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22"/>
            <p:cNvSpPr/>
            <p:nvPr/>
          </p:nvSpPr>
          <p:spPr>
            <a:xfrm>
              <a:off x="4822708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22"/>
            <p:cNvSpPr/>
            <p:nvPr/>
          </p:nvSpPr>
          <p:spPr>
            <a:xfrm>
              <a:off x="4904969" y="4411444"/>
              <a:ext cx="82075" cy="46849"/>
            </a:xfrm>
            <a:custGeom>
              <a:rect b="b" l="l" r="r" t="t"/>
              <a:pathLst>
                <a:path extrusionOk="0" h="250" w="438">
                  <a:moveTo>
                    <a:pt x="43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22"/>
            <p:cNvSpPr/>
            <p:nvPr/>
          </p:nvSpPr>
          <p:spPr>
            <a:xfrm>
              <a:off x="5052627" y="4160336"/>
              <a:ext cx="82637" cy="47412"/>
            </a:xfrm>
            <a:custGeom>
              <a:rect b="b" l="l" r="r" t="t"/>
              <a:pathLst>
                <a:path extrusionOk="0" h="253" w="441">
                  <a:moveTo>
                    <a:pt x="44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22"/>
            <p:cNvSpPr/>
            <p:nvPr/>
          </p:nvSpPr>
          <p:spPr>
            <a:xfrm>
              <a:off x="5175925" y="4325243"/>
              <a:ext cx="82637" cy="46662"/>
            </a:xfrm>
            <a:custGeom>
              <a:rect b="b" l="l" r="r" t="t"/>
              <a:pathLst>
                <a:path extrusionOk="0" h="249" w="441">
                  <a:moveTo>
                    <a:pt x="440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2"/>
            <p:cNvSpPr/>
            <p:nvPr/>
          </p:nvSpPr>
          <p:spPr>
            <a:xfrm>
              <a:off x="5258374" y="4217866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22"/>
            <p:cNvSpPr/>
            <p:nvPr/>
          </p:nvSpPr>
          <p:spPr>
            <a:xfrm>
              <a:off x="5264745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2"/>
            <p:cNvSpPr/>
            <p:nvPr/>
          </p:nvSpPr>
          <p:spPr>
            <a:xfrm>
              <a:off x="5444820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22"/>
            <p:cNvSpPr/>
            <p:nvPr/>
          </p:nvSpPr>
          <p:spPr>
            <a:xfrm>
              <a:off x="5362559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2"/>
            <p:cNvSpPr/>
            <p:nvPr/>
          </p:nvSpPr>
          <p:spPr>
            <a:xfrm>
              <a:off x="3301531" y="4682978"/>
              <a:ext cx="2540941" cy="47412"/>
            </a:xfrm>
            <a:custGeom>
              <a:rect b="b" l="l" r="r" t="t"/>
              <a:pathLst>
                <a:path extrusionOk="0" h="253" w="13560">
                  <a:moveTo>
                    <a:pt x="1356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13560" y="0"/>
                  </a:lnTo>
                  <a:close/>
                </a:path>
              </a:pathLst>
            </a:custGeom>
            <a:solidFill>
              <a:srgbClr val="915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Przykłady działania</a:t>
            </a:r>
            <a:endParaRPr/>
          </a:p>
        </p:txBody>
      </p:sp>
      <p:sp>
        <p:nvSpPr>
          <p:cNvPr id="626" name="Google Shape;626;p23"/>
          <p:cNvSpPr txBox="1"/>
          <p:nvPr>
            <p:ph idx="1" type="body"/>
          </p:nvPr>
        </p:nvSpPr>
        <p:spPr>
          <a:xfrm>
            <a:off x="311700" y="1152475"/>
            <a:ext cx="4379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Po wgraniu zdjęcia, na którym widoczne jest wiele hieroglifów system jest w stanie przetłumaczyć te hieroglify na język angielski. </a:t>
            </a:r>
            <a:endParaRPr/>
          </a:p>
        </p:txBody>
      </p:sp>
      <p:pic>
        <p:nvPicPr>
          <p:cNvPr id="627" name="Google Shape;6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950" y="2649575"/>
            <a:ext cx="5398226" cy="220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0600" y="1329713"/>
            <a:ext cx="4056950" cy="228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Bibliografia</a:t>
            </a:r>
            <a:endParaRPr/>
          </a:p>
        </p:txBody>
      </p:sp>
      <p:sp>
        <p:nvSpPr>
          <p:cNvPr id="634" name="Google Shape;63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pl" sz="1100" u="sng">
                <a:solidFill>
                  <a:schemeClr val="hlink"/>
                </a:solidFill>
                <a:hlinkClick r:id="rId3"/>
              </a:rPr>
              <a:t>https://www.egyptianhieroglyphs.net/gardiners-sign-list/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pl" sz="1100" u="sng">
                <a:solidFill>
                  <a:schemeClr val="hlink"/>
                </a:solidFill>
                <a:hlinkClick r:id="rId4"/>
              </a:rPr>
              <a:t>https://scikit-image.org/docs/stable/auto_examples/features_detection/plot_template.html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pl" sz="1100" u="sng">
                <a:solidFill>
                  <a:schemeClr val="hlink"/>
                </a:solidFill>
                <a:hlinkClick r:id="rId5"/>
              </a:rPr>
              <a:t>https://scikit-image.org/docs/stable/auto_examples/segmentation/plot_peak_local_max.html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Cel projektu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817525"/>
            <a:ext cx="4223400" cy="124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Celem projektu jest stworzenie narzędzia, które rozpozna hieroglify na zdjęciu a następnie przetłumaczy je na angielski. </a:t>
            </a:r>
            <a:endParaRPr/>
          </a:p>
        </p:txBody>
      </p:sp>
      <p:grpSp>
        <p:nvGrpSpPr>
          <p:cNvPr id="67" name="Google Shape;67;p14"/>
          <p:cNvGrpSpPr/>
          <p:nvPr/>
        </p:nvGrpSpPr>
        <p:grpSpPr>
          <a:xfrm>
            <a:off x="5327207" y="1201680"/>
            <a:ext cx="3505081" cy="3308977"/>
            <a:chOff x="2682058" y="1156750"/>
            <a:chExt cx="3779878" cy="3568400"/>
          </a:xfrm>
        </p:grpSpPr>
        <p:sp>
          <p:nvSpPr>
            <p:cNvPr id="68" name="Google Shape;68;p14"/>
            <p:cNvSpPr/>
            <p:nvPr/>
          </p:nvSpPr>
          <p:spPr>
            <a:xfrm flipH="1">
              <a:off x="2892148" y="1156750"/>
              <a:ext cx="3360171" cy="3153802"/>
            </a:xfrm>
            <a:custGeom>
              <a:rect b="b" l="l" r="r" t="t"/>
              <a:pathLst>
                <a:path extrusionOk="0" h="20027" w="21368">
                  <a:moveTo>
                    <a:pt x="21367" y="0"/>
                  </a:moveTo>
                  <a:lnTo>
                    <a:pt x="0" y="273"/>
                  </a:lnTo>
                  <a:lnTo>
                    <a:pt x="1105" y="20027"/>
                  </a:lnTo>
                  <a:lnTo>
                    <a:pt x="20839" y="20027"/>
                  </a:lnTo>
                  <a:lnTo>
                    <a:pt x="2136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4"/>
            <p:cNvSpPr/>
            <p:nvPr/>
          </p:nvSpPr>
          <p:spPr>
            <a:xfrm flipH="1">
              <a:off x="5516064" y="1451230"/>
              <a:ext cx="370644" cy="108502"/>
            </a:xfrm>
            <a:custGeom>
              <a:rect b="b" l="l" r="r" t="t"/>
              <a:pathLst>
                <a:path extrusionOk="0" h="689" w="2357">
                  <a:moveTo>
                    <a:pt x="1163" y="107"/>
                  </a:moveTo>
                  <a:cubicBezTo>
                    <a:pt x="1176" y="107"/>
                    <a:pt x="1188" y="107"/>
                    <a:pt x="1201" y="108"/>
                  </a:cubicBezTo>
                  <a:cubicBezTo>
                    <a:pt x="1617" y="128"/>
                    <a:pt x="1988" y="363"/>
                    <a:pt x="1988" y="363"/>
                  </a:cubicBezTo>
                  <a:cubicBezTo>
                    <a:pt x="1988" y="363"/>
                    <a:pt x="1726" y="561"/>
                    <a:pt x="1180" y="578"/>
                  </a:cubicBezTo>
                  <a:cubicBezTo>
                    <a:pt x="1157" y="579"/>
                    <a:pt x="1135" y="579"/>
                    <a:pt x="1113" y="579"/>
                  </a:cubicBezTo>
                  <a:cubicBezTo>
                    <a:pt x="610" y="579"/>
                    <a:pt x="369" y="363"/>
                    <a:pt x="369" y="363"/>
                  </a:cubicBezTo>
                  <a:cubicBezTo>
                    <a:pt x="369" y="363"/>
                    <a:pt x="760" y="107"/>
                    <a:pt x="1163" y="107"/>
                  </a:cubicBezTo>
                  <a:close/>
                  <a:moveTo>
                    <a:pt x="1150" y="1"/>
                  </a:moveTo>
                  <a:cubicBezTo>
                    <a:pt x="565" y="1"/>
                    <a:pt x="1" y="370"/>
                    <a:pt x="1" y="370"/>
                  </a:cubicBezTo>
                  <a:cubicBezTo>
                    <a:pt x="1" y="370"/>
                    <a:pt x="354" y="689"/>
                    <a:pt x="1091" y="689"/>
                  </a:cubicBezTo>
                  <a:cubicBezTo>
                    <a:pt x="1120" y="689"/>
                    <a:pt x="1150" y="688"/>
                    <a:pt x="1180" y="687"/>
                  </a:cubicBezTo>
                  <a:cubicBezTo>
                    <a:pt x="1975" y="660"/>
                    <a:pt x="2357" y="370"/>
                    <a:pt x="2357" y="370"/>
                  </a:cubicBezTo>
                  <a:cubicBezTo>
                    <a:pt x="2357" y="370"/>
                    <a:pt x="1818" y="29"/>
                    <a:pt x="1211" y="2"/>
                  </a:cubicBezTo>
                  <a:cubicBezTo>
                    <a:pt x="1191" y="1"/>
                    <a:pt x="1171" y="1"/>
                    <a:pt x="1150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 flipH="1">
              <a:off x="4561228" y="1396743"/>
              <a:ext cx="391559" cy="109132"/>
            </a:xfrm>
            <a:custGeom>
              <a:rect b="b" l="l" r="r" t="t"/>
              <a:pathLst>
                <a:path extrusionOk="0" h="693" w="2490">
                  <a:moveTo>
                    <a:pt x="1" y="0"/>
                  </a:moveTo>
                  <a:lnTo>
                    <a:pt x="1" y="692"/>
                  </a:lnTo>
                  <a:lnTo>
                    <a:pt x="2490" y="692"/>
                  </a:lnTo>
                  <a:lnTo>
                    <a:pt x="2490" y="79"/>
                  </a:lnTo>
                  <a:lnTo>
                    <a:pt x="2166" y="532"/>
                  </a:lnTo>
                  <a:lnTo>
                    <a:pt x="1446" y="532"/>
                  </a:lnTo>
                  <a:lnTo>
                    <a:pt x="1296" y="123"/>
                  </a:lnTo>
                  <a:lnTo>
                    <a:pt x="976" y="532"/>
                  </a:lnTo>
                  <a:lnTo>
                    <a:pt x="342" y="5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4"/>
            <p:cNvSpPr/>
            <p:nvPr/>
          </p:nvSpPr>
          <p:spPr>
            <a:xfrm flipH="1">
              <a:off x="3946214" y="1424616"/>
              <a:ext cx="442509" cy="53857"/>
            </a:xfrm>
            <a:custGeom>
              <a:rect b="b" l="l" r="r" t="t"/>
              <a:pathLst>
                <a:path extrusionOk="0" h="342" w="2814">
                  <a:moveTo>
                    <a:pt x="1" y="0"/>
                  </a:moveTo>
                  <a:lnTo>
                    <a:pt x="1" y="341"/>
                  </a:lnTo>
                  <a:lnTo>
                    <a:pt x="2813" y="341"/>
                  </a:lnTo>
                  <a:lnTo>
                    <a:pt x="2295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4"/>
            <p:cNvSpPr/>
            <p:nvPr/>
          </p:nvSpPr>
          <p:spPr>
            <a:xfrm flipH="1">
              <a:off x="3650894" y="1412333"/>
              <a:ext cx="202227" cy="45196"/>
            </a:xfrm>
            <a:custGeom>
              <a:rect b="b" l="l" r="r" t="t"/>
              <a:pathLst>
                <a:path extrusionOk="0" h="287" w="1286">
                  <a:moveTo>
                    <a:pt x="1" y="0"/>
                  </a:moveTo>
                  <a:lnTo>
                    <a:pt x="59" y="286"/>
                  </a:lnTo>
                  <a:lnTo>
                    <a:pt x="1225" y="286"/>
                  </a:lnTo>
                  <a:lnTo>
                    <a:pt x="1286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4"/>
            <p:cNvSpPr/>
            <p:nvPr/>
          </p:nvSpPr>
          <p:spPr>
            <a:xfrm flipH="1">
              <a:off x="3715211" y="1434852"/>
              <a:ext cx="73594" cy="174013"/>
            </a:xfrm>
            <a:custGeom>
              <a:rect b="b" l="l" r="r" t="t"/>
              <a:pathLst>
                <a:path extrusionOk="0" h="1105" w="468">
                  <a:moveTo>
                    <a:pt x="59" y="0"/>
                  </a:moveTo>
                  <a:lnTo>
                    <a:pt x="1" y="1105"/>
                  </a:lnTo>
                  <a:lnTo>
                    <a:pt x="468" y="1105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 flipH="1">
              <a:off x="3690994" y="1335485"/>
              <a:ext cx="122500" cy="77006"/>
            </a:xfrm>
            <a:custGeom>
              <a:rect b="b" l="l" r="r" t="t"/>
              <a:pathLst>
                <a:path extrusionOk="0" h="489" w="779">
                  <a:moveTo>
                    <a:pt x="390" y="1"/>
                  </a:moveTo>
                  <a:cubicBezTo>
                    <a:pt x="175" y="1"/>
                    <a:pt x="1" y="219"/>
                    <a:pt x="1" y="488"/>
                  </a:cubicBezTo>
                  <a:lnTo>
                    <a:pt x="113" y="488"/>
                  </a:lnTo>
                  <a:cubicBezTo>
                    <a:pt x="113" y="283"/>
                    <a:pt x="240" y="113"/>
                    <a:pt x="390" y="113"/>
                  </a:cubicBezTo>
                  <a:cubicBezTo>
                    <a:pt x="543" y="113"/>
                    <a:pt x="666" y="283"/>
                    <a:pt x="666" y="488"/>
                  </a:cubicBezTo>
                  <a:lnTo>
                    <a:pt x="778" y="488"/>
                  </a:lnTo>
                  <a:cubicBezTo>
                    <a:pt x="778" y="219"/>
                    <a:pt x="604" y="1"/>
                    <a:pt x="390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 flipH="1">
              <a:off x="5106422" y="1406349"/>
              <a:ext cx="268273" cy="89762"/>
            </a:xfrm>
            <a:custGeom>
              <a:rect b="b" l="l" r="r" t="t"/>
              <a:pathLst>
                <a:path extrusionOk="0" h="570" w="1706">
                  <a:moveTo>
                    <a:pt x="853" y="1"/>
                  </a:moveTo>
                  <a:cubicBezTo>
                    <a:pt x="113" y="1"/>
                    <a:pt x="1" y="570"/>
                    <a:pt x="1" y="570"/>
                  </a:cubicBezTo>
                  <a:lnTo>
                    <a:pt x="1705" y="570"/>
                  </a:lnTo>
                  <a:cubicBezTo>
                    <a:pt x="1705" y="570"/>
                    <a:pt x="1589" y="1"/>
                    <a:pt x="853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 flipH="1">
              <a:off x="3266884" y="1370917"/>
              <a:ext cx="214650" cy="214957"/>
            </a:xfrm>
            <a:custGeom>
              <a:rect b="b" l="l" r="r" t="t"/>
              <a:pathLst>
                <a:path extrusionOk="0" h="1365" w="1365">
                  <a:moveTo>
                    <a:pt x="682" y="1"/>
                  </a:moveTo>
                  <a:cubicBezTo>
                    <a:pt x="304" y="1"/>
                    <a:pt x="0" y="304"/>
                    <a:pt x="0" y="682"/>
                  </a:cubicBezTo>
                  <a:cubicBezTo>
                    <a:pt x="0" y="1057"/>
                    <a:pt x="304" y="1364"/>
                    <a:pt x="682" y="1364"/>
                  </a:cubicBezTo>
                  <a:cubicBezTo>
                    <a:pt x="1057" y="1364"/>
                    <a:pt x="1364" y="1057"/>
                    <a:pt x="1364" y="682"/>
                  </a:cubicBezTo>
                  <a:cubicBezTo>
                    <a:pt x="1364" y="304"/>
                    <a:pt x="1057" y="1"/>
                    <a:pt x="682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 flipH="1">
              <a:off x="5263044" y="1917515"/>
              <a:ext cx="683734" cy="255114"/>
            </a:xfrm>
            <a:custGeom>
              <a:rect b="b" l="l" r="r" t="t"/>
              <a:pathLst>
                <a:path extrusionOk="0" h="1620" w="4348">
                  <a:moveTo>
                    <a:pt x="1678" y="0"/>
                  </a:moveTo>
                  <a:lnTo>
                    <a:pt x="1678" y="757"/>
                  </a:lnTo>
                  <a:lnTo>
                    <a:pt x="1" y="839"/>
                  </a:lnTo>
                  <a:lnTo>
                    <a:pt x="1" y="1050"/>
                  </a:lnTo>
                  <a:lnTo>
                    <a:pt x="1678" y="1050"/>
                  </a:lnTo>
                  <a:lnTo>
                    <a:pt x="1678" y="1620"/>
                  </a:lnTo>
                  <a:lnTo>
                    <a:pt x="1934" y="1620"/>
                  </a:lnTo>
                  <a:lnTo>
                    <a:pt x="1934" y="1050"/>
                  </a:lnTo>
                  <a:lnTo>
                    <a:pt x="4092" y="1050"/>
                  </a:lnTo>
                  <a:lnTo>
                    <a:pt x="4348" y="624"/>
                  </a:lnTo>
                  <a:lnTo>
                    <a:pt x="4348" y="624"/>
                  </a:lnTo>
                  <a:lnTo>
                    <a:pt x="1934" y="744"/>
                  </a:lnTo>
                  <a:lnTo>
                    <a:pt x="1934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 flipH="1">
              <a:off x="4773990" y="2039401"/>
              <a:ext cx="352403" cy="167084"/>
            </a:xfrm>
            <a:custGeom>
              <a:rect b="b" l="l" r="r" t="t"/>
              <a:pathLst>
                <a:path extrusionOk="0" h="1061" w="2241">
                  <a:moveTo>
                    <a:pt x="1954" y="0"/>
                  </a:moveTo>
                  <a:cubicBezTo>
                    <a:pt x="1603" y="0"/>
                    <a:pt x="0" y="1061"/>
                    <a:pt x="0" y="1061"/>
                  </a:cubicBezTo>
                  <a:lnTo>
                    <a:pt x="1026" y="1061"/>
                  </a:lnTo>
                  <a:lnTo>
                    <a:pt x="2121" y="310"/>
                  </a:lnTo>
                  <a:cubicBezTo>
                    <a:pt x="2240" y="225"/>
                    <a:pt x="2206" y="38"/>
                    <a:pt x="2060" y="7"/>
                  </a:cubicBezTo>
                  <a:cubicBezTo>
                    <a:pt x="2029" y="4"/>
                    <a:pt x="1995" y="0"/>
                    <a:pt x="1954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 flipH="1">
              <a:off x="4760152" y="2139713"/>
              <a:ext cx="159926" cy="154800"/>
            </a:xfrm>
            <a:custGeom>
              <a:rect b="b" l="l" r="r" t="t"/>
              <a:pathLst>
                <a:path extrusionOk="0" h="983" w="1017">
                  <a:moveTo>
                    <a:pt x="134" y="1"/>
                  </a:moveTo>
                  <a:lnTo>
                    <a:pt x="1" y="69"/>
                  </a:lnTo>
                  <a:lnTo>
                    <a:pt x="577" y="983"/>
                  </a:lnTo>
                  <a:lnTo>
                    <a:pt x="1017" y="983"/>
                  </a:lnTo>
                  <a:lnTo>
                    <a:pt x="1017" y="874"/>
                  </a:lnTo>
                  <a:lnTo>
                    <a:pt x="608" y="87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 flipH="1">
              <a:off x="4915518" y="2139713"/>
              <a:ext cx="70921" cy="154800"/>
            </a:xfrm>
            <a:custGeom>
              <a:rect b="b" l="l" r="r" t="t"/>
              <a:pathLst>
                <a:path extrusionOk="0" h="983" w="451">
                  <a:moveTo>
                    <a:pt x="130" y="1"/>
                  </a:moveTo>
                  <a:lnTo>
                    <a:pt x="0" y="69"/>
                  </a:lnTo>
                  <a:lnTo>
                    <a:pt x="10" y="983"/>
                  </a:lnTo>
                  <a:lnTo>
                    <a:pt x="450" y="983"/>
                  </a:lnTo>
                  <a:lnTo>
                    <a:pt x="450" y="874"/>
                  </a:lnTo>
                  <a:lnTo>
                    <a:pt x="102" y="874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4"/>
            <p:cNvSpPr/>
            <p:nvPr/>
          </p:nvSpPr>
          <p:spPr>
            <a:xfrm flipH="1">
              <a:off x="4697094" y="1957514"/>
              <a:ext cx="75009" cy="48188"/>
            </a:xfrm>
            <a:custGeom>
              <a:rect b="b" l="l" r="r" t="t"/>
              <a:pathLst>
                <a:path extrusionOk="0" h="306" w="477">
                  <a:moveTo>
                    <a:pt x="52" y="0"/>
                  </a:moveTo>
                  <a:cubicBezTo>
                    <a:pt x="21" y="0"/>
                    <a:pt x="1" y="2"/>
                    <a:pt x="1" y="2"/>
                  </a:cubicBezTo>
                  <a:lnTo>
                    <a:pt x="1" y="91"/>
                  </a:lnTo>
                  <a:cubicBezTo>
                    <a:pt x="14" y="90"/>
                    <a:pt x="28" y="89"/>
                    <a:pt x="41" y="89"/>
                  </a:cubicBezTo>
                  <a:cubicBezTo>
                    <a:pt x="300" y="89"/>
                    <a:pt x="458" y="305"/>
                    <a:pt x="458" y="305"/>
                  </a:cubicBezTo>
                  <a:cubicBezTo>
                    <a:pt x="477" y="28"/>
                    <a:pt x="175" y="0"/>
                    <a:pt x="52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4"/>
            <p:cNvSpPr/>
            <p:nvPr/>
          </p:nvSpPr>
          <p:spPr>
            <a:xfrm flipH="1">
              <a:off x="4753705" y="1928696"/>
              <a:ext cx="75167" cy="58739"/>
            </a:xfrm>
            <a:custGeom>
              <a:rect b="b" l="l" r="r" t="t"/>
              <a:pathLst>
                <a:path extrusionOk="0" h="373" w="478">
                  <a:moveTo>
                    <a:pt x="239" y="1"/>
                  </a:moveTo>
                  <a:cubicBezTo>
                    <a:pt x="106" y="1"/>
                    <a:pt x="0" y="86"/>
                    <a:pt x="0" y="188"/>
                  </a:cubicBezTo>
                  <a:cubicBezTo>
                    <a:pt x="0" y="291"/>
                    <a:pt x="106" y="373"/>
                    <a:pt x="239" y="373"/>
                  </a:cubicBezTo>
                  <a:cubicBezTo>
                    <a:pt x="372" y="373"/>
                    <a:pt x="478" y="291"/>
                    <a:pt x="478" y="188"/>
                  </a:cubicBezTo>
                  <a:cubicBezTo>
                    <a:pt x="478" y="86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4"/>
            <p:cNvSpPr/>
            <p:nvPr/>
          </p:nvSpPr>
          <p:spPr>
            <a:xfrm flipH="1">
              <a:off x="4792861" y="1956411"/>
              <a:ext cx="32866" cy="102833"/>
            </a:xfrm>
            <a:custGeom>
              <a:rect b="b" l="l" r="r" t="t"/>
              <a:pathLst>
                <a:path extrusionOk="0" h="653" w="209">
                  <a:moveTo>
                    <a:pt x="110" y="1"/>
                  </a:moveTo>
                  <a:cubicBezTo>
                    <a:pt x="103" y="1"/>
                    <a:pt x="96" y="3"/>
                    <a:pt x="90" y="9"/>
                  </a:cubicBezTo>
                  <a:cubicBezTo>
                    <a:pt x="28" y="67"/>
                    <a:pt x="1" y="142"/>
                    <a:pt x="25" y="224"/>
                  </a:cubicBezTo>
                  <a:cubicBezTo>
                    <a:pt x="62" y="364"/>
                    <a:pt x="192" y="449"/>
                    <a:pt x="90" y="602"/>
                  </a:cubicBezTo>
                  <a:cubicBezTo>
                    <a:pt x="73" y="628"/>
                    <a:pt x="96" y="653"/>
                    <a:pt x="119" y="653"/>
                  </a:cubicBezTo>
                  <a:cubicBezTo>
                    <a:pt x="130" y="653"/>
                    <a:pt x="140" y="648"/>
                    <a:pt x="148" y="636"/>
                  </a:cubicBezTo>
                  <a:cubicBezTo>
                    <a:pt x="188" y="572"/>
                    <a:pt x="209" y="500"/>
                    <a:pt x="195" y="425"/>
                  </a:cubicBezTo>
                  <a:cubicBezTo>
                    <a:pt x="168" y="299"/>
                    <a:pt x="8" y="179"/>
                    <a:pt x="137" y="57"/>
                  </a:cubicBezTo>
                  <a:cubicBezTo>
                    <a:pt x="162" y="35"/>
                    <a:pt x="137" y="1"/>
                    <a:pt x="110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4"/>
            <p:cNvSpPr/>
            <p:nvPr/>
          </p:nvSpPr>
          <p:spPr>
            <a:xfrm flipH="1">
              <a:off x="4813461" y="1937357"/>
              <a:ext cx="91364" cy="95746"/>
            </a:xfrm>
            <a:custGeom>
              <a:rect b="b" l="l" r="r" t="t"/>
              <a:pathLst>
                <a:path extrusionOk="0" h="608" w="581">
                  <a:moveTo>
                    <a:pt x="423" y="0"/>
                  </a:moveTo>
                  <a:cubicBezTo>
                    <a:pt x="169" y="0"/>
                    <a:pt x="1" y="351"/>
                    <a:pt x="98" y="587"/>
                  </a:cubicBezTo>
                  <a:cubicBezTo>
                    <a:pt x="105" y="602"/>
                    <a:pt x="119" y="608"/>
                    <a:pt x="132" y="608"/>
                  </a:cubicBezTo>
                  <a:cubicBezTo>
                    <a:pt x="153" y="608"/>
                    <a:pt x="173" y="593"/>
                    <a:pt x="163" y="570"/>
                  </a:cubicBezTo>
                  <a:cubicBezTo>
                    <a:pt x="88" y="388"/>
                    <a:pt x="207" y="61"/>
                    <a:pt x="419" y="61"/>
                  </a:cubicBezTo>
                  <a:cubicBezTo>
                    <a:pt x="449" y="61"/>
                    <a:pt x="481" y="68"/>
                    <a:pt x="514" y="82"/>
                  </a:cubicBezTo>
                  <a:cubicBezTo>
                    <a:pt x="520" y="85"/>
                    <a:pt x="525" y="86"/>
                    <a:pt x="530" y="86"/>
                  </a:cubicBezTo>
                  <a:cubicBezTo>
                    <a:pt x="562" y="86"/>
                    <a:pt x="581" y="43"/>
                    <a:pt x="548" y="28"/>
                  </a:cubicBezTo>
                  <a:cubicBezTo>
                    <a:pt x="505" y="9"/>
                    <a:pt x="463" y="0"/>
                    <a:pt x="423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4"/>
            <p:cNvSpPr/>
            <p:nvPr/>
          </p:nvSpPr>
          <p:spPr>
            <a:xfrm flipH="1">
              <a:off x="3078811" y="2010898"/>
              <a:ext cx="201755" cy="45196"/>
            </a:xfrm>
            <a:custGeom>
              <a:rect b="b" l="l" r="r" t="t"/>
              <a:pathLst>
                <a:path extrusionOk="0" h="287" w="1283">
                  <a:moveTo>
                    <a:pt x="1" y="1"/>
                  </a:moveTo>
                  <a:lnTo>
                    <a:pt x="59" y="287"/>
                  </a:lnTo>
                  <a:lnTo>
                    <a:pt x="1225" y="287"/>
                  </a:lnTo>
                  <a:lnTo>
                    <a:pt x="1283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4"/>
            <p:cNvSpPr/>
            <p:nvPr/>
          </p:nvSpPr>
          <p:spPr>
            <a:xfrm flipH="1">
              <a:off x="3142498" y="2033417"/>
              <a:ext cx="74223" cy="174170"/>
            </a:xfrm>
            <a:custGeom>
              <a:rect b="b" l="l" r="r" t="t"/>
              <a:pathLst>
                <a:path extrusionOk="0" h="1106" w="472">
                  <a:moveTo>
                    <a:pt x="62" y="1"/>
                  </a:moveTo>
                  <a:lnTo>
                    <a:pt x="1" y="1105"/>
                  </a:lnTo>
                  <a:lnTo>
                    <a:pt x="471" y="1105"/>
                  </a:lnTo>
                  <a:lnTo>
                    <a:pt x="410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4"/>
            <p:cNvSpPr/>
            <p:nvPr/>
          </p:nvSpPr>
          <p:spPr>
            <a:xfrm flipH="1">
              <a:off x="3118438" y="1934050"/>
              <a:ext cx="122342" cy="77006"/>
            </a:xfrm>
            <a:custGeom>
              <a:rect b="b" l="l" r="r" t="t"/>
              <a:pathLst>
                <a:path extrusionOk="0" h="489" w="778">
                  <a:moveTo>
                    <a:pt x="389" y="1"/>
                  </a:moveTo>
                  <a:cubicBezTo>
                    <a:pt x="174" y="1"/>
                    <a:pt x="0" y="219"/>
                    <a:pt x="0" y="489"/>
                  </a:cubicBezTo>
                  <a:lnTo>
                    <a:pt x="113" y="489"/>
                  </a:lnTo>
                  <a:cubicBezTo>
                    <a:pt x="113" y="281"/>
                    <a:pt x="239" y="113"/>
                    <a:pt x="389" y="113"/>
                  </a:cubicBezTo>
                  <a:cubicBezTo>
                    <a:pt x="542" y="113"/>
                    <a:pt x="665" y="281"/>
                    <a:pt x="665" y="489"/>
                  </a:cubicBezTo>
                  <a:lnTo>
                    <a:pt x="778" y="489"/>
                  </a:lnTo>
                  <a:cubicBezTo>
                    <a:pt x="778" y="219"/>
                    <a:pt x="604" y="1"/>
                    <a:pt x="38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4"/>
            <p:cNvSpPr/>
            <p:nvPr/>
          </p:nvSpPr>
          <p:spPr>
            <a:xfrm flipH="1">
              <a:off x="4277073" y="1961451"/>
              <a:ext cx="245628" cy="82361"/>
            </a:xfrm>
            <a:custGeom>
              <a:rect b="b" l="l" r="r" t="t"/>
              <a:pathLst>
                <a:path extrusionOk="0" h="523" w="1562">
                  <a:moveTo>
                    <a:pt x="781" y="1"/>
                  </a:moveTo>
                  <a:cubicBezTo>
                    <a:pt x="106" y="1"/>
                    <a:pt x="0" y="523"/>
                    <a:pt x="0" y="523"/>
                  </a:cubicBezTo>
                  <a:lnTo>
                    <a:pt x="1562" y="523"/>
                  </a:lnTo>
                  <a:cubicBezTo>
                    <a:pt x="1562" y="523"/>
                    <a:pt x="1456" y="1"/>
                    <a:pt x="781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4"/>
            <p:cNvSpPr/>
            <p:nvPr/>
          </p:nvSpPr>
          <p:spPr>
            <a:xfrm flipH="1">
              <a:off x="4317172" y="2101604"/>
              <a:ext cx="165430" cy="166139"/>
            </a:xfrm>
            <a:custGeom>
              <a:rect b="b" l="l" r="r" t="t"/>
              <a:pathLst>
                <a:path extrusionOk="0" h="1055" w="1052">
                  <a:moveTo>
                    <a:pt x="526" y="1"/>
                  </a:moveTo>
                  <a:cubicBezTo>
                    <a:pt x="236" y="1"/>
                    <a:pt x="1" y="236"/>
                    <a:pt x="1" y="529"/>
                  </a:cubicBezTo>
                  <a:cubicBezTo>
                    <a:pt x="1" y="819"/>
                    <a:pt x="236" y="1054"/>
                    <a:pt x="526" y="1054"/>
                  </a:cubicBezTo>
                  <a:cubicBezTo>
                    <a:pt x="816" y="1054"/>
                    <a:pt x="1051" y="819"/>
                    <a:pt x="1051" y="529"/>
                  </a:cubicBezTo>
                  <a:cubicBezTo>
                    <a:pt x="1051" y="236"/>
                    <a:pt x="816" y="1"/>
                    <a:pt x="526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4"/>
            <p:cNvSpPr/>
            <p:nvPr/>
          </p:nvSpPr>
          <p:spPr>
            <a:xfrm flipH="1">
              <a:off x="3818682" y="2000977"/>
              <a:ext cx="370644" cy="247870"/>
            </a:xfrm>
            <a:custGeom>
              <a:rect b="b" l="l" r="r" t="t"/>
              <a:pathLst>
                <a:path extrusionOk="0" h="1574" w="2357">
                  <a:moveTo>
                    <a:pt x="1163" y="107"/>
                  </a:moveTo>
                  <a:cubicBezTo>
                    <a:pt x="1176" y="107"/>
                    <a:pt x="1188" y="107"/>
                    <a:pt x="1201" y="108"/>
                  </a:cubicBezTo>
                  <a:cubicBezTo>
                    <a:pt x="1617" y="128"/>
                    <a:pt x="1989" y="364"/>
                    <a:pt x="1989" y="364"/>
                  </a:cubicBezTo>
                  <a:cubicBezTo>
                    <a:pt x="1989" y="364"/>
                    <a:pt x="1726" y="561"/>
                    <a:pt x="1181" y="578"/>
                  </a:cubicBezTo>
                  <a:cubicBezTo>
                    <a:pt x="1158" y="579"/>
                    <a:pt x="1135" y="580"/>
                    <a:pt x="1113" y="580"/>
                  </a:cubicBezTo>
                  <a:cubicBezTo>
                    <a:pt x="610" y="580"/>
                    <a:pt x="369" y="364"/>
                    <a:pt x="369" y="364"/>
                  </a:cubicBezTo>
                  <a:cubicBezTo>
                    <a:pt x="369" y="364"/>
                    <a:pt x="760" y="107"/>
                    <a:pt x="1163" y="107"/>
                  </a:cubicBezTo>
                  <a:close/>
                  <a:moveTo>
                    <a:pt x="1151" y="1"/>
                  </a:moveTo>
                  <a:cubicBezTo>
                    <a:pt x="565" y="1"/>
                    <a:pt x="1" y="370"/>
                    <a:pt x="1" y="370"/>
                  </a:cubicBezTo>
                  <a:cubicBezTo>
                    <a:pt x="1" y="370"/>
                    <a:pt x="332" y="667"/>
                    <a:pt x="1024" y="687"/>
                  </a:cubicBezTo>
                  <a:cubicBezTo>
                    <a:pt x="1027" y="865"/>
                    <a:pt x="983" y="1069"/>
                    <a:pt x="898" y="1226"/>
                  </a:cubicBezTo>
                  <a:cubicBezTo>
                    <a:pt x="860" y="1305"/>
                    <a:pt x="806" y="1376"/>
                    <a:pt x="731" y="1420"/>
                  </a:cubicBezTo>
                  <a:cubicBezTo>
                    <a:pt x="686" y="1443"/>
                    <a:pt x="632" y="1461"/>
                    <a:pt x="582" y="1461"/>
                  </a:cubicBezTo>
                  <a:cubicBezTo>
                    <a:pt x="571" y="1461"/>
                    <a:pt x="560" y="1460"/>
                    <a:pt x="550" y="1458"/>
                  </a:cubicBezTo>
                  <a:cubicBezTo>
                    <a:pt x="482" y="1441"/>
                    <a:pt x="284" y="1332"/>
                    <a:pt x="448" y="1233"/>
                  </a:cubicBezTo>
                  <a:cubicBezTo>
                    <a:pt x="499" y="1199"/>
                    <a:pt x="467" y="1124"/>
                    <a:pt x="419" y="1124"/>
                  </a:cubicBezTo>
                  <a:cubicBezTo>
                    <a:pt x="410" y="1124"/>
                    <a:pt x="400" y="1127"/>
                    <a:pt x="390" y="1134"/>
                  </a:cubicBezTo>
                  <a:cubicBezTo>
                    <a:pt x="284" y="1199"/>
                    <a:pt x="243" y="1322"/>
                    <a:pt x="311" y="1434"/>
                  </a:cubicBezTo>
                  <a:cubicBezTo>
                    <a:pt x="367" y="1530"/>
                    <a:pt x="473" y="1574"/>
                    <a:pt x="578" y="1574"/>
                  </a:cubicBezTo>
                  <a:cubicBezTo>
                    <a:pt x="608" y="1574"/>
                    <a:pt x="637" y="1570"/>
                    <a:pt x="666" y="1564"/>
                  </a:cubicBezTo>
                  <a:cubicBezTo>
                    <a:pt x="1020" y="1482"/>
                    <a:pt x="1143" y="1008"/>
                    <a:pt x="1136" y="687"/>
                  </a:cubicBezTo>
                  <a:lnTo>
                    <a:pt x="1181" y="687"/>
                  </a:lnTo>
                  <a:cubicBezTo>
                    <a:pt x="1211" y="684"/>
                    <a:pt x="1242" y="684"/>
                    <a:pt x="1273" y="681"/>
                  </a:cubicBezTo>
                  <a:cubicBezTo>
                    <a:pt x="1286" y="957"/>
                    <a:pt x="1300" y="1233"/>
                    <a:pt x="1314" y="1506"/>
                  </a:cubicBezTo>
                  <a:cubicBezTo>
                    <a:pt x="1315" y="1543"/>
                    <a:pt x="1344" y="1562"/>
                    <a:pt x="1372" y="1562"/>
                  </a:cubicBezTo>
                  <a:cubicBezTo>
                    <a:pt x="1400" y="1562"/>
                    <a:pt x="1428" y="1543"/>
                    <a:pt x="1426" y="1506"/>
                  </a:cubicBezTo>
                  <a:cubicBezTo>
                    <a:pt x="1412" y="1230"/>
                    <a:pt x="1399" y="950"/>
                    <a:pt x="1385" y="674"/>
                  </a:cubicBezTo>
                  <a:cubicBezTo>
                    <a:pt x="2043" y="609"/>
                    <a:pt x="2357" y="370"/>
                    <a:pt x="2357" y="370"/>
                  </a:cubicBezTo>
                  <a:cubicBezTo>
                    <a:pt x="2357" y="370"/>
                    <a:pt x="1818" y="29"/>
                    <a:pt x="1211" y="2"/>
                  </a:cubicBezTo>
                  <a:cubicBezTo>
                    <a:pt x="1191" y="1"/>
                    <a:pt x="1171" y="1"/>
                    <a:pt x="1151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4"/>
            <p:cNvSpPr/>
            <p:nvPr/>
          </p:nvSpPr>
          <p:spPr>
            <a:xfrm flipH="1">
              <a:off x="3976721" y="2028063"/>
              <a:ext cx="54409" cy="54330"/>
            </a:xfrm>
            <a:custGeom>
              <a:rect b="b" l="l" r="r" t="t"/>
              <a:pathLst>
                <a:path extrusionOk="0" h="345" w="346">
                  <a:moveTo>
                    <a:pt x="175" y="1"/>
                  </a:moveTo>
                  <a:cubicBezTo>
                    <a:pt x="79" y="1"/>
                    <a:pt x="1" y="79"/>
                    <a:pt x="1" y="171"/>
                  </a:cubicBezTo>
                  <a:cubicBezTo>
                    <a:pt x="1" y="267"/>
                    <a:pt x="79" y="345"/>
                    <a:pt x="175" y="345"/>
                  </a:cubicBezTo>
                  <a:cubicBezTo>
                    <a:pt x="267" y="345"/>
                    <a:pt x="345" y="267"/>
                    <a:pt x="345" y="171"/>
                  </a:cubicBezTo>
                  <a:cubicBezTo>
                    <a:pt x="345" y="79"/>
                    <a:pt x="267" y="1"/>
                    <a:pt x="175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4"/>
            <p:cNvSpPr/>
            <p:nvPr/>
          </p:nvSpPr>
          <p:spPr>
            <a:xfrm flipH="1">
              <a:off x="3479332" y="1997513"/>
              <a:ext cx="136338" cy="194485"/>
            </a:xfrm>
            <a:custGeom>
              <a:rect b="b" l="l" r="r" t="t"/>
              <a:pathLst>
                <a:path extrusionOk="0" h="1235" w="867">
                  <a:moveTo>
                    <a:pt x="618" y="0"/>
                  </a:moveTo>
                  <a:cubicBezTo>
                    <a:pt x="277" y="0"/>
                    <a:pt x="1" y="276"/>
                    <a:pt x="1" y="617"/>
                  </a:cubicBezTo>
                  <a:cubicBezTo>
                    <a:pt x="1" y="958"/>
                    <a:pt x="277" y="1234"/>
                    <a:pt x="618" y="1234"/>
                  </a:cubicBezTo>
                  <a:cubicBezTo>
                    <a:pt x="707" y="1234"/>
                    <a:pt x="792" y="1217"/>
                    <a:pt x="867" y="1183"/>
                  </a:cubicBezTo>
                  <a:cubicBezTo>
                    <a:pt x="649" y="1088"/>
                    <a:pt x="495" y="870"/>
                    <a:pt x="495" y="617"/>
                  </a:cubicBezTo>
                  <a:cubicBezTo>
                    <a:pt x="495" y="365"/>
                    <a:pt x="649" y="147"/>
                    <a:pt x="867" y="51"/>
                  </a:cubicBezTo>
                  <a:cubicBezTo>
                    <a:pt x="792" y="17"/>
                    <a:pt x="707" y="0"/>
                    <a:pt x="618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4"/>
            <p:cNvSpPr/>
            <p:nvPr/>
          </p:nvSpPr>
          <p:spPr>
            <a:xfrm flipH="1">
              <a:off x="3030534" y="3396684"/>
              <a:ext cx="442509" cy="53857"/>
            </a:xfrm>
            <a:custGeom>
              <a:rect b="b" l="l" r="r" t="t"/>
              <a:pathLst>
                <a:path extrusionOk="0" h="342" w="2814">
                  <a:moveTo>
                    <a:pt x="1" y="0"/>
                  </a:moveTo>
                  <a:lnTo>
                    <a:pt x="1" y="341"/>
                  </a:lnTo>
                  <a:lnTo>
                    <a:pt x="2814" y="341"/>
                  </a:lnTo>
                  <a:lnTo>
                    <a:pt x="2295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4"/>
            <p:cNvSpPr/>
            <p:nvPr/>
          </p:nvSpPr>
          <p:spPr>
            <a:xfrm flipH="1">
              <a:off x="5436651" y="3296214"/>
              <a:ext cx="268273" cy="89762"/>
            </a:xfrm>
            <a:custGeom>
              <a:rect b="b" l="l" r="r" t="t"/>
              <a:pathLst>
                <a:path extrusionOk="0" h="570" w="1706">
                  <a:moveTo>
                    <a:pt x="853" y="1"/>
                  </a:moveTo>
                  <a:cubicBezTo>
                    <a:pt x="116" y="1"/>
                    <a:pt x="0" y="570"/>
                    <a:pt x="0" y="570"/>
                  </a:cubicBezTo>
                  <a:lnTo>
                    <a:pt x="1705" y="570"/>
                  </a:lnTo>
                  <a:cubicBezTo>
                    <a:pt x="1705" y="570"/>
                    <a:pt x="1593" y="1"/>
                    <a:pt x="853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4"/>
            <p:cNvSpPr/>
            <p:nvPr/>
          </p:nvSpPr>
          <p:spPr>
            <a:xfrm flipH="1">
              <a:off x="4949326" y="3269916"/>
              <a:ext cx="314820" cy="69448"/>
            </a:xfrm>
            <a:custGeom>
              <a:rect b="b" l="l" r="r" t="t"/>
              <a:pathLst>
                <a:path extrusionOk="0" h="441" w="2002">
                  <a:moveTo>
                    <a:pt x="368" y="1"/>
                  </a:moveTo>
                  <a:lnTo>
                    <a:pt x="205" y="226"/>
                  </a:lnTo>
                  <a:lnTo>
                    <a:pt x="95" y="65"/>
                  </a:lnTo>
                  <a:lnTo>
                    <a:pt x="0" y="127"/>
                  </a:lnTo>
                  <a:lnTo>
                    <a:pt x="205" y="423"/>
                  </a:lnTo>
                  <a:lnTo>
                    <a:pt x="365" y="198"/>
                  </a:lnTo>
                  <a:lnTo>
                    <a:pt x="522" y="427"/>
                  </a:lnTo>
                  <a:lnTo>
                    <a:pt x="682" y="202"/>
                  </a:lnTo>
                  <a:lnTo>
                    <a:pt x="839" y="430"/>
                  </a:lnTo>
                  <a:lnTo>
                    <a:pt x="1002" y="205"/>
                  </a:lnTo>
                  <a:lnTo>
                    <a:pt x="1156" y="434"/>
                  </a:lnTo>
                  <a:lnTo>
                    <a:pt x="1319" y="209"/>
                  </a:lnTo>
                  <a:lnTo>
                    <a:pt x="1476" y="437"/>
                  </a:lnTo>
                  <a:lnTo>
                    <a:pt x="1637" y="212"/>
                  </a:lnTo>
                  <a:lnTo>
                    <a:pt x="1793" y="440"/>
                  </a:lnTo>
                  <a:lnTo>
                    <a:pt x="2001" y="151"/>
                  </a:lnTo>
                  <a:lnTo>
                    <a:pt x="1909" y="82"/>
                  </a:lnTo>
                  <a:lnTo>
                    <a:pt x="1797" y="243"/>
                  </a:lnTo>
                  <a:lnTo>
                    <a:pt x="1640" y="14"/>
                  </a:lnTo>
                  <a:lnTo>
                    <a:pt x="1476" y="239"/>
                  </a:lnTo>
                  <a:lnTo>
                    <a:pt x="1319" y="11"/>
                  </a:lnTo>
                  <a:lnTo>
                    <a:pt x="1159" y="236"/>
                  </a:lnTo>
                  <a:lnTo>
                    <a:pt x="1002" y="7"/>
                  </a:lnTo>
                  <a:lnTo>
                    <a:pt x="842" y="232"/>
                  </a:lnTo>
                  <a:lnTo>
                    <a:pt x="685" y="4"/>
                  </a:lnTo>
                  <a:lnTo>
                    <a:pt x="525" y="229"/>
                  </a:lnTo>
                  <a:lnTo>
                    <a:pt x="368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4"/>
            <p:cNvSpPr/>
            <p:nvPr/>
          </p:nvSpPr>
          <p:spPr>
            <a:xfrm flipH="1">
              <a:off x="4949326" y="3352591"/>
              <a:ext cx="314820" cy="69448"/>
            </a:xfrm>
            <a:custGeom>
              <a:rect b="b" l="l" r="r" t="t"/>
              <a:pathLst>
                <a:path extrusionOk="0" h="441" w="2002">
                  <a:moveTo>
                    <a:pt x="368" y="1"/>
                  </a:moveTo>
                  <a:lnTo>
                    <a:pt x="205" y="226"/>
                  </a:lnTo>
                  <a:lnTo>
                    <a:pt x="95" y="62"/>
                  </a:lnTo>
                  <a:lnTo>
                    <a:pt x="0" y="127"/>
                  </a:lnTo>
                  <a:lnTo>
                    <a:pt x="205" y="423"/>
                  </a:lnTo>
                  <a:lnTo>
                    <a:pt x="365" y="198"/>
                  </a:lnTo>
                  <a:lnTo>
                    <a:pt x="522" y="427"/>
                  </a:lnTo>
                  <a:lnTo>
                    <a:pt x="682" y="202"/>
                  </a:lnTo>
                  <a:lnTo>
                    <a:pt x="839" y="430"/>
                  </a:lnTo>
                  <a:lnTo>
                    <a:pt x="1002" y="205"/>
                  </a:lnTo>
                  <a:lnTo>
                    <a:pt x="1156" y="434"/>
                  </a:lnTo>
                  <a:lnTo>
                    <a:pt x="1319" y="209"/>
                  </a:lnTo>
                  <a:lnTo>
                    <a:pt x="1476" y="437"/>
                  </a:lnTo>
                  <a:lnTo>
                    <a:pt x="1637" y="212"/>
                  </a:lnTo>
                  <a:lnTo>
                    <a:pt x="1793" y="440"/>
                  </a:lnTo>
                  <a:lnTo>
                    <a:pt x="2001" y="151"/>
                  </a:lnTo>
                  <a:lnTo>
                    <a:pt x="1909" y="82"/>
                  </a:lnTo>
                  <a:lnTo>
                    <a:pt x="1797" y="243"/>
                  </a:lnTo>
                  <a:lnTo>
                    <a:pt x="1640" y="14"/>
                  </a:lnTo>
                  <a:lnTo>
                    <a:pt x="1476" y="239"/>
                  </a:lnTo>
                  <a:lnTo>
                    <a:pt x="1319" y="11"/>
                  </a:lnTo>
                  <a:lnTo>
                    <a:pt x="1159" y="236"/>
                  </a:lnTo>
                  <a:lnTo>
                    <a:pt x="1002" y="7"/>
                  </a:lnTo>
                  <a:lnTo>
                    <a:pt x="842" y="232"/>
                  </a:lnTo>
                  <a:lnTo>
                    <a:pt x="685" y="4"/>
                  </a:lnTo>
                  <a:lnTo>
                    <a:pt x="525" y="229"/>
                  </a:lnTo>
                  <a:lnTo>
                    <a:pt x="368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/>
            <p:nvPr/>
          </p:nvSpPr>
          <p:spPr>
            <a:xfrm flipH="1">
              <a:off x="3571010" y="3296214"/>
              <a:ext cx="352403" cy="167714"/>
            </a:xfrm>
            <a:custGeom>
              <a:rect b="b" l="l" r="r" t="t"/>
              <a:pathLst>
                <a:path extrusionOk="0" h="1065" w="2241">
                  <a:moveTo>
                    <a:pt x="287" y="1"/>
                  </a:moveTo>
                  <a:cubicBezTo>
                    <a:pt x="246" y="1"/>
                    <a:pt x="212" y="4"/>
                    <a:pt x="182" y="11"/>
                  </a:cubicBezTo>
                  <a:cubicBezTo>
                    <a:pt x="38" y="38"/>
                    <a:pt x="1" y="229"/>
                    <a:pt x="120" y="311"/>
                  </a:cubicBezTo>
                  <a:lnTo>
                    <a:pt x="1215" y="1064"/>
                  </a:lnTo>
                  <a:lnTo>
                    <a:pt x="2241" y="1064"/>
                  </a:lnTo>
                  <a:cubicBezTo>
                    <a:pt x="2241" y="1064"/>
                    <a:pt x="642" y="1"/>
                    <a:pt x="287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4"/>
            <p:cNvSpPr/>
            <p:nvPr/>
          </p:nvSpPr>
          <p:spPr>
            <a:xfrm flipH="1">
              <a:off x="3777325" y="3397156"/>
              <a:ext cx="159926" cy="154800"/>
            </a:xfrm>
            <a:custGeom>
              <a:rect b="b" l="l" r="r" t="t"/>
              <a:pathLst>
                <a:path extrusionOk="0" h="983" w="1017">
                  <a:moveTo>
                    <a:pt x="883" y="1"/>
                  </a:moveTo>
                  <a:lnTo>
                    <a:pt x="409" y="870"/>
                  </a:lnTo>
                  <a:lnTo>
                    <a:pt x="0" y="870"/>
                  </a:lnTo>
                  <a:lnTo>
                    <a:pt x="0" y="982"/>
                  </a:lnTo>
                  <a:lnTo>
                    <a:pt x="444" y="982"/>
                  </a:lnTo>
                  <a:lnTo>
                    <a:pt x="1016" y="65"/>
                  </a:lnTo>
                  <a:lnTo>
                    <a:pt x="883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/>
            <p:nvPr/>
          </p:nvSpPr>
          <p:spPr>
            <a:xfrm flipH="1">
              <a:off x="3710336" y="3397156"/>
              <a:ext cx="71393" cy="154800"/>
            </a:xfrm>
            <a:custGeom>
              <a:rect b="b" l="l" r="r" t="t"/>
              <a:pathLst>
                <a:path extrusionOk="0" h="983" w="454">
                  <a:moveTo>
                    <a:pt x="321" y="1"/>
                  </a:moveTo>
                  <a:lnTo>
                    <a:pt x="348" y="870"/>
                  </a:lnTo>
                  <a:lnTo>
                    <a:pt x="0" y="870"/>
                  </a:lnTo>
                  <a:lnTo>
                    <a:pt x="0" y="982"/>
                  </a:lnTo>
                  <a:lnTo>
                    <a:pt x="440" y="982"/>
                  </a:lnTo>
                  <a:lnTo>
                    <a:pt x="454" y="65"/>
                  </a:lnTo>
                  <a:lnTo>
                    <a:pt x="321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 flipH="1">
              <a:off x="3925300" y="3214327"/>
              <a:ext cx="75009" cy="48818"/>
            </a:xfrm>
            <a:custGeom>
              <a:rect b="b" l="l" r="r" t="t"/>
              <a:pathLst>
                <a:path extrusionOk="0" h="310" w="477">
                  <a:moveTo>
                    <a:pt x="431" y="1"/>
                  </a:moveTo>
                  <a:cubicBezTo>
                    <a:pt x="312" y="1"/>
                    <a:pt x="0" y="28"/>
                    <a:pt x="19" y="309"/>
                  </a:cubicBezTo>
                  <a:cubicBezTo>
                    <a:pt x="19" y="309"/>
                    <a:pt x="175" y="92"/>
                    <a:pt x="432" y="92"/>
                  </a:cubicBezTo>
                  <a:cubicBezTo>
                    <a:pt x="446" y="92"/>
                    <a:pt x="461" y="93"/>
                    <a:pt x="476" y="94"/>
                  </a:cubicBezTo>
                  <a:lnTo>
                    <a:pt x="476" y="2"/>
                  </a:lnTo>
                  <a:cubicBezTo>
                    <a:pt x="476" y="2"/>
                    <a:pt x="459" y="1"/>
                    <a:pt x="431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 flipH="1">
              <a:off x="3867903" y="3185667"/>
              <a:ext cx="75796" cy="59212"/>
            </a:xfrm>
            <a:custGeom>
              <a:rect b="b" l="l" r="r" t="t"/>
              <a:pathLst>
                <a:path extrusionOk="0" h="376" w="482">
                  <a:moveTo>
                    <a:pt x="239" y="0"/>
                  </a:moveTo>
                  <a:cubicBezTo>
                    <a:pt x="106" y="0"/>
                    <a:pt x="0" y="86"/>
                    <a:pt x="0" y="188"/>
                  </a:cubicBezTo>
                  <a:cubicBezTo>
                    <a:pt x="0" y="290"/>
                    <a:pt x="106" y="375"/>
                    <a:pt x="239" y="375"/>
                  </a:cubicBezTo>
                  <a:cubicBezTo>
                    <a:pt x="372" y="375"/>
                    <a:pt x="481" y="290"/>
                    <a:pt x="481" y="188"/>
                  </a:cubicBezTo>
                  <a:cubicBezTo>
                    <a:pt x="481" y="86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/>
            <p:nvPr/>
          </p:nvSpPr>
          <p:spPr>
            <a:xfrm flipH="1">
              <a:off x="3871677" y="3213540"/>
              <a:ext cx="32866" cy="102675"/>
            </a:xfrm>
            <a:custGeom>
              <a:rect b="b" l="l" r="r" t="t"/>
              <a:pathLst>
                <a:path extrusionOk="0" h="652" w="209">
                  <a:moveTo>
                    <a:pt x="98" y="1"/>
                  </a:moveTo>
                  <a:cubicBezTo>
                    <a:pt x="73" y="1"/>
                    <a:pt x="52" y="34"/>
                    <a:pt x="75" y="55"/>
                  </a:cubicBezTo>
                  <a:cubicBezTo>
                    <a:pt x="205" y="178"/>
                    <a:pt x="41" y="297"/>
                    <a:pt x="17" y="423"/>
                  </a:cubicBezTo>
                  <a:cubicBezTo>
                    <a:pt x="0" y="498"/>
                    <a:pt x="21" y="573"/>
                    <a:pt x="62" y="635"/>
                  </a:cubicBezTo>
                  <a:cubicBezTo>
                    <a:pt x="69" y="646"/>
                    <a:pt x="80" y="651"/>
                    <a:pt x="90" y="651"/>
                  </a:cubicBezTo>
                  <a:cubicBezTo>
                    <a:pt x="114" y="651"/>
                    <a:pt x="136" y="628"/>
                    <a:pt x="120" y="604"/>
                  </a:cubicBezTo>
                  <a:cubicBezTo>
                    <a:pt x="17" y="447"/>
                    <a:pt x="147" y="362"/>
                    <a:pt x="184" y="222"/>
                  </a:cubicBezTo>
                  <a:cubicBezTo>
                    <a:pt x="208" y="140"/>
                    <a:pt x="181" y="69"/>
                    <a:pt x="120" y="11"/>
                  </a:cubicBezTo>
                  <a:cubicBezTo>
                    <a:pt x="113" y="4"/>
                    <a:pt x="105" y="1"/>
                    <a:pt x="98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 flipH="1">
              <a:off x="3792579" y="3194328"/>
              <a:ext cx="91364" cy="95746"/>
            </a:xfrm>
            <a:custGeom>
              <a:rect b="b" l="l" r="r" t="t"/>
              <a:pathLst>
                <a:path extrusionOk="0" h="608" w="581">
                  <a:moveTo>
                    <a:pt x="156" y="1"/>
                  </a:moveTo>
                  <a:cubicBezTo>
                    <a:pt x="116" y="1"/>
                    <a:pt x="75" y="9"/>
                    <a:pt x="33" y="27"/>
                  </a:cubicBezTo>
                  <a:cubicBezTo>
                    <a:pt x="0" y="42"/>
                    <a:pt x="22" y="88"/>
                    <a:pt x="53" y="88"/>
                  </a:cubicBezTo>
                  <a:cubicBezTo>
                    <a:pt x="58" y="88"/>
                    <a:pt x="62" y="87"/>
                    <a:pt x="67" y="85"/>
                  </a:cubicBezTo>
                  <a:cubicBezTo>
                    <a:pt x="101" y="71"/>
                    <a:pt x="133" y="64"/>
                    <a:pt x="163" y="64"/>
                  </a:cubicBezTo>
                  <a:cubicBezTo>
                    <a:pt x="375" y="64"/>
                    <a:pt x="496" y="387"/>
                    <a:pt x="418" y="569"/>
                  </a:cubicBezTo>
                  <a:cubicBezTo>
                    <a:pt x="410" y="592"/>
                    <a:pt x="429" y="607"/>
                    <a:pt x="450" y="607"/>
                  </a:cubicBezTo>
                  <a:cubicBezTo>
                    <a:pt x="463" y="607"/>
                    <a:pt x="476" y="601"/>
                    <a:pt x="483" y="586"/>
                  </a:cubicBezTo>
                  <a:cubicBezTo>
                    <a:pt x="581" y="353"/>
                    <a:pt x="411" y="1"/>
                    <a:pt x="156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 flipH="1">
              <a:off x="4356328" y="3263302"/>
              <a:ext cx="370172" cy="247870"/>
            </a:xfrm>
            <a:custGeom>
              <a:rect b="b" l="l" r="r" t="t"/>
              <a:pathLst>
                <a:path extrusionOk="0" h="1574" w="2354">
                  <a:moveTo>
                    <a:pt x="1191" y="107"/>
                  </a:moveTo>
                  <a:cubicBezTo>
                    <a:pt x="1597" y="107"/>
                    <a:pt x="1985" y="363"/>
                    <a:pt x="1985" y="363"/>
                  </a:cubicBezTo>
                  <a:cubicBezTo>
                    <a:pt x="1985" y="363"/>
                    <a:pt x="1747" y="579"/>
                    <a:pt x="1244" y="579"/>
                  </a:cubicBezTo>
                  <a:cubicBezTo>
                    <a:pt x="1222" y="579"/>
                    <a:pt x="1200" y="579"/>
                    <a:pt x="1177" y="578"/>
                  </a:cubicBezTo>
                  <a:cubicBezTo>
                    <a:pt x="628" y="561"/>
                    <a:pt x="369" y="363"/>
                    <a:pt x="369" y="363"/>
                  </a:cubicBezTo>
                  <a:cubicBezTo>
                    <a:pt x="369" y="363"/>
                    <a:pt x="737" y="128"/>
                    <a:pt x="1153" y="107"/>
                  </a:cubicBezTo>
                  <a:cubicBezTo>
                    <a:pt x="1166" y="107"/>
                    <a:pt x="1178" y="107"/>
                    <a:pt x="1191" y="107"/>
                  </a:cubicBezTo>
                  <a:close/>
                  <a:moveTo>
                    <a:pt x="1207" y="0"/>
                  </a:moveTo>
                  <a:cubicBezTo>
                    <a:pt x="1186" y="0"/>
                    <a:pt x="1166" y="1"/>
                    <a:pt x="1146" y="2"/>
                  </a:cubicBezTo>
                  <a:cubicBezTo>
                    <a:pt x="539" y="29"/>
                    <a:pt x="1" y="370"/>
                    <a:pt x="1" y="370"/>
                  </a:cubicBezTo>
                  <a:cubicBezTo>
                    <a:pt x="1" y="370"/>
                    <a:pt x="314" y="609"/>
                    <a:pt x="969" y="673"/>
                  </a:cubicBezTo>
                  <a:cubicBezTo>
                    <a:pt x="955" y="949"/>
                    <a:pt x="942" y="1229"/>
                    <a:pt x="928" y="1505"/>
                  </a:cubicBezTo>
                  <a:cubicBezTo>
                    <a:pt x="926" y="1543"/>
                    <a:pt x="954" y="1561"/>
                    <a:pt x="983" y="1561"/>
                  </a:cubicBezTo>
                  <a:cubicBezTo>
                    <a:pt x="1012" y="1561"/>
                    <a:pt x="1042" y="1543"/>
                    <a:pt x="1044" y="1505"/>
                  </a:cubicBezTo>
                  <a:lnTo>
                    <a:pt x="1081" y="680"/>
                  </a:lnTo>
                  <a:cubicBezTo>
                    <a:pt x="1116" y="684"/>
                    <a:pt x="1146" y="684"/>
                    <a:pt x="1177" y="687"/>
                  </a:cubicBezTo>
                  <a:lnTo>
                    <a:pt x="1218" y="687"/>
                  </a:lnTo>
                  <a:cubicBezTo>
                    <a:pt x="1214" y="1007"/>
                    <a:pt x="1337" y="1481"/>
                    <a:pt x="1688" y="1563"/>
                  </a:cubicBezTo>
                  <a:cubicBezTo>
                    <a:pt x="1717" y="1570"/>
                    <a:pt x="1747" y="1573"/>
                    <a:pt x="1777" y="1573"/>
                  </a:cubicBezTo>
                  <a:cubicBezTo>
                    <a:pt x="1883" y="1573"/>
                    <a:pt x="1988" y="1529"/>
                    <a:pt x="2046" y="1434"/>
                  </a:cubicBezTo>
                  <a:cubicBezTo>
                    <a:pt x="2111" y="1321"/>
                    <a:pt x="2074" y="1198"/>
                    <a:pt x="1968" y="1134"/>
                  </a:cubicBezTo>
                  <a:cubicBezTo>
                    <a:pt x="1957" y="1127"/>
                    <a:pt x="1947" y="1124"/>
                    <a:pt x="1937" y="1124"/>
                  </a:cubicBezTo>
                  <a:cubicBezTo>
                    <a:pt x="1888" y="1124"/>
                    <a:pt x="1859" y="1198"/>
                    <a:pt x="1910" y="1232"/>
                  </a:cubicBezTo>
                  <a:cubicBezTo>
                    <a:pt x="2074" y="1331"/>
                    <a:pt x="1876" y="1440"/>
                    <a:pt x="1808" y="1457"/>
                  </a:cubicBezTo>
                  <a:cubicBezTo>
                    <a:pt x="1797" y="1459"/>
                    <a:pt x="1785" y="1460"/>
                    <a:pt x="1774" y="1460"/>
                  </a:cubicBezTo>
                  <a:cubicBezTo>
                    <a:pt x="1722" y="1460"/>
                    <a:pt x="1669" y="1442"/>
                    <a:pt x="1627" y="1420"/>
                  </a:cubicBezTo>
                  <a:cubicBezTo>
                    <a:pt x="1552" y="1376"/>
                    <a:pt x="1497" y="1304"/>
                    <a:pt x="1457" y="1226"/>
                  </a:cubicBezTo>
                  <a:cubicBezTo>
                    <a:pt x="1375" y="1069"/>
                    <a:pt x="1330" y="864"/>
                    <a:pt x="1330" y="687"/>
                  </a:cubicBezTo>
                  <a:cubicBezTo>
                    <a:pt x="2022" y="666"/>
                    <a:pt x="2353" y="370"/>
                    <a:pt x="2353" y="370"/>
                  </a:cubicBezTo>
                  <a:cubicBezTo>
                    <a:pt x="2353" y="370"/>
                    <a:pt x="1789" y="0"/>
                    <a:pt x="1207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/>
            <p:nvPr/>
          </p:nvSpPr>
          <p:spPr>
            <a:xfrm flipH="1">
              <a:off x="4514524" y="3290388"/>
              <a:ext cx="53780" cy="54330"/>
            </a:xfrm>
            <a:custGeom>
              <a:rect b="b" l="l" r="r" t="t"/>
              <a:pathLst>
                <a:path extrusionOk="0" h="345" w="342">
                  <a:moveTo>
                    <a:pt x="171" y="0"/>
                  </a:moveTo>
                  <a:cubicBezTo>
                    <a:pt x="75" y="0"/>
                    <a:pt x="0" y="79"/>
                    <a:pt x="0" y="171"/>
                  </a:cubicBezTo>
                  <a:cubicBezTo>
                    <a:pt x="0" y="266"/>
                    <a:pt x="75" y="344"/>
                    <a:pt x="171" y="344"/>
                  </a:cubicBezTo>
                  <a:cubicBezTo>
                    <a:pt x="266" y="344"/>
                    <a:pt x="341" y="266"/>
                    <a:pt x="341" y="171"/>
                  </a:cubicBezTo>
                  <a:cubicBezTo>
                    <a:pt x="341" y="79"/>
                    <a:pt x="266" y="0"/>
                    <a:pt x="171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4"/>
            <p:cNvSpPr/>
            <p:nvPr/>
          </p:nvSpPr>
          <p:spPr>
            <a:xfrm flipH="1">
              <a:off x="4066355" y="3279994"/>
              <a:ext cx="159297" cy="199996"/>
            </a:xfrm>
            <a:custGeom>
              <a:rect b="b" l="l" r="r" t="t"/>
              <a:pathLst>
                <a:path extrusionOk="0" h="1270" w="1013">
                  <a:moveTo>
                    <a:pt x="615" y="0"/>
                  </a:moveTo>
                  <a:cubicBezTo>
                    <a:pt x="598" y="0"/>
                    <a:pt x="582" y="9"/>
                    <a:pt x="573" y="29"/>
                  </a:cubicBezTo>
                  <a:cubicBezTo>
                    <a:pt x="389" y="414"/>
                    <a:pt x="205" y="799"/>
                    <a:pt x="17" y="1184"/>
                  </a:cubicBezTo>
                  <a:cubicBezTo>
                    <a:pt x="1" y="1217"/>
                    <a:pt x="19" y="1270"/>
                    <a:pt x="64" y="1270"/>
                  </a:cubicBezTo>
                  <a:cubicBezTo>
                    <a:pt x="65" y="1270"/>
                    <a:pt x="67" y="1270"/>
                    <a:pt x="68" y="1270"/>
                  </a:cubicBezTo>
                  <a:cubicBezTo>
                    <a:pt x="255" y="1256"/>
                    <a:pt x="443" y="1249"/>
                    <a:pt x="631" y="1249"/>
                  </a:cubicBezTo>
                  <a:cubicBezTo>
                    <a:pt x="734" y="1249"/>
                    <a:pt x="837" y="1251"/>
                    <a:pt x="941" y="1256"/>
                  </a:cubicBezTo>
                  <a:cubicBezTo>
                    <a:pt x="942" y="1256"/>
                    <a:pt x="943" y="1256"/>
                    <a:pt x="944" y="1256"/>
                  </a:cubicBezTo>
                  <a:cubicBezTo>
                    <a:pt x="1013" y="1256"/>
                    <a:pt x="1012" y="1147"/>
                    <a:pt x="941" y="1143"/>
                  </a:cubicBezTo>
                  <a:cubicBezTo>
                    <a:pt x="831" y="1138"/>
                    <a:pt x="723" y="1135"/>
                    <a:pt x="614" y="1135"/>
                  </a:cubicBezTo>
                  <a:cubicBezTo>
                    <a:pt x="462" y="1135"/>
                    <a:pt x="311" y="1140"/>
                    <a:pt x="160" y="1150"/>
                  </a:cubicBezTo>
                  <a:cubicBezTo>
                    <a:pt x="331" y="796"/>
                    <a:pt x="501" y="441"/>
                    <a:pt x="672" y="87"/>
                  </a:cubicBezTo>
                  <a:cubicBezTo>
                    <a:pt x="693" y="42"/>
                    <a:pt x="652" y="0"/>
                    <a:pt x="615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 flipH="1">
              <a:off x="5860289" y="3246767"/>
              <a:ext cx="136338" cy="195115"/>
            </a:xfrm>
            <a:custGeom>
              <a:rect b="b" l="l" r="r" t="t"/>
              <a:pathLst>
                <a:path extrusionOk="0" h="1239" w="867">
                  <a:moveTo>
                    <a:pt x="621" y="1"/>
                  </a:moveTo>
                  <a:cubicBezTo>
                    <a:pt x="280" y="1"/>
                    <a:pt x="1" y="281"/>
                    <a:pt x="1" y="621"/>
                  </a:cubicBezTo>
                  <a:cubicBezTo>
                    <a:pt x="1" y="962"/>
                    <a:pt x="280" y="1239"/>
                    <a:pt x="621" y="1239"/>
                  </a:cubicBezTo>
                  <a:cubicBezTo>
                    <a:pt x="710" y="1239"/>
                    <a:pt x="792" y="1222"/>
                    <a:pt x="867" y="1187"/>
                  </a:cubicBezTo>
                  <a:cubicBezTo>
                    <a:pt x="649" y="1092"/>
                    <a:pt x="499" y="874"/>
                    <a:pt x="499" y="621"/>
                  </a:cubicBezTo>
                  <a:cubicBezTo>
                    <a:pt x="499" y="366"/>
                    <a:pt x="649" y="151"/>
                    <a:pt x="867" y="56"/>
                  </a:cubicBezTo>
                  <a:cubicBezTo>
                    <a:pt x="792" y="21"/>
                    <a:pt x="710" y="1"/>
                    <a:pt x="621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 flipH="1">
              <a:off x="4859849" y="3897614"/>
              <a:ext cx="683734" cy="255114"/>
            </a:xfrm>
            <a:custGeom>
              <a:rect b="b" l="l" r="r" t="t"/>
              <a:pathLst>
                <a:path extrusionOk="0" h="1620" w="4348">
                  <a:moveTo>
                    <a:pt x="1675" y="0"/>
                  </a:moveTo>
                  <a:lnTo>
                    <a:pt x="1675" y="757"/>
                  </a:lnTo>
                  <a:lnTo>
                    <a:pt x="1" y="839"/>
                  </a:lnTo>
                  <a:lnTo>
                    <a:pt x="1" y="1054"/>
                  </a:lnTo>
                  <a:lnTo>
                    <a:pt x="1675" y="1054"/>
                  </a:lnTo>
                  <a:lnTo>
                    <a:pt x="1675" y="1620"/>
                  </a:lnTo>
                  <a:lnTo>
                    <a:pt x="1930" y="1620"/>
                  </a:lnTo>
                  <a:lnTo>
                    <a:pt x="1930" y="1054"/>
                  </a:lnTo>
                  <a:lnTo>
                    <a:pt x="4092" y="1054"/>
                  </a:lnTo>
                  <a:lnTo>
                    <a:pt x="4348" y="627"/>
                  </a:lnTo>
                  <a:lnTo>
                    <a:pt x="1930" y="743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4"/>
            <p:cNvSpPr/>
            <p:nvPr/>
          </p:nvSpPr>
          <p:spPr>
            <a:xfrm flipH="1">
              <a:off x="4498484" y="3956038"/>
              <a:ext cx="214650" cy="214957"/>
            </a:xfrm>
            <a:custGeom>
              <a:rect b="b" l="l" r="r" t="t"/>
              <a:pathLst>
                <a:path extrusionOk="0" h="1365" w="1365">
                  <a:moveTo>
                    <a:pt x="683" y="1"/>
                  </a:moveTo>
                  <a:cubicBezTo>
                    <a:pt x="308" y="1"/>
                    <a:pt x="1" y="304"/>
                    <a:pt x="1" y="683"/>
                  </a:cubicBezTo>
                  <a:cubicBezTo>
                    <a:pt x="1" y="1058"/>
                    <a:pt x="308" y="1365"/>
                    <a:pt x="683" y="1365"/>
                  </a:cubicBezTo>
                  <a:cubicBezTo>
                    <a:pt x="1061" y="1365"/>
                    <a:pt x="1365" y="1058"/>
                    <a:pt x="1365" y="683"/>
                  </a:cubicBezTo>
                  <a:cubicBezTo>
                    <a:pt x="1365" y="304"/>
                    <a:pt x="1061" y="1"/>
                    <a:pt x="683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4"/>
            <p:cNvSpPr/>
            <p:nvPr/>
          </p:nvSpPr>
          <p:spPr>
            <a:xfrm flipH="1">
              <a:off x="3528552" y="3803129"/>
              <a:ext cx="245157" cy="81731"/>
            </a:xfrm>
            <a:custGeom>
              <a:rect b="b" l="l" r="r" t="t"/>
              <a:pathLst>
                <a:path extrusionOk="0" h="519" w="1559">
                  <a:moveTo>
                    <a:pt x="781" y="0"/>
                  </a:moveTo>
                  <a:cubicBezTo>
                    <a:pt x="106" y="0"/>
                    <a:pt x="0" y="518"/>
                    <a:pt x="0" y="518"/>
                  </a:cubicBezTo>
                  <a:lnTo>
                    <a:pt x="1558" y="518"/>
                  </a:lnTo>
                  <a:cubicBezTo>
                    <a:pt x="1558" y="518"/>
                    <a:pt x="1456" y="0"/>
                    <a:pt x="781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4"/>
            <p:cNvSpPr/>
            <p:nvPr/>
          </p:nvSpPr>
          <p:spPr>
            <a:xfrm flipH="1">
              <a:off x="3568180" y="3943125"/>
              <a:ext cx="165901" cy="165666"/>
            </a:xfrm>
            <a:custGeom>
              <a:rect b="b" l="l" r="r" t="t"/>
              <a:pathLst>
                <a:path extrusionOk="0" h="1052" w="1055">
                  <a:moveTo>
                    <a:pt x="529" y="1"/>
                  </a:moveTo>
                  <a:cubicBezTo>
                    <a:pt x="236" y="1"/>
                    <a:pt x="1" y="236"/>
                    <a:pt x="1" y="526"/>
                  </a:cubicBezTo>
                  <a:cubicBezTo>
                    <a:pt x="1" y="816"/>
                    <a:pt x="236" y="1051"/>
                    <a:pt x="529" y="1051"/>
                  </a:cubicBezTo>
                  <a:cubicBezTo>
                    <a:pt x="819" y="1051"/>
                    <a:pt x="1054" y="816"/>
                    <a:pt x="1054" y="526"/>
                  </a:cubicBezTo>
                  <a:cubicBezTo>
                    <a:pt x="1054" y="236"/>
                    <a:pt x="819" y="1"/>
                    <a:pt x="52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 flipH="1">
              <a:off x="5638878" y="3902181"/>
              <a:ext cx="370644" cy="247870"/>
            </a:xfrm>
            <a:custGeom>
              <a:rect b="b" l="l" r="r" t="t"/>
              <a:pathLst>
                <a:path extrusionOk="0" h="1574" w="2357">
                  <a:moveTo>
                    <a:pt x="1163" y="107"/>
                  </a:moveTo>
                  <a:cubicBezTo>
                    <a:pt x="1176" y="107"/>
                    <a:pt x="1188" y="107"/>
                    <a:pt x="1201" y="108"/>
                  </a:cubicBezTo>
                  <a:cubicBezTo>
                    <a:pt x="1617" y="128"/>
                    <a:pt x="1989" y="363"/>
                    <a:pt x="1989" y="363"/>
                  </a:cubicBezTo>
                  <a:cubicBezTo>
                    <a:pt x="1989" y="363"/>
                    <a:pt x="1726" y="561"/>
                    <a:pt x="1177" y="578"/>
                  </a:cubicBezTo>
                  <a:cubicBezTo>
                    <a:pt x="1154" y="579"/>
                    <a:pt x="1132" y="579"/>
                    <a:pt x="1110" y="579"/>
                  </a:cubicBezTo>
                  <a:cubicBezTo>
                    <a:pt x="610" y="579"/>
                    <a:pt x="369" y="363"/>
                    <a:pt x="369" y="363"/>
                  </a:cubicBezTo>
                  <a:cubicBezTo>
                    <a:pt x="369" y="363"/>
                    <a:pt x="760" y="107"/>
                    <a:pt x="1163" y="107"/>
                  </a:cubicBezTo>
                  <a:close/>
                  <a:moveTo>
                    <a:pt x="1151" y="0"/>
                  </a:moveTo>
                  <a:cubicBezTo>
                    <a:pt x="565" y="0"/>
                    <a:pt x="1" y="370"/>
                    <a:pt x="1" y="370"/>
                  </a:cubicBezTo>
                  <a:cubicBezTo>
                    <a:pt x="1" y="370"/>
                    <a:pt x="332" y="667"/>
                    <a:pt x="1024" y="687"/>
                  </a:cubicBezTo>
                  <a:cubicBezTo>
                    <a:pt x="1024" y="868"/>
                    <a:pt x="983" y="1069"/>
                    <a:pt x="898" y="1229"/>
                  </a:cubicBezTo>
                  <a:cubicBezTo>
                    <a:pt x="857" y="1304"/>
                    <a:pt x="806" y="1376"/>
                    <a:pt x="727" y="1420"/>
                  </a:cubicBezTo>
                  <a:cubicBezTo>
                    <a:pt x="685" y="1443"/>
                    <a:pt x="632" y="1460"/>
                    <a:pt x="582" y="1460"/>
                  </a:cubicBezTo>
                  <a:cubicBezTo>
                    <a:pt x="571" y="1460"/>
                    <a:pt x="560" y="1459"/>
                    <a:pt x="550" y="1458"/>
                  </a:cubicBezTo>
                  <a:cubicBezTo>
                    <a:pt x="478" y="1444"/>
                    <a:pt x="284" y="1331"/>
                    <a:pt x="444" y="1233"/>
                  </a:cubicBezTo>
                  <a:cubicBezTo>
                    <a:pt x="499" y="1198"/>
                    <a:pt x="466" y="1125"/>
                    <a:pt x="418" y="1125"/>
                  </a:cubicBezTo>
                  <a:cubicBezTo>
                    <a:pt x="409" y="1125"/>
                    <a:pt x="399" y="1128"/>
                    <a:pt x="390" y="1134"/>
                  </a:cubicBezTo>
                  <a:cubicBezTo>
                    <a:pt x="281" y="1199"/>
                    <a:pt x="243" y="1321"/>
                    <a:pt x="311" y="1434"/>
                  </a:cubicBezTo>
                  <a:cubicBezTo>
                    <a:pt x="367" y="1530"/>
                    <a:pt x="473" y="1573"/>
                    <a:pt x="578" y="1573"/>
                  </a:cubicBezTo>
                  <a:cubicBezTo>
                    <a:pt x="608" y="1573"/>
                    <a:pt x="637" y="1570"/>
                    <a:pt x="666" y="1563"/>
                  </a:cubicBezTo>
                  <a:cubicBezTo>
                    <a:pt x="1020" y="1482"/>
                    <a:pt x="1140" y="1008"/>
                    <a:pt x="1136" y="687"/>
                  </a:cubicBezTo>
                  <a:lnTo>
                    <a:pt x="1177" y="687"/>
                  </a:lnTo>
                  <a:cubicBezTo>
                    <a:pt x="1211" y="687"/>
                    <a:pt x="1242" y="684"/>
                    <a:pt x="1273" y="680"/>
                  </a:cubicBezTo>
                  <a:cubicBezTo>
                    <a:pt x="1286" y="956"/>
                    <a:pt x="1300" y="1233"/>
                    <a:pt x="1310" y="1509"/>
                  </a:cubicBezTo>
                  <a:cubicBezTo>
                    <a:pt x="1314" y="1545"/>
                    <a:pt x="1343" y="1562"/>
                    <a:pt x="1372" y="1562"/>
                  </a:cubicBezTo>
                  <a:cubicBezTo>
                    <a:pt x="1401" y="1562"/>
                    <a:pt x="1428" y="1545"/>
                    <a:pt x="1426" y="1509"/>
                  </a:cubicBezTo>
                  <a:cubicBezTo>
                    <a:pt x="1412" y="1229"/>
                    <a:pt x="1399" y="950"/>
                    <a:pt x="1385" y="673"/>
                  </a:cubicBezTo>
                  <a:cubicBezTo>
                    <a:pt x="2040" y="609"/>
                    <a:pt x="2357" y="370"/>
                    <a:pt x="2357" y="370"/>
                  </a:cubicBezTo>
                  <a:cubicBezTo>
                    <a:pt x="2357" y="370"/>
                    <a:pt x="1815" y="29"/>
                    <a:pt x="1211" y="2"/>
                  </a:cubicBezTo>
                  <a:cubicBezTo>
                    <a:pt x="1191" y="1"/>
                    <a:pt x="1171" y="0"/>
                    <a:pt x="1151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4"/>
            <p:cNvSpPr/>
            <p:nvPr/>
          </p:nvSpPr>
          <p:spPr>
            <a:xfrm flipH="1">
              <a:off x="5796917" y="3929267"/>
              <a:ext cx="54409" cy="54330"/>
            </a:xfrm>
            <a:custGeom>
              <a:rect b="b" l="l" r="r" t="t"/>
              <a:pathLst>
                <a:path extrusionOk="0" h="345" w="346">
                  <a:moveTo>
                    <a:pt x="171" y="0"/>
                  </a:moveTo>
                  <a:cubicBezTo>
                    <a:pt x="76" y="0"/>
                    <a:pt x="1" y="79"/>
                    <a:pt x="1" y="171"/>
                  </a:cubicBezTo>
                  <a:cubicBezTo>
                    <a:pt x="1" y="266"/>
                    <a:pt x="76" y="345"/>
                    <a:pt x="171" y="345"/>
                  </a:cubicBezTo>
                  <a:cubicBezTo>
                    <a:pt x="267" y="345"/>
                    <a:pt x="345" y="266"/>
                    <a:pt x="345" y="171"/>
                  </a:cubicBezTo>
                  <a:cubicBezTo>
                    <a:pt x="345" y="79"/>
                    <a:pt x="267" y="0"/>
                    <a:pt x="171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 flipH="1">
              <a:off x="3132906" y="3879819"/>
              <a:ext cx="141842" cy="206768"/>
            </a:xfrm>
            <a:custGeom>
              <a:rect b="b" l="l" r="r" t="t"/>
              <a:pathLst>
                <a:path extrusionOk="0" h="1313" w="902">
                  <a:moveTo>
                    <a:pt x="455" y="417"/>
                  </a:moveTo>
                  <a:cubicBezTo>
                    <a:pt x="482" y="447"/>
                    <a:pt x="509" y="481"/>
                    <a:pt x="533" y="519"/>
                  </a:cubicBezTo>
                  <a:cubicBezTo>
                    <a:pt x="622" y="655"/>
                    <a:pt x="803" y="1098"/>
                    <a:pt x="530" y="1191"/>
                  </a:cubicBezTo>
                  <a:cubicBezTo>
                    <a:pt x="506" y="1198"/>
                    <a:pt x="484" y="1202"/>
                    <a:pt x="462" y="1202"/>
                  </a:cubicBezTo>
                  <a:cubicBezTo>
                    <a:pt x="308" y="1202"/>
                    <a:pt x="203" y="1015"/>
                    <a:pt x="203" y="880"/>
                  </a:cubicBezTo>
                  <a:cubicBezTo>
                    <a:pt x="203" y="740"/>
                    <a:pt x="281" y="611"/>
                    <a:pt x="370" y="509"/>
                  </a:cubicBezTo>
                  <a:cubicBezTo>
                    <a:pt x="397" y="475"/>
                    <a:pt x="424" y="447"/>
                    <a:pt x="455" y="417"/>
                  </a:cubicBezTo>
                  <a:close/>
                  <a:moveTo>
                    <a:pt x="826" y="1"/>
                  </a:moveTo>
                  <a:cubicBezTo>
                    <a:pt x="816" y="1"/>
                    <a:pt x="806" y="4"/>
                    <a:pt x="796" y="11"/>
                  </a:cubicBezTo>
                  <a:cubicBezTo>
                    <a:pt x="687" y="82"/>
                    <a:pt x="567" y="164"/>
                    <a:pt x="455" y="260"/>
                  </a:cubicBezTo>
                  <a:cubicBezTo>
                    <a:pt x="353" y="168"/>
                    <a:pt x="230" y="96"/>
                    <a:pt x="93" y="52"/>
                  </a:cubicBezTo>
                  <a:cubicBezTo>
                    <a:pt x="88" y="50"/>
                    <a:pt x="82" y="49"/>
                    <a:pt x="77" y="49"/>
                  </a:cubicBezTo>
                  <a:cubicBezTo>
                    <a:pt x="21" y="49"/>
                    <a:pt x="0" y="142"/>
                    <a:pt x="63" y="164"/>
                  </a:cubicBezTo>
                  <a:cubicBezTo>
                    <a:pt x="179" y="202"/>
                    <a:pt x="284" y="256"/>
                    <a:pt x="370" y="335"/>
                  </a:cubicBezTo>
                  <a:cubicBezTo>
                    <a:pt x="233" y="468"/>
                    <a:pt x="124" y="621"/>
                    <a:pt x="97" y="805"/>
                  </a:cubicBezTo>
                  <a:cubicBezTo>
                    <a:pt x="65" y="1038"/>
                    <a:pt x="209" y="1313"/>
                    <a:pt x="462" y="1313"/>
                  </a:cubicBezTo>
                  <a:cubicBezTo>
                    <a:pt x="476" y="1313"/>
                    <a:pt x="491" y="1312"/>
                    <a:pt x="506" y="1310"/>
                  </a:cubicBezTo>
                  <a:cubicBezTo>
                    <a:pt x="803" y="1272"/>
                    <a:pt x="813" y="952"/>
                    <a:pt x="748" y="723"/>
                  </a:cubicBezTo>
                  <a:cubicBezTo>
                    <a:pt x="707" y="577"/>
                    <a:pt x="636" y="447"/>
                    <a:pt x="537" y="342"/>
                  </a:cubicBezTo>
                  <a:cubicBezTo>
                    <a:pt x="639" y="256"/>
                    <a:pt x="748" y="178"/>
                    <a:pt x="854" y="106"/>
                  </a:cubicBezTo>
                  <a:cubicBezTo>
                    <a:pt x="902" y="72"/>
                    <a:pt x="872" y="1"/>
                    <a:pt x="826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 flipH="1">
              <a:off x="3081956" y="4117135"/>
              <a:ext cx="231318" cy="17952"/>
            </a:xfrm>
            <a:custGeom>
              <a:rect b="b" l="l" r="r" t="t"/>
              <a:pathLst>
                <a:path extrusionOk="0" h="114" w="1471">
                  <a:moveTo>
                    <a:pt x="73" y="1"/>
                  </a:moveTo>
                  <a:cubicBezTo>
                    <a:pt x="1" y="1"/>
                    <a:pt x="1" y="113"/>
                    <a:pt x="73" y="113"/>
                  </a:cubicBezTo>
                  <a:lnTo>
                    <a:pt x="1399" y="113"/>
                  </a:lnTo>
                  <a:cubicBezTo>
                    <a:pt x="1470" y="113"/>
                    <a:pt x="1470" y="1"/>
                    <a:pt x="139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 flipH="1">
              <a:off x="4045441" y="3928164"/>
              <a:ext cx="135709" cy="194485"/>
            </a:xfrm>
            <a:custGeom>
              <a:rect b="b" l="l" r="r" t="t"/>
              <a:pathLst>
                <a:path extrusionOk="0" h="1235" w="863">
                  <a:moveTo>
                    <a:pt x="617" y="0"/>
                  </a:moveTo>
                  <a:cubicBezTo>
                    <a:pt x="276" y="0"/>
                    <a:pt x="0" y="277"/>
                    <a:pt x="0" y="618"/>
                  </a:cubicBezTo>
                  <a:cubicBezTo>
                    <a:pt x="0" y="959"/>
                    <a:pt x="276" y="1235"/>
                    <a:pt x="617" y="1235"/>
                  </a:cubicBezTo>
                  <a:cubicBezTo>
                    <a:pt x="706" y="1235"/>
                    <a:pt x="788" y="1218"/>
                    <a:pt x="863" y="1184"/>
                  </a:cubicBezTo>
                  <a:cubicBezTo>
                    <a:pt x="644" y="1088"/>
                    <a:pt x="494" y="870"/>
                    <a:pt x="494" y="618"/>
                  </a:cubicBezTo>
                  <a:cubicBezTo>
                    <a:pt x="494" y="365"/>
                    <a:pt x="644" y="147"/>
                    <a:pt x="863" y="52"/>
                  </a:cubicBezTo>
                  <a:cubicBezTo>
                    <a:pt x="788" y="18"/>
                    <a:pt x="706" y="0"/>
                    <a:pt x="617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 flipH="1">
              <a:off x="4266851" y="2736861"/>
              <a:ext cx="476318" cy="119210"/>
            </a:xfrm>
            <a:custGeom>
              <a:rect b="b" l="l" r="r" t="t"/>
              <a:pathLst>
                <a:path extrusionOk="0" h="757" w="3029">
                  <a:moveTo>
                    <a:pt x="18" y="0"/>
                  </a:moveTo>
                  <a:lnTo>
                    <a:pt x="1" y="174"/>
                  </a:lnTo>
                  <a:cubicBezTo>
                    <a:pt x="976" y="198"/>
                    <a:pt x="887" y="689"/>
                    <a:pt x="887" y="689"/>
                  </a:cubicBezTo>
                  <a:lnTo>
                    <a:pt x="3029" y="757"/>
                  </a:lnTo>
                  <a:lnTo>
                    <a:pt x="2872" y="28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 flipH="1">
              <a:off x="3041699" y="2699697"/>
              <a:ext cx="391559" cy="109132"/>
            </a:xfrm>
            <a:custGeom>
              <a:rect b="b" l="l" r="r" t="t"/>
              <a:pathLst>
                <a:path extrusionOk="0" h="693" w="2490">
                  <a:moveTo>
                    <a:pt x="0" y="1"/>
                  </a:moveTo>
                  <a:lnTo>
                    <a:pt x="0" y="693"/>
                  </a:lnTo>
                  <a:lnTo>
                    <a:pt x="2489" y="693"/>
                  </a:lnTo>
                  <a:lnTo>
                    <a:pt x="2489" y="79"/>
                  </a:lnTo>
                  <a:lnTo>
                    <a:pt x="2169" y="533"/>
                  </a:lnTo>
                  <a:lnTo>
                    <a:pt x="1449" y="533"/>
                  </a:lnTo>
                  <a:lnTo>
                    <a:pt x="1296" y="127"/>
                  </a:lnTo>
                  <a:lnTo>
                    <a:pt x="975" y="533"/>
                  </a:lnTo>
                  <a:lnTo>
                    <a:pt x="341" y="53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4"/>
            <p:cNvSpPr/>
            <p:nvPr/>
          </p:nvSpPr>
          <p:spPr>
            <a:xfrm flipH="1">
              <a:off x="5434607" y="2731979"/>
              <a:ext cx="202227" cy="45196"/>
            </a:xfrm>
            <a:custGeom>
              <a:rect b="b" l="l" r="r" t="t"/>
              <a:pathLst>
                <a:path extrusionOk="0" h="287" w="1286">
                  <a:moveTo>
                    <a:pt x="0" y="0"/>
                  </a:moveTo>
                  <a:lnTo>
                    <a:pt x="58" y="287"/>
                  </a:lnTo>
                  <a:lnTo>
                    <a:pt x="1224" y="287"/>
                  </a:lnTo>
                  <a:lnTo>
                    <a:pt x="1286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 flipH="1">
              <a:off x="5498924" y="2754498"/>
              <a:ext cx="74066" cy="174170"/>
            </a:xfrm>
            <a:custGeom>
              <a:rect b="b" l="l" r="r" t="t"/>
              <a:pathLst>
                <a:path extrusionOk="0" h="1106" w="471">
                  <a:moveTo>
                    <a:pt x="62" y="1"/>
                  </a:moveTo>
                  <a:lnTo>
                    <a:pt x="0" y="1105"/>
                  </a:lnTo>
                  <a:lnTo>
                    <a:pt x="471" y="1105"/>
                  </a:lnTo>
                  <a:lnTo>
                    <a:pt x="409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/>
            <p:nvPr/>
          </p:nvSpPr>
          <p:spPr>
            <a:xfrm flipH="1">
              <a:off x="5474707" y="2655131"/>
              <a:ext cx="122500" cy="77006"/>
            </a:xfrm>
            <a:custGeom>
              <a:rect b="b" l="l" r="r" t="t"/>
              <a:pathLst>
                <a:path extrusionOk="0" h="489" w="779">
                  <a:moveTo>
                    <a:pt x="389" y="1"/>
                  </a:moveTo>
                  <a:cubicBezTo>
                    <a:pt x="175" y="1"/>
                    <a:pt x="1" y="219"/>
                    <a:pt x="1" y="488"/>
                  </a:cubicBezTo>
                  <a:lnTo>
                    <a:pt x="113" y="488"/>
                  </a:lnTo>
                  <a:cubicBezTo>
                    <a:pt x="113" y="280"/>
                    <a:pt x="239" y="113"/>
                    <a:pt x="389" y="113"/>
                  </a:cubicBezTo>
                  <a:cubicBezTo>
                    <a:pt x="543" y="113"/>
                    <a:pt x="666" y="280"/>
                    <a:pt x="666" y="488"/>
                  </a:cubicBezTo>
                  <a:lnTo>
                    <a:pt x="778" y="488"/>
                  </a:lnTo>
                  <a:cubicBezTo>
                    <a:pt x="778" y="219"/>
                    <a:pt x="604" y="1"/>
                    <a:pt x="38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 flipH="1">
              <a:off x="5732600" y="2751349"/>
              <a:ext cx="268273" cy="89762"/>
            </a:xfrm>
            <a:custGeom>
              <a:rect b="b" l="l" r="r" t="t"/>
              <a:pathLst>
                <a:path extrusionOk="0" h="570" w="1706">
                  <a:moveTo>
                    <a:pt x="853" y="0"/>
                  </a:moveTo>
                  <a:cubicBezTo>
                    <a:pt x="113" y="0"/>
                    <a:pt x="0" y="569"/>
                    <a:pt x="0" y="569"/>
                  </a:cubicBezTo>
                  <a:lnTo>
                    <a:pt x="1705" y="569"/>
                  </a:lnTo>
                  <a:cubicBezTo>
                    <a:pt x="1705" y="569"/>
                    <a:pt x="1589" y="0"/>
                    <a:pt x="853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 flipH="1">
              <a:off x="5041948" y="2694500"/>
              <a:ext cx="141842" cy="206768"/>
            </a:xfrm>
            <a:custGeom>
              <a:rect b="b" l="l" r="r" t="t"/>
              <a:pathLst>
                <a:path extrusionOk="0" h="1313" w="902">
                  <a:moveTo>
                    <a:pt x="454" y="416"/>
                  </a:moveTo>
                  <a:cubicBezTo>
                    <a:pt x="481" y="450"/>
                    <a:pt x="508" y="484"/>
                    <a:pt x="532" y="521"/>
                  </a:cubicBezTo>
                  <a:cubicBezTo>
                    <a:pt x="621" y="658"/>
                    <a:pt x="805" y="1098"/>
                    <a:pt x="529" y="1190"/>
                  </a:cubicBezTo>
                  <a:cubicBezTo>
                    <a:pt x="505" y="1198"/>
                    <a:pt x="482" y="1201"/>
                    <a:pt x="461" y="1201"/>
                  </a:cubicBezTo>
                  <a:cubicBezTo>
                    <a:pt x="307" y="1201"/>
                    <a:pt x="205" y="1017"/>
                    <a:pt x="202" y="883"/>
                  </a:cubicBezTo>
                  <a:cubicBezTo>
                    <a:pt x="202" y="743"/>
                    <a:pt x="280" y="613"/>
                    <a:pt x="369" y="508"/>
                  </a:cubicBezTo>
                  <a:cubicBezTo>
                    <a:pt x="396" y="477"/>
                    <a:pt x="423" y="446"/>
                    <a:pt x="454" y="416"/>
                  </a:cubicBezTo>
                  <a:close/>
                  <a:moveTo>
                    <a:pt x="824" y="0"/>
                  </a:moveTo>
                  <a:cubicBezTo>
                    <a:pt x="815" y="0"/>
                    <a:pt x="805" y="3"/>
                    <a:pt x="795" y="10"/>
                  </a:cubicBezTo>
                  <a:cubicBezTo>
                    <a:pt x="686" y="82"/>
                    <a:pt x="566" y="163"/>
                    <a:pt x="454" y="259"/>
                  </a:cubicBezTo>
                  <a:cubicBezTo>
                    <a:pt x="352" y="167"/>
                    <a:pt x="229" y="99"/>
                    <a:pt x="93" y="54"/>
                  </a:cubicBezTo>
                  <a:cubicBezTo>
                    <a:pt x="86" y="52"/>
                    <a:pt x="80" y="51"/>
                    <a:pt x="74" y="51"/>
                  </a:cubicBezTo>
                  <a:cubicBezTo>
                    <a:pt x="19" y="51"/>
                    <a:pt x="1" y="142"/>
                    <a:pt x="65" y="163"/>
                  </a:cubicBezTo>
                  <a:cubicBezTo>
                    <a:pt x="178" y="201"/>
                    <a:pt x="283" y="259"/>
                    <a:pt x="372" y="334"/>
                  </a:cubicBezTo>
                  <a:cubicBezTo>
                    <a:pt x="232" y="467"/>
                    <a:pt x="123" y="620"/>
                    <a:pt x="96" y="808"/>
                  </a:cubicBezTo>
                  <a:cubicBezTo>
                    <a:pt x="64" y="1036"/>
                    <a:pt x="207" y="1312"/>
                    <a:pt x="458" y="1312"/>
                  </a:cubicBezTo>
                  <a:cubicBezTo>
                    <a:pt x="473" y="1312"/>
                    <a:pt x="489" y="1311"/>
                    <a:pt x="505" y="1309"/>
                  </a:cubicBezTo>
                  <a:cubicBezTo>
                    <a:pt x="802" y="1275"/>
                    <a:pt x="812" y="954"/>
                    <a:pt x="747" y="722"/>
                  </a:cubicBezTo>
                  <a:cubicBezTo>
                    <a:pt x="706" y="576"/>
                    <a:pt x="635" y="450"/>
                    <a:pt x="539" y="341"/>
                  </a:cubicBezTo>
                  <a:cubicBezTo>
                    <a:pt x="638" y="255"/>
                    <a:pt x="747" y="180"/>
                    <a:pt x="853" y="109"/>
                  </a:cubicBezTo>
                  <a:cubicBezTo>
                    <a:pt x="901" y="75"/>
                    <a:pt x="871" y="0"/>
                    <a:pt x="824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 flipH="1">
              <a:off x="4990684" y="2931658"/>
              <a:ext cx="231790" cy="17952"/>
            </a:xfrm>
            <a:custGeom>
              <a:rect b="b" l="l" r="r" t="t"/>
              <a:pathLst>
                <a:path extrusionOk="0" h="114" w="1474">
                  <a:moveTo>
                    <a:pt x="73" y="1"/>
                  </a:moveTo>
                  <a:cubicBezTo>
                    <a:pt x="1" y="1"/>
                    <a:pt x="1" y="113"/>
                    <a:pt x="73" y="113"/>
                  </a:cubicBezTo>
                  <a:lnTo>
                    <a:pt x="1399" y="113"/>
                  </a:lnTo>
                  <a:cubicBezTo>
                    <a:pt x="1474" y="113"/>
                    <a:pt x="1474" y="1"/>
                    <a:pt x="1399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 flipH="1">
              <a:off x="3571010" y="2667414"/>
              <a:ext cx="159297" cy="199996"/>
            </a:xfrm>
            <a:custGeom>
              <a:rect b="b" l="l" r="r" t="t"/>
              <a:pathLst>
                <a:path extrusionOk="0" h="1270" w="1013">
                  <a:moveTo>
                    <a:pt x="615" y="0"/>
                  </a:moveTo>
                  <a:cubicBezTo>
                    <a:pt x="599" y="0"/>
                    <a:pt x="583" y="8"/>
                    <a:pt x="573" y="28"/>
                  </a:cubicBezTo>
                  <a:cubicBezTo>
                    <a:pt x="389" y="414"/>
                    <a:pt x="202" y="799"/>
                    <a:pt x="17" y="1181"/>
                  </a:cubicBezTo>
                  <a:cubicBezTo>
                    <a:pt x="1" y="1217"/>
                    <a:pt x="20" y="1270"/>
                    <a:pt x="64" y="1270"/>
                  </a:cubicBezTo>
                  <a:cubicBezTo>
                    <a:pt x="66" y="1270"/>
                    <a:pt x="67" y="1270"/>
                    <a:pt x="69" y="1270"/>
                  </a:cubicBezTo>
                  <a:cubicBezTo>
                    <a:pt x="247" y="1255"/>
                    <a:pt x="425" y="1248"/>
                    <a:pt x="604" y="1248"/>
                  </a:cubicBezTo>
                  <a:cubicBezTo>
                    <a:pt x="716" y="1248"/>
                    <a:pt x="828" y="1251"/>
                    <a:pt x="941" y="1256"/>
                  </a:cubicBezTo>
                  <a:cubicBezTo>
                    <a:pt x="942" y="1256"/>
                    <a:pt x="943" y="1256"/>
                    <a:pt x="944" y="1256"/>
                  </a:cubicBezTo>
                  <a:cubicBezTo>
                    <a:pt x="1013" y="1256"/>
                    <a:pt x="1012" y="1143"/>
                    <a:pt x="941" y="1140"/>
                  </a:cubicBezTo>
                  <a:cubicBezTo>
                    <a:pt x="843" y="1136"/>
                    <a:pt x="745" y="1134"/>
                    <a:pt x="647" y="1134"/>
                  </a:cubicBezTo>
                  <a:cubicBezTo>
                    <a:pt x="485" y="1134"/>
                    <a:pt x="323" y="1140"/>
                    <a:pt x="161" y="1150"/>
                  </a:cubicBezTo>
                  <a:cubicBezTo>
                    <a:pt x="331" y="796"/>
                    <a:pt x="502" y="441"/>
                    <a:pt x="672" y="86"/>
                  </a:cubicBezTo>
                  <a:cubicBezTo>
                    <a:pt x="693" y="42"/>
                    <a:pt x="653" y="0"/>
                    <a:pt x="615" y="0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 flipH="1">
              <a:off x="3908631" y="2711507"/>
              <a:ext cx="136338" cy="195115"/>
            </a:xfrm>
            <a:custGeom>
              <a:rect b="b" l="l" r="r" t="t"/>
              <a:pathLst>
                <a:path extrusionOk="0" h="1239" w="867">
                  <a:moveTo>
                    <a:pt x="617" y="1"/>
                  </a:moveTo>
                  <a:cubicBezTo>
                    <a:pt x="276" y="1"/>
                    <a:pt x="0" y="277"/>
                    <a:pt x="0" y="618"/>
                  </a:cubicBezTo>
                  <a:cubicBezTo>
                    <a:pt x="0" y="959"/>
                    <a:pt x="276" y="1238"/>
                    <a:pt x="617" y="1238"/>
                  </a:cubicBezTo>
                  <a:cubicBezTo>
                    <a:pt x="706" y="1238"/>
                    <a:pt x="791" y="1218"/>
                    <a:pt x="866" y="1184"/>
                  </a:cubicBezTo>
                  <a:cubicBezTo>
                    <a:pt x="648" y="1088"/>
                    <a:pt x="494" y="870"/>
                    <a:pt x="494" y="618"/>
                  </a:cubicBezTo>
                  <a:cubicBezTo>
                    <a:pt x="494" y="366"/>
                    <a:pt x="648" y="147"/>
                    <a:pt x="866" y="52"/>
                  </a:cubicBezTo>
                  <a:cubicBezTo>
                    <a:pt x="791" y="18"/>
                    <a:pt x="706" y="1"/>
                    <a:pt x="617" y="1"/>
                  </a:cubicBez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/>
            <p:nvPr/>
          </p:nvSpPr>
          <p:spPr>
            <a:xfrm flipH="1">
              <a:off x="3020781" y="2422224"/>
              <a:ext cx="3002107" cy="84880"/>
            </a:xfrm>
            <a:custGeom>
              <a:rect b="b" l="l" r="r" t="t"/>
              <a:pathLst>
                <a:path extrusionOk="0" h="539" w="19091">
                  <a:moveTo>
                    <a:pt x="19090" y="0"/>
                  </a:moveTo>
                  <a:lnTo>
                    <a:pt x="1" y="399"/>
                  </a:lnTo>
                  <a:lnTo>
                    <a:pt x="1" y="539"/>
                  </a:lnTo>
                  <a:lnTo>
                    <a:pt x="19090" y="198"/>
                  </a:lnTo>
                  <a:lnTo>
                    <a:pt x="19090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4"/>
            <p:cNvSpPr/>
            <p:nvPr/>
          </p:nvSpPr>
          <p:spPr>
            <a:xfrm flipH="1">
              <a:off x="3020781" y="1712954"/>
              <a:ext cx="3013272" cy="42046"/>
            </a:xfrm>
            <a:custGeom>
              <a:rect b="b" l="l" r="r" t="t"/>
              <a:pathLst>
                <a:path extrusionOk="0" h="267" w="19162">
                  <a:moveTo>
                    <a:pt x="19161" y="0"/>
                  </a:moveTo>
                  <a:lnTo>
                    <a:pt x="0" y="126"/>
                  </a:lnTo>
                  <a:lnTo>
                    <a:pt x="0" y="266"/>
                  </a:lnTo>
                  <a:lnTo>
                    <a:pt x="19161" y="198"/>
                  </a:lnTo>
                  <a:lnTo>
                    <a:pt x="19161" y="0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 flipH="1">
              <a:off x="3020781" y="3654314"/>
              <a:ext cx="3013272" cy="42046"/>
            </a:xfrm>
            <a:custGeom>
              <a:rect b="b" l="l" r="r" t="t"/>
              <a:pathLst>
                <a:path extrusionOk="0" h="267" w="19162">
                  <a:moveTo>
                    <a:pt x="19161" y="1"/>
                  </a:moveTo>
                  <a:lnTo>
                    <a:pt x="0" y="127"/>
                  </a:lnTo>
                  <a:lnTo>
                    <a:pt x="0" y="267"/>
                  </a:lnTo>
                  <a:lnTo>
                    <a:pt x="19161" y="202"/>
                  </a:lnTo>
                  <a:lnTo>
                    <a:pt x="19161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/>
            <p:nvPr/>
          </p:nvSpPr>
          <p:spPr>
            <a:xfrm flipH="1">
              <a:off x="3031631" y="3110393"/>
              <a:ext cx="2991257" cy="31338"/>
            </a:xfrm>
            <a:custGeom>
              <a:rect b="b" l="l" r="r" t="t"/>
              <a:pathLst>
                <a:path extrusionOk="0" h="199" w="19022">
                  <a:moveTo>
                    <a:pt x="19022" y="1"/>
                  </a:moveTo>
                  <a:lnTo>
                    <a:pt x="1" y="59"/>
                  </a:lnTo>
                  <a:lnTo>
                    <a:pt x="1" y="199"/>
                  </a:lnTo>
                  <a:lnTo>
                    <a:pt x="19022" y="199"/>
                  </a:lnTo>
                  <a:lnTo>
                    <a:pt x="19022" y="1"/>
                  </a:lnTo>
                  <a:close/>
                </a:path>
              </a:pathLst>
            </a:custGeom>
            <a:solidFill>
              <a:srgbClr val="965C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4"/>
            <p:cNvSpPr/>
            <p:nvPr/>
          </p:nvSpPr>
          <p:spPr>
            <a:xfrm flipH="1">
              <a:off x="5093527" y="3411644"/>
              <a:ext cx="501950" cy="1202341"/>
            </a:xfrm>
            <a:custGeom>
              <a:rect b="b" l="l" r="r" t="t"/>
              <a:pathLst>
                <a:path extrusionOk="0" h="7635" w="3192">
                  <a:moveTo>
                    <a:pt x="1398" y="1"/>
                  </a:moveTo>
                  <a:lnTo>
                    <a:pt x="0" y="348"/>
                  </a:lnTo>
                  <a:lnTo>
                    <a:pt x="586" y="2350"/>
                  </a:lnTo>
                  <a:cubicBezTo>
                    <a:pt x="355" y="2800"/>
                    <a:pt x="273" y="3311"/>
                    <a:pt x="351" y="3812"/>
                  </a:cubicBezTo>
                  <a:lnTo>
                    <a:pt x="869" y="7017"/>
                  </a:lnTo>
                  <a:lnTo>
                    <a:pt x="863" y="7058"/>
                  </a:lnTo>
                  <a:cubicBezTo>
                    <a:pt x="798" y="7355"/>
                    <a:pt x="1023" y="7634"/>
                    <a:pt x="1326" y="7634"/>
                  </a:cubicBezTo>
                  <a:lnTo>
                    <a:pt x="3191" y="7634"/>
                  </a:lnTo>
                  <a:cubicBezTo>
                    <a:pt x="3191" y="7338"/>
                    <a:pt x="2993" y="7079"/>
                    <a:pt x="2707" y="7004"/>
                  </a:cubicBezTo>
                  <a:lnTo>
                    <a:pt x="1551" y="6700"/>
                  </a:lnTo>
                  <a:lnTo>
                    <a:pt x="1398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/>
            <p:nvPr/>
          </p:nvSpPr>
          <p:spPr>
            <a:xfrm flipH="1">
              <a:off x="5571731" y="3411644"/>
              <a:ext cx="502107" cy="1202341"/>
            </a:xfrm>
            <a:custGeom>
              <a:rect b="b" l="l" r="r" t="t"/>
              <a:pathLst>
                <a:path extrusionOk="0" h="7635" w="3193">
                  <a:moveTo>
                    <a:pt x="1794" y="1"/>
                  </a:moveTo>
                  <a:lnTo>
                    <a:pt x="1641" y="6700"/>
                  </a:lnTo>
                  <a:lnTo>
                    <a:pt x="447" y="7014"/>
                  </a:lnTo>
                  <a:cubicBezTo>
                    <a:pt x="185" y="7082"/>
                    <a:pt x="1" y="7321"/>
                    <a:pt x="1" y="7593"/>
                  </a:cubicBezTo>
                  <a:lnTo>
                    <a:pt x="1" y="7634"/>
                  </a:lnTo>
                  <a:lnTo>
                    <a:pt x="1866" y="7634"/>
                  </a:lnTo>
                  <a:cubicBezTo>
                    <a:pt x="2169" y="7634"/>
                    <a:pt x="2394" y="7355"/>
                    <a:pt x="2329" y="7058"/>
                  </a:cubicBezTo>
                  <a:lnTo>
                    <a:pt x="2323" y="7017"/>
                  </a:lnTo>
                  <a:lnTo>
                    <a:pt x="2841" y="3812"/>
                  </a:lnTo>
                  <a:cubicBezTo>
                    <a:pt x="2919" y="3311"/>
                    <a:pt x="2837" y="2800"/>
                    <a:pt x="2606" y="2350"/>
                  </a:cubicBezTo>
                  <a:lnTo>
                    <a:pt x="3192" y="348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4"/>
            <p:cNvSpPr/>
            <p:nvPr/>
          </p:nvSpPr>
          <p:spPr>
            <a:xfrm flipH="1">
              <a:off x="5569686" y="1705395"/>
              <a:ext cx="555573" cy="555896"/>
            </a:xfrm>
            <a:custGeom>
              <a:rect b="b" l="l" r="r" t="t"/>
              <a:pathLst>
                <a:path extrusionOk="0" h="3530" w="3533">
                  <a:moveTo>
                    <a:pt x="3533" y="1"/>
                  </a:moveTo>
                  <a:cubicBezTo>
                    <a:pt x="1582" y="1"/>
                    <a:pt x="1" y="1579"/>
                    <a:pt x="1" y="3529"/>
                  </a:cubicBezTo>
                  <a:lnTo>
                    <a:pt x="3533" y="3529"/>
                  </a:lnTo>
                  <a:lnTo>
                    <a:pt x="3533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4"/>
            <p:cNvSpPr/>
            <p:nvPr/>
          </p:nvSpPr>
          <p:spPr>
            <a:xfrm flipH="1">
              <a:off x="5322486" y="2192310"/>
              <a:ext cx="623192" cy="640146"/>
            </a:xfrm>
            <a:custGeom>
              <a:rect b="b" l="l" r="r" t="t"/>
              <a:pathLst>
                <a:path extrusionOk="0" h="4065" w="3963">
                  <a:moveTo>
                    <a:pt x="1" y="1"/>
                  </a:moveTo>
                  <a:lnTo>
                    <a:pt x="512" y="4065"/>
                  </a:lnTo>
                  <a:lnTo>
                    <a:pt x="3451" y="4065"/>
                  </a:lnTo>
                  <a:lnTo>
                    <a:pt x="3962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/>
            <p:nvPr/>
          </p:nvSpPr>
          <p:spPr>
            <a:xfrm flipH="1">
              <a:off x="5515435" y="1390759"/>
              <a:ext cx="87590" cy="348655"/>
            </a:xfrm>
            <a:custGeom>
              <a:rect b="b" l="l" r="r" t="t"/>
              <a:pathLst>
                <a:path extrusionOk="0" h="2214" w="557">
                  <a:moveTo>
                    <a:pt x="556" y="1"/>
                  </a:moveTo>
                  <a:cubicBezTo>
                    <a:pt x="232" y="147"/>
                    <a:pt x="0" y="587"/>
                    <a:pt x="0" y="1109"/>
                  </a:cubicBezTo>
                  <a:cubicBezTo>
                    <a:pt x="0" y="1627"/>
                    <a:pt x="232" y="2067"/>
                    <a:pt x="556" y="2213"/>
                  </a:cubicBezTo>
                  <a:lnTo>
                    <a:pt x="556" y="1"/>
                  </a:lnTo>
                  <a:close/>
                </a:path>
              </a:pathLst>
            </a:custGeom>
            <a:solidFill>
              <a:srgbClr val="1713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/>
            <p:nvPr/>
          </p:nvSpPr>
          <p:spPr>
            <a:xfrm flipH="1">
              <a:off x="5018989" y="1671538"/>
              <a:ext cx="704648" cy="358261"/>
            </a:xfrm>
            <a:custGeom>
              <a:rect b="b" l="l" r="r" t="t"/>
              <a:pathLst>
                <a:path extrusionOk="0" h="2275" w="4481">
                  <a:moveTo>
                    <a:pt x="0" y="1"/>
                  </a:moveTo>
                  <a:lnTo>
                    <a:pt x="0" y="1494"/>
                  </a:lnTo>
                  <a:lnTo>
                    <a:pt x="229" y="2275"/>
                  </a:lnTo>
                  <a:lnTo>
                    <a:pt x="1204" y="2275"/>
                  </a:lnTo>
                  <a:cubicBezTo>
                    <a:pt x="1531" y="1723"/>
                    <a:pt x="2121" y="1385"/>
                    <a:pt x="2762" y="1385"/>
                  </a:cubicBezTo>
                  <a:lnTo>
                    <a:pt x="3478" y="1385"/>
                  </a:lnTo>
                  <a:cubicBezTo>
                    <a:pt x="3952" y="1385"/>
                    <a:pt x="4368" y="1061"/>
                    <a:pt x="4480" y="597"/>
                  </a:cubicBezTo>
                  <a:lnTo>
                    <a:pt x="2189" y="597"/>
                  </a:lnTo>
                  <a:cubicBezTo>
                    <a:pt x="2080" y="597"/>
                    <a:pt x="1978" y="546"/>
                    <a:pt x="1913" y="458"/>
                  </a:cubicBezTo>
                  <a:cubicBezTo>
                    <a:pt x="1691" y="168"/>
                    <a:pt x="1350" y="1"/>
                    <a:pt x="985" y="1"/>
                  </a:cubicBez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4"/>
            <p:cNvSpPr/>
            <p:nvPr/>
          </p:nvSpPr>
          <p:spPr>
            <a:xfrm flipH="1">
              <a:off x="5723480" y="1426191"/>
              <a:ext cx="120298" cy="478574"/>
            </a:xfrm>
            <a:custGeom>
              <a:rect b="b" l="l" r="r" t="t"/>
              <a:pathLst>
                <a:path extrusionOk="0" h="3039" w="765">
                  <a:moveTo>
                    <a:pt x="764" y="1"/>
                  </a:moveTo>
                  <a:cubicBezTo>
                    <a:pt x="321" y="202"/>
                    <a:pt x="0" y="805"/>
                    <a:pt x="0" y="1518"/>
                  </a:cubicBezTo>
                  <a:cubicBezTo>
                    <a:pt x="0" y="2234"/>
                    <a:pt x="321" y="2837"/>
                    <a:pt x="764" y="3038"/>
                  </a:cubicBezTo>
                  <a:lnTo>
                    <a:pt x="764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/>
            <p:nvPr/>
          </p:nvSpPr>
          <p:spPr>
            <a:xfrm flipH="1">
              <a:off x="5747068" y="1587288"/>
              <a:ext cx="59756" cy="235901"/>
            </a:xfrm>
            <a:custGeom>
              <a:rect b="b" l="l" r="r" t="t"/>
              <a:pathLst>
                <a:path extrusionOk="0" h="1498" w="380">
                  <a:moveTo>
                    <a:pt x="379" y="1"/>
                  </a:moveTo>
                  <a:cubicBezTo>
                    <a:pt x="161" y="99"/>
                    <a:pt x="1" y="396"/>
                    <a:pt x="1" y="751"/>
                  </a:cubicBezTo>
                  <a:cubicBezTo>
                    <a:pt x="1" y="1102"/>
                    <a:pt x="161" y="1398"/>
                    <a:pt x="379" y="1497"/>
                  </a:cubicBezTo>
                  <a:lnTo>
                    <a:pt x="379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4"/>
            <p:cNvSpPr/>
            <p:nvPr/>
          </p:nvSpPr>
          <p:spPr>
            <a:xfrm flipH="1">
              <a:off x="5592646" y="1815471"/>
              <a:ext cx="214178" cy="214327"/>
            </a:xfrm>
            <a:custGeom>
              <a:rect b="b" l="l" r="r" t="t"/>
              <a:pathLst>
                <a:path extrusionOk="0" h="1361" w="1362">
                  <a:moveTo>
                    <a:pt x="683" y="1"/>
                  </a:moveTo>
                  <a:cubicBezTo>
                    <a:pt x="304" y="1"/>
                    <a:pt x="1" y="304"/>
                    <a:pt x="1" y="679"/>
                  </a:cubicBezTo>
                  <a:cubicBezTo>
                    <a:pt x="1" y="1057"/>
                    <a:pt x="304" y="1361"/>
                    <a:pt x="683" y="1361"/>
                  </a:cubicBezTo>
                  <a:cubicBezTo>
                    <a:pt x="1058" y="1361"/>
                    <a:pt x="1361" y="1057"/>
                    <a:pt x="1361" y="679"/>
                  </a:cubicBezTo>
                  <a:cubicBezTo>
                    <a:pt x="1361" y="304"/>
                    <a:pt x="1058" y="1"/>
                    <a:pt x="683" y="1"/>
                  </a:cubicBez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4"/>
            <p:cNvSpPr/>
            <p:nvPr/>
          </p:nvSpPr>
          <p:spPr>
            <a:xfrm flipH="1">
              <a:off x="5500496" y="1756890"/>
              <a:ext cx="105831" cy="53385"/>
            </a:xfrm>
            <a:custGeom>
              <a:rect b="b" l="l" r="r" t="t"/>
              <a:pathLst>
                <a:path extrusionOk="0" h="339" w="673">
                  <a:moveTo>
                    <a:pt x="1" y="1"/>
                  </a:moveTo>
                  <a:cubicBezTo>
                    <a:pt x="1" y="188"/>
                    <a:pt x="151" y="338"/>
                    <a:pt x="335" y="338"/>
                  </a:cubicBezTo>
                  <a:cubicBezTo>
                    <a:pt x="522" y="338"/>
                    <a:pt x="672" y="188"/>
                    <a:pt x="672" y="1"/>
                  </a:cubicBezTo>
                  <a:close/>
                </a:path>
              </a:pathLst>
            </a:custGeom>
            <a:solidFill>
              <a:srgbClr val="1713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/>
            <p:nvPr/>
          </p:nvSpPr>
          <p:spPr>
            <a:xfrm flipH="1">
              <a:off x="4621770" y="1918617"/>
              <a:ext cx="162599" cy="187871"/>
            </a:xfrm>
            <a:custGeom>
              <a:rect b="b" l="l" r="r" t="t"/>
              <a:pathLst>
                <a:path extrusionOk="0" h="1193" w="1034">
                  <a:moveTo>
                    <a:pt x="113" y="0"/>
                  </a:moveTo>
                  <a:cubicBezTo>
                    <a:pt x="0" y="211"/>
                    <a:pt x="58" y="542"/>
                    <a:pt x="277" y="822"/>
                  </a:cubicBezTo>
                  <a:cubicBezTo>
                    <a:pt x="459" y="1059"/>
                    <a:pt x="709" y="1193"/>
                    <a:pt x="923" y="1193"/>
                  </a:cubicBezTo>
                  <a:cubicBezTo>
                    <a:pt x="961" y="1193"/>
                    <a:pt x="998" y="1189"/>
                    <a:pt x="1034" y="1180"/>
                  </a:cubicBezTo>
                  <a:lnTo>
                    <a:pt x="113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4"/>
            <p:cNvSpPr/>
            <p:nvPr/>
          </p:nvSpPr>
          <p:spPr>
            <a:xfrm flipH="1">
              <a:off x="4694106" y="2006016"/>
              <a:ext cx="130520" cy="2347517"/>
            </a:xfrm>
            <a:custGeom>
              <a:rect b="b" l="l" r="r" t="t"/>
              <a:pathLst>
                <a:path extrusionOk="0" h="14907" w="830">
                  <a:moveTo>
                    <a:pt x="642" y="1"/>
                  </a:moveTo>
                  <a:cubicBezTo>
                    <a:pt x="233" y="362"/>
                    <a:pt x="1" y="877"/>
                    <a:pt x="1" y="1419"/>
                  </a:cubicBezTo>
                  <a:lnTo>
                    <a:pt x="1" y="14907"/>
                  </a:lnTo>
                  <a:lnTo>
                    <a:pt x="284" y="14907"/>
                  </a:lnTo>
                  <a:lnTo>
                    <a:pt x="284" y="1419"/>
                  </a:lnTo>
                  <a:cubicBezTo>
                    <a:pt x="284" y="959"/>
                    <a:pt x="485" y="519"/>
                    <a:pt x="829" y="216"/>
                  </a:cubicBezTo>
                  <a:lnTo>
                    <a:pt x="642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4"/>
            <p:cNvSpPr/>
            <p:nvPr/>
          </p:nvSpPr>
          <p:spPr>
            <a:xfrm flipH="1">
              <a:off x="4694735" y="4327680"/>
              <a:ext cx="215121" cy="270704"/>
            </a:xfrm>
            <a:custGeom>
              <a:rect b="b" l="l" r="r" t="t"/>
              <a:pathLst>
                <a:path extrusionOk="0" h="1719" w="1368">
                  <a:moveTo>
                    <a:pt x="686" y="0"/>
                  </a:moveTo>
                  <a:lnTo>
                    <a:pt x="618" y="41"/>
                  </a:lnTo>
                  <a:cubicBezTo>
                    <a:pt x="215" y="263"/>
                    <a:pt x="1" y="716"/>
                    <a:pt x="86" y="1169"/>
                  </a:cubicBezTo>
                  <a:lnTo>
                    <a:pt x="188" y="1718"/>
                  </a:lnTo>
                  <a:lnTo>
                    <a:pt x="468" y="1664"/>
                  </a:lnTo>
                  <a:lnTo>
                    <a:pt x="365" y="1115"/>
                  </a:lnTo>
                  <a:cubicBezTo>
                    <a:pt x="308" y="812"/>
                    <a:pt x="434" y="505"/>
                    <a:pt x="686" y="331"/>
                  </a:cubicBezTo>
                  <a:cubicBezTo>
                    <a:pt x="935" y="505"/>
                    <a:pt x="1061" y="812"/>
                    <a:pt x="1006" y="1115"/>
                  </a:cubicBezTo>
                  <a:lnTo>
                    <a:pt x="901" y="1664"/>
                  </a:lnTo>
                  <a:lnTo>
                    <a:pt x="1180" y="1718"/>
                  </a:lnTo>
                  <a:lnTo>
                    <a:pt x="1283" y="1169"/>
                  </a:lnTo>
                  <a:cubicBezTo>
                    <a:pt x="1368" y="716"/>
                    <a:pt x="1156" y="263"/>
                    <a:pt x="754" y="41"/>
                  </a:cubicBezTo>
                  <a:lnTo>
                    <a:pt x="686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/>
            <p:nvPr/>
          </p:nvSpPr>
          <p:spPr>
            <a:xfrm flipH="1">
              <a:off x="4866769" y="2161760"/>
              <a:ext cx="595830" cy="537628"/>
            </a:xfrm>
            <a:custGeom>
              <a:rect b="b" l="l" r="r" t="t"/>
              <a:pathLst>
                <a:path extrusionOk="0" h="3414" w="3789">
                  <a:moveTo>
                    <a:pt x="986" y="1"/>
                  </a:moveTo>
                  <a:lnTo>
                    <a:pt x="1" y="907"/>
                  </a:lnTo>
                  <a:lnTo>
                    <a:pt x="1422" y="3413"/>
                  </a:lnTo>
                  <a:lnTo>
                    <a:pt x="3788" y="3413"/>
                  </a:lnTo>
                  <a:lnTo>
                    <a:pt x="3788" y="2626"/>
                  </a:lnTo>
                  <a:lnTo>
                    <a:pt x="1923" y="2626"/>
                  </a:lnTo>
                  <a:lnTo>
                    <a:pt x="986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4"/>
            <p:cNvSpPr/>
            <p:nvPr/>
          </p:nvSpPr>
          <p:spPr>
            <a:xfrm flipH="1">
              <a:off x="4866769" y="2575133"/>
              <a:ext cx="129891" cy="124250"/>
            </a:xfrm>
            <a:custGeom>
              <a:rect b="b" l="l" r="r" t="t"/>
              <a:pathLst>
                <a:path extrusionOk="0" h="789" w="826">
                  <a:moveTo>
                    <a:pt x="0" y="1"/>
                  </a:moveTo>
                  <a:lnTo>
                    <a:pt x="0" y="788"/>
                  </a:lnTo>
                  <a:lnTo>
                    <a:pt x="825" y="788"/>
                  </a:lnTo>
                  <a:lnTo>
                    <a:pt x="825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/>
            <p:nvPr/>
          </p:nvSpPr>
          <p:spPr>
            <a:xfrm flipH="1">
              <a:off x="4709202" y="2490411"/>
              <a:ext cx="186187" cy="208973"/>
            </a:xfrm>
            <a:custGeom>
              <a:rect b="b" l="l" r="r" t="t"/>
              <a:pathLst>
                <a:path extrusionOk="0" h="1327" w="1184">
                  <a:moveTo>
                    <a:pt x="181" y="0"/>
                  </a:moveTo>
                  <a:lnTo>
                    <a:pt x="1" y="1326"/>
                  </a:lnTo>
                  <a:lnTo>
                    <a:pt x="1184" y="1326"/>
                  </a:lnTo>
                  <a:lnTo>
                    <a:pt x="1184" y="0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/>
            <p:nvPr/>
          </p:nvSpPr>
          <p:spPr>
            <a:xfrm flipH="1">
              <a:off x="5307547" y="2832291"/>
              <a:ext cx="557617" cy="971951"/>
            </a:xfrm>
            <a:custGeom>
              <a:rect b="b" l="l" r="r" t="t"/>
              <a:pathLst>
                <a:path extrusionOk="0" h="6172" w="3546">
                  <a:moveTo>
                    <a:pt x="0" y="1"/>
                  </a:moveTo>
                  <a:lnTo>
                    <a:pt x="0" y="6172"/>
                  </a:lnTo>
                  <a:lnTo>
                    <a:pt x="3546" y="6100"/>
                  </a:lnTo>
                  <a:lnTo>
                    <a:pt x="2939" y="1"/>
                  </a:lnTo>
                  <a:close/>
                </a:path>
              </a:pathLst>
            </a:custGeom>
            <a:solidFill>
              <a:srgbClr val="F6FA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4"/>
            <p:cNvSpPr/>
            <p:nvPr/>
          </p:nvSpPr>
          <p:spPr>
            <a:xfrm flipH="1">
              <a:off x="5402999" y="2832291"/>
              <a:ext cx="462165" cy="1232891"/>
            </a:xfrm>
            <a:custGeom>
              <a:rect b="b" l="l" r="r" t="t"/>
              <a:pathLst>
                <a:path extrusionOk="0" h="7829" w="2939">
                  <a:moveTo>
                    <a:pt x="0" y="1"/>
                  </a:moveTo>
                  <a:lnTo>
                    <a:pt x="0" y="7829"/>
                  </a:lnTo>
                  <a:cubicBezTo>
                    <a:pt x="2721" y="7229"/>
                    <a:pt x="2939" y="1"/>
                    <a:pt x="2939" y="1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/>
            <p:nvPr/>
          </p:nvSpPr>
          <p:spPr>
            <a:xfrm flipH="1">
              <a:off x="5456465" y="2832291"/>
              <a:ext cx="408699" cy="1171160"/>
            </a:xfrm>
            <a:custGeom>
              <a:rect b="b" l="l" r="r" t="t"/>
              <a:pathLst>
                <a:path extrusionOk="0" h="7437" w="2599">
                  <a:moveTo>
                    <a:pt x="2448" y="1"/>
                  </a:moveTo>
                  <a:cubicBezTo>
                    <a:pt x="2441" y="161"/>
                    <a:pt x="2209" y="6111"/>
                    <a:pt x="0" y="7266"/>
                  </a:cubicBezTo>
                  <a:lnTo>
                    <a:pt x="0" y="7437"/>
                  </a:lnTo>
                  <a:cubicBezTo>
                    <a:pt x="958" y="6987"/>
                    <a:pt x="1681" y="5684"/>
                    <a:pt x="2148" y="3550"/>
                  </a:cubicBezTo>
                  <a:cubicBezTo>
                    <a:pt x="2540" y="1760"/>
                    <a:pt x="2598" y="21"/>
                    <a:pt x="2598" y="4"/>
                  </a:cubicBezTo>
                  <a:lnTo>
                    <a:pt x="25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/>
            <p:nvPr/>
          </p:nvSpPr>
          <p:spPr>
            <a:xfrm flipH="1">
              <a:off x="5391048" y="2832291"/>
              <a:ext cx="474116" cy="114014"/>
            </a:xfrm>
            <a:custGeom>
              <a:rect b="b" l="l" r="r" t="t"/>
              <a:pathLst>
                <a:path extrusionOk="0" h="724" w="3015">
                  <a:moveTo>
                    <a:pt x="0" y="1"/>
                  </a:moveTo>
                  <a:lnTo>
                    <a:pt x="0" y="724"/>
                  </a:lnTo>
                  <a:lnTo>
                    <a:pt x="3014" y="724"/>
                  </a:lnTo>
                  <a:lnTo>
                    <a:pt x="2939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/>
            <p:nvPr/>
          </p:nvSpPr>
          <p:spPr>
            <a:xfrm flipH="1">
              <a:off x="5891268" y="2130107"/>
              <a:ext cx="165430" cy="816206"/>
            </a:xfrm>
            <a:custGeom>
              <a:rect b="b" l="l" r="r" t="t"/>
              <a:pathLst>
                <a:path extrusionOk="0" h="5183" w="1052">
                  <a:moveTo>
                    <a:pt x="932" y="0"/>
                  </a:moveTo>
                  <a:cubicBezTo>
                    <a:pt x="355" y="266"/>
                    <a:pt x="1" y="856"/>
                    <a:pt x="35" y="1490"/>
                  </a:cubicBezTo>
                  <a:lnTo>
                    <a:pt x="236" y="5183"/>
                  </a:lnTo>
                  <a:lnTo>
                    <a:pt x="1051" y="5183"/>
                  </a:lnTo>
                  <a:lnTo>
                    <a:pt x="932" y="0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 flipH="1">
              <a:off x="5891268" y="2832291"/>
              <a:ext cx="134294" cy="114014"/>
            </a:xfrm>
            <a:custGeom>
              <a:rect b="b" l="l" r="r" t="t"/>
              <a:pathLst>
                <a:path extrusionOk="0" h="724" w="854">
                  <a:moveTo>
                    <a:pt x="1" y="1"/>
                  </a:moveTo>
                  <a:lnTo>
                    <a:pt x="38" y="724"/>
                  </a:lnTo>
                  <a:lnTo>
                    <a:pt x="853" y="724"/>
                  </a:lnTo>
                  <a:lnTo>
                    <a:pt x="836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 flipH="1">
              <a:off x="5804464" y="3158266"/>
              <a:ext cx="318122" cy="71495"/>
            </a:xfrm>
            <a:custGeom>
              <a:rect b="b" l="l" r="r" t="t"/>
              <a:pathLst>
                <a:path extrusionOk="0" h="454" w="2023">
                  <a:moveTo>
                    <a:pt x="1" y="0"/>
                  </a:moveTo>
                  <a:lnTo>
                    <a:pt x="96" y="454"/>
                  </a:lnTo>
                  <a:lnTo>
                    <a:pt x="1927" y="454"/>
                  </a:lnTo>
                  <a:lnTo>
                    <a:pt x="20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4"/>
            <p:cNvSpPr/>
            <p:nvPr/>
          </p:nvSpPr>
          <p:spPr>
            <a:xfrm flipH="1">
              <a:off x="5905263" y="3193698"/>
              <a:ext cx="116524" cy="274011"/>
            </a:xfrm>
            <a:custGeom>
              <a:rect b="b" l="l" r="r" t="t"/>
              <a:pathLst>
                <a:path extrusionOk="0" h="1740" w="741">
                  <a:moveTo>
                    <a:pt x="96" y="0"/>
                  </a:moveTo>
                  <a:lnTo>
                    <a:pt x="1" y="1739"/>
                  </a:lnTo>
                  <a:lnTo>
                    <a:pt x="740" y="1739"/>
                  </a:lnTo>
                  <a:lnTo>
                    <a:pt x="6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/>
            <p:nvPr/>
          </p:nvSpPr>
          <p:spPr>
            <a:xfrm flipH="1">
              <a:off x="5867680" y="3038584"/>
              <a:ext cx="191691" cy="119840"/>
            </a:xfrm>
            <a:custGeom>
              <a:rect b="b" l="l" r="r" t="t"/>
              <a:pathLst>
                <a:path extrusionOk="0" h="761" w="1219">
                  <a:moveTo>
                    <a:pt x="611" y="0"/>
                  </a:moveTo>
                  <a:cubicBezTo>
                    <a:pt x="274" y="0"/>
                    <a:pt x="1" y="341"/>
                    <a:pt x="1" y="760"/>
                  </a:cubicBezTo>
                  <a:lnTo>
                    <a:pt x="171" y="760"/>
                  </a:lnTo>
                  <a:cubicBezTo>
                    <a:pt x="171" y="433"/>
                    <a:pt x="369" y="171"/>
                    <a:pt x="611" y="171"/>
                  </a:cubicBezTo>
                  <a:cubicBezTo>
                    <a:pt x="850" y="171"/>
                    <a:pt x="1048" y="433"/>
                    <a:pt x="1048" y="760"/>
                  </a:cubicBezTo>
                  <a:lnTo>
                    <a:pt x="1218" y="760"/>
                  </a:lnTo>
                  <a:cubicBezTo>
                    <a:pt x="1218" y="341"/>
                    <a:pt x="945" y="0"/>
                    <a:pt x="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/>
            <p:nvPr/>
          </p:nvSpPr>
          <p:spPr>
            <a:xfrm flipH="1">
              <a:off x="5891268" y="2946146"/>
              <a:ext cx="210876" cy="216532"/>
            </a:xfrm>
            <a:custGeom>
              <a:rect b="b" l="l" r="r" t="t"/>
              <a:pathLst>
                <a:path extrusionOk="0" h="1375" w="1341">
                  <a:moveTo>
                    <a:pt x="525" y="1"/>
                  </a:moveTo>
                  <a:lnTo>
                    <a:pt x="0" y="464"/>
                  </a:lnTo>
                  <a:lnTo>
                    <a:pt x="525" y="1375"/>
                  </a:lnTo>
                  <a:lnTo>
                    <a:pt x="1221" y="1061"/>
                  </a:lnTo>
                  <a:lnTo>
                    <a:pt x="996" y="686"/>
                  </a:lnTo>
                  <a:lnTo>
                    <a:pt x="1340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4"/>
            <p:cNvSpPr/>
            <p:nvPr/>
          </p:nvSpPr>
          <p:spPr>
            <a:xfrm flipH="1">
              <a:off x="5238827" y="2023024"/>
              <a:ext cx="756070" cy="298420"/>
            </a:xfrm>
            <a:custGeom>
              <a:rect b="b" l="l" r="r" t="t"/>
              <a:pathLst>
                <a:path extrusionOk="0" h="1895" w="4808">
                  <a:moveTo>
                    <a:pt x="2403" y="0"/>
                  </a:moveTo>
                  <a:cubicBezTo>
                    <a:pt x="1907" y="0"/>
                    <a:pt x="1410" y="111"/>
                    <a:pt x="951" y="333"/>
                  </a:cubicBezTo>
                  <a:lnTo>
                    <a:pt x="563" y="524"/>
                  </a:lnTo>
                  <a:lnTo>
                    <a:pt x="433" y="585"/>
                  </a:lnTo>
                  <a:lnTo>
                    <a:pt x="235" y="680"/>
                  </a:lnTo>
                  <a:lnTo>
                    <a:pt x="99" y="749"/>
                  </a:lnTo>
                  <a:lnTo>
                    <a:pt x="0" y="796"/>
                  </a:lnTo>
                  <a:cubicBezTo>
                    <a:pt x="634" y="1529"/>
                    <a:pt x="1517" y="1894"/>
                    <a:pt x="2404" y="1894"/>
                  </a:cubicBezTo>
                  <a:cubicBezTo>
                    <a:pt x="3287" y="1894"/>
                    <a:pt x="4173" y="1529"/>
                    <a:pt x="4807" y="796"/>
                  </a:cubicBezTo>
                  <a:lnTo>
                    <a:pt x="4705" y="749"/>
                  </a:lnTo>
                  <a:lnTo>
                    <a:pt x="4572" y="680"/>
                  </a:lnTo>
                  <a:lnTo>
                    <a:pt x="4371" y="585"/>
                  </a:lnTo>
                  <a:lnTo>
                    <a:pt x="4245" y="524"/>
                  </a:lnTo>
                  <a:lnTo>
                    <a:pt x="3853" y="333"/>
                  </a:lnTo>
                  <a:cubicBezTo>
                    <a:pt x="3396" y="111"/>
                    <a:pt x="2900" y="0"/>
                    <a:pt x="2403" y="0"/>
                  </a:cubicBezTo>
                  <a:close/>
                </a:path>
              </a:pathLst>
            </a:custGeom>
            <a:solidFill>
              <a:srgbClr val="8806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/>
            <p:nvPr/>
          </p:nvSpPr>
          <p:spPr>
            <a:xfrm flipH="1">
              <a:off x="5255024" y="2130107"/>
              <a:ext cx="724462" cy="174643"/>
            </a:xfrm>
            <a:custGeom>
              <a:rect b="b" l="l" r="r" t="t"/>
              <a:pathLst>
                <a:path extrusionOk="0" h="1109" w="4607">
                  <a:moveTo>
                    <a:pt x="137" y="0"/>
                  </a:moveTo>
                  <a:lnTo>
                    <a:pt x="1" y="65"/>
                  </a:lnTo>
                  <a:cubicBezTo>
                    <a:pt x="584" y="727"/>
                    <a:pt x="1423" y="1108"/>
                    <a:pt x="2306" y="1108"/>
                  </a:cubicBezTo>
                  <a:cubicBezTo>
                    <a:pt x="3189" y="1108"/>
                    <a:pt x="4024" y="727"/>
                    <a:pt x="4607" y="65"/>
                  </a:cubicBezTo>
                  <a:lnTo>
                    <a:pt x="4474" y="0"/>
                  </a:lnTo>
                  <a:cubicBezTo>
                    <a:pt x="3918" y="614"/>
                    <a:pt x="3134" y="962"/>
                    <a:pt x="2306" y="962"/>
                  </a:cubicBezTo>
                  <a:cubicBezTo>
                    <a:pt x="1477" y="962"/>
                    <a:pt x="690" y="614"/>
                    <a:pt x="137" y="0"/>
                  </a:cubicBez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/>
            <p:nvPr/>
          </p:nvSpPr>
          <p:spPr>
            <a:xfrm flipH="1">
              <a:off x="5307547" y="2105383"/>
              <a:ext cx="619418" cy="134328"/>
            </a:xfrm>
            <a:custGeom>
              <a:rect b="b" l="l" r="r" t="t"/>
              <a:pathLst>
                <a:path extrusionOk="0" h="853" w="3939">
                  <a:moveTo>
                    <a:pt x="131" y="1"/>
                  </a:moveTo>
                  <a:lnTo>
                    <a:pt x="1" y="62"/>
                  </a:lnTo>
                  <a:cubicBezTo>
                    <a:pt x="529" y="570"/>
                    <a:pt x="1232" y="853"/>
                    <a:pt x="1972" y="853"/>
                  </a:cubicBezTo>
                  <a:cubicBezTo>
                    <a:pt x="2708" y="853"/>
                    <a:pt x="3414" y="570"/>
                    <a:pt x="3939" y="62"/>
                  </a:cubicBezTo>
                  <a:lnTo>
                    <a:pt x="3813" y="1"/>
                  </a:lnTo>
                  <a:cubicBezTo>
                    <a:pt x="3315" y="461"/>
                    <a:pt x="2657" y="720"/>
                    <a:pt x="1972" y="720"/>
                  </a:cubicBezTo>
                  <a:cubicBezTo>
                    <a:pt x="1283" y="720"/>
                    <a:pt x="628" y="461"/>
                    <a:pt x="1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 flipH="1">
              <a:off x="5391048" y="2029638"/>
              <a:ext cx="143414" cy="398576"/>
            </a:xfrm>
            <a:custGeom>
              <a:rect b="b" l="l" r="r" t="t"/>
              <a:pathLst>
                <a:path extrusionOk="0" h="2531" w="912">
                  <a:moveTo>
                    <a:pt x="1" y="1"/>
                  </a:moveTo>
                  <a:lnTo>
                    <a:pt x="1" y="2531"/>
                  </a:lnTo>
                  <a:lnTo>
                    <a:pt x="911" y="2531"/>
                  </a:lnTo>
                  <a:lnTo>
                    <a:pt x="911" y="911"/>
                  </a:lnTo>
                  <a:cubicBezTo>
                    <a:pt x="911" y="410"/>
                    <a:pt x="505" y="1"/>
                    <a:pt x="1" y="1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 flipH="1">
              <a:off x="5391048" y="2366793"/>
              <a:ext cx="143414" cy="36220"/>
            </a:xfrm>
            <a:custGeom>
              <a:rect b="b" l="l" r="r" t="t"/>
              <a:pathLst>
                <a:path extrusionOk="0" h="230" w="912">
                  <a:moveTo>
                    <a:pt x="1" y="1"/>
                  </a:moveTo>
                  <a:lnTo>
                    <a:pt x="1" y="229"/>
                  </a:lnTo>
                  <a:lnTo>
                    <a:pt x="911" y="229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/>
            <p:nvPr/>
          </p:nvSpPr>
          <p:spPr>
            <a:xfrm flipH="1">
              <a:off x="5391048" y="2323330"/>
              <a:ext cx="143414" cy="17952"/>
            </a:xfrm>
            <a:custGeom>
              <a:rect b="b" l="l" r="r" t="t"/>
              <a:pathLst>
                <a:path extrusionOk="0" h="114" w="912">
                  <a:moveTo>
                    <a:pt x="1" y="1"/>
                  </a:moveTo>
                  <a:lnTo>
                    <a:pt x="1" y="113"/>
                  </a:lnTo>
                  <a:lnTo>
                    <a:pt x="911" y="113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 flipH="1">
              <a:off x="5699420" y="2029638"/>
              <a:ext cx="143886" cy="398576"/>
            </a:xfrm>
            <a:custGeom>
              <a:rect b="b" l="l" r="r" t="t"/>
              <a:pathLst>
                <a:path extrusionOk="0" h="2531" w="915">
                  <a:moveTo>
                    <a:pt x="1" y="1"/>
                  </a:moveTo>
                  <a:lnTo>
                    <a:pt x="1" y="2531"/>
                  </a:lnTo>
                  <a:lnTo>
                    <a:pt x="915" y="2531"/>
                  </a:lnTo>
                  <a:lnTo>
                    <a:pt x="915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4"/>
            <p:cNvSpPr/>
            <p:nvPr/>
          </p:nvSpPr>
          <p:spPr>
            <a:xfrm flipH="1">
              <a:off x="5699420" y="2366793"/>
              <a:ext cx="143886" cy="36220"/>
            </a:xfrm>
            <a:custGeom>
              <a:rect b="b" l="l" r="r" t="t"/>
              <a:pathLst>
                <a:path extrusionOk="0" h="230" w="915">
                  <a:moveTo>
                    <a:pt x="1" y="1"/>
                  </a:moveTo>
                  <a:lnTo>
                    <a:pt x="1" y="229"/>
                  </a:lnTo>
                  <a:lnTo>
                    <a:pt x="915" y="229"/>
                  </a:lnTo>
                  <a:lnTo>
                    <a:pt x="915" y="1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4"/>
            <p:cNvSpPr/>
            <p:nvPr/>
          </p:nvSpPr>
          <p:spPr>
            <a:xfrm flipH="1">
              <a:off x="5699420" y="2323330"/>
              <a:ext cx="143886" cy="17952"/>
            </a:xfrm>
            <a:custGeom>
              <a:rect b="b" l="l" r="r" t="t"/>
              <a:pathLst>
                <a:path extrusionOk="0" h="114" w="915">
                  <a:moveTo>
                    <a:pt x="1" y="1"/>
                  </a:moveTo>
                  <a:lnTo>
                    <a:pt x="1" y="113"/>
                  </a:lnTo>
                  <a:lnTo>
                    <a:pt x="915" y="113"/>
                  </a:lnTo>
                  <a:lnTo>
                    <a:pt x="915" y="1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 flipH="1">
              <a:off x="3809562" y="1790275"/>
              <a:ext cx="153950" cy="90392"/>
            </a:xfrm>
            <a:custGeom>
              <a:rect b="b" l="l" r="r" t="t"/>
              <a:pathLst>
                <a:path extrusionOk="0" h="574" w="979">
                  <a:moveTo>
                    <a:pt x="573" y="0"/>
                  </a:moveTo>
                  <a:cubicBezTo>
                    <a:pt x="256" y="0"/>
                    <a:pt x="0" y="256"/>
                    <a:pt x="0" y="573"/>
                  </a:cubicBezTo>
                  <a:lnTo>
                    <a:pt x="979" y="573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 flipH="1">
              <a:off x="3019212" y="1697364"/>
              <a:ext cx="522393" cy="648650"/>
            </a:xfrm>
            <a:custGeom>
              <a:rect b="b" l="l" r="r" t="t"/>
              <a:pathLst>
                <a:path extrusionOk="0" h="4119" w="3322">
                  <a:moveTo>
                    <a:pt x="0" y="0"/>
                  </a:moveTo>
                  <a:lnTo>
                    <a:pt x="0" y="4119"/>
                  </a:lnTo>
                  <a:lnTo>
                    <a:pt x="3321" y="4119"/>
                  </a:lnTo>
                  <a:cubicBezTo>
                    <a:pt x="3321" y="1845"/>
                    <a:pt x="1835" y="0"/>
                    <a:pt x="0" y="0"/>
                  </a:cubicBezTo>
                  <a:close/>
                </a:path>
              </a:pathLst>
            </a:custGeom>
            <a:solidFill>
              <a:srgbClr val="0F8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 flipH="1">
              <a:off x="3368312" y="1683979"/>
              <a:ext cx="466096" cy="396843"/>
            </a:xfrm>
            <a:custGeom>
              <a:rect b="b" l="l" r="r" t="t"/>
              <a:pathLst>
                <a:path extrusionOk="0" h="2520" w="2964">
                  <a:moveTo>
                    <a:pt x="1484" y="0"/>
                  </a:moveTo>
                  <a:cubicBezTo>
                    <a:pt x="666" y="0"/>
                    <a:pt x="1" y="566"/>
                    <a:pt x="1" y="1262"/>
                  </a:cubicBezTo>
                  <a:lnTo>
                    <a:pt x="223" y="1262"/>
                  </a:lnTo>
                  <a:cubicBezTo>
                    <a:pt x="918" y="1262"/>
                    <a:pt x="1484" y="1824"/>
                    <a:pt x="1484" y="2520"/>
                  </a:cubicBezTo>
                  <a:cubicBezTo>
                    <a:pt x="2302" y="2520"/>
                    <a:pt x="2964" y="1957"/>
                    <a:pt x="2964" y="1262"/>
                  </a:cubicBezTo>
                  <a:cubicBezTo>
                    <a:pt x="2964" y="566"/>
                    <a:pt x="2302" y="0"/>
                    <a:pt x="14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/>
            <p:nvPr/>
          </p:nvSpPr>
          <p:spPr>
            <a:xfrm flipH="1">
              <a:off x="3561261" y="1762874"/>
              <a:ext cx="92936" cy="54960"/>
            </a:xfrm>
            <a:custGeom>
              <a:rect b="b" l="l" r="r" t="t"/>
              <a:pathLst>
                <a:path extrusionOk="0" h="349" w="591">
                  <a:moveTo>
                    <a:pt x="294" y="0"/>
                  </a:moveTo>
                  <a:cubicBezTo>
                    <a:pt x="168" y="0"/>
                    <a:pt x="58" y="72"/>
                    <a:pt x="1" y="174"/>
                  </a:cubicBezTo>
                  <a:cubicBezTo>
                    <a:pt x="58" y="277"/>
                    <a:pt x="168" y="348"/>
                    <a:pt x="294" y="348"/>
                  </a:cubicBezTo>
                  <a:cubicBezTo>
                    <a:pt x="420" y="348"/>
                    <a:pt x="532" y="277"/>
                    <a:pt x="590" y="174"/>
                  </a:cubicBezTo>
                  <a:cubicBezTo>
                    <a:pt x="532" y="72"/>
                    <a:pt x="420" y="0"/>
                    <a:pt x="294" y="0"/>
                  </a:cubicBezTo>
                  <a:close/>
                </a:path>
              </a:pathLst>
            </a:custGeom>
            <a:solidFill>
              <a:srgbClr val="1713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4"/>
            <p:cNvSpPr/>
            <p:nvPr/>
          </p:nvSpPr>
          <p:spPr>
            <a:xfrm flipH="1">
              <a:off x="3545692" y="3411644"/>
              <a:ext cx="502579" cy="1202341"/>
            </a:xfrm>
            <a:custGeom>
              <a:rect b="b" l="l" r="r" t="t"/>
              <a:pathLst>
                <a:path extrusionOk="0" h="7635" w="3196">
                  <a:moveTo>
                    <a:pt x="1797" y="1"/>
                  </a:moveTo>
                  <a:lnTo>
                    <a:pt x="1644" y="6700"/>
                  </a:lnTo>
                  <a:lnTo>
                    <a:pt x="488" y="7004"/>
                  </a:lnTo>
                  <a:cubicBezTo>
                    <a:pt x="202" y="7079"/>
                    <a:pt x="1" y="7338"/>
                    <a:pt x="1" y="7634"/>
                  </a:cubicBezTo>
                  <a:lnTo>
                    <a:pt x="1869" y="7634"/>
                  </a:lnTo>
                  <a:cubicBezTo>
                    <a:pt x="2172" y="7634"/>
                    <a:pt x="2397" y="7355"/>
                    <a:pt x="2333" y="7058"/>
                  </a:cubicBezTo>
                  <a:lnTo>
                    <a:pt x="2326" y="7017"/>
                  </a:lnTo>
                  <a:lnTo>
                    <a:pt x="2841" y="3812"/>
                  </a:lnTo>
                  <a:cubicBezTo>
                    <a:pt x="2922" y="3311"/>
                    <a:pt x="2841" y="2800"/>
                    <a:pt x="2609" y="2350"/>
                  </a:cubicBezTo>
                  <a:lnTo>
                    <a:pt x="3195" y="348"/>
                  </a:lnTo>
                  <a:lnTo>
                    <a:pt x="1797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4"/>
            <p:cNvSpPr/>
            <p:nvPr/>
          </p:nvSpPr>
          <p:spPr>
            <a:xfrm flipH="1">
              <a:off x="3067488" y="3411644"/>
              <a:ext cx="502579" cy="1202341"/>
            </a:xfrm>
            <a:custGeom>
              <a:rect b="b" l="l" r="r" t="t"/>
              <a:pathLst>
                <a:path extrusionOk="0" h="7635" w="3196">
                  <a:moveTo>
                    <a:pt x="1399" y="1"/>
                  </a:moveTo>
                  <a:lnTo>
                    <a:pt x="1" y="348"/>
                  </a:lnTo>
                  <a:lnTo>
                    <a:pt x="587" y="2350"/>
                  </a:lnTo>
                  <a:cubicBezTo>
                    <a:pt x="355" y="2800"/>
                    <a:pt x="274" y="3311"/>
                    <a:pt x="355" y="3812"/>
                  </a:cubicBezTo>
                  <a:lnTo>
                    <a:pt x="874" y="7017"/>
                  </a:lnTo>
                  <a:lnTo>
                    <a:pt x="863" y="7058"/>
                  </a:lnTo>
                  <a:cubicBezTo>
                    <a:pt x="799" y="7355"/>
                    <a:pt x="1024" y="7634"/>
                    <a:pt x="1327" y="7634"/>
                  </a:cubicBezTo>
                  <a:lnTo>
                    <a:pt x="3195" y="7634"/>
                  </a:lnTo>
                  <a:lnTo>
                    <a:pt x="3195" y="7593"/>
                  </a:lnTo>
                  <a:cubicBezTo>
                    <a:pt x="3195" y="7321"/>
                    <a:pt x="3011" y="7082"/>
                    <a:pt x="2745" y="7014"/>
                  </a:cubicBezTo>
                  <a:lnTo>
                    <a:pt x="1552" y="6700"/>
                  </a:lnTo>
                  <a:lnTo>
                    <a:pt x="1399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4"/>
            <p:cNvSpPr/>
            <p:nvPr/>
          </p:nvSpPr>
          <p:spPr>
            <a:xfrm flipH="1">
              <a:off x="3196120" y="2192310"/>
              <a:ext cx="622720" cy="640146"/>
            </a:xfrm>
            <a:custGeom>
              <a:rect b="b" l="l" r="r" t="t"/>
              <a:pathLst>
                <a:path extrusionOk="0" h="4065" w="3960">
                  <a:moveTo>
                    <a:pt x="1" y="1"/>
                  </a:moveTo>
                  <a:lnTo>
                    <a:pt x="509" y="4065"/>
                  </a:lnTo>
                  <a:lnTo>
                    <a:pt x="3451" y="4065"/>
                  </a:lnTo>
                  <a:lnTo>
                    <a:pt x="3959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4"/>
            <p:cNvSpPr/>
            <p:nvPr/>
          </p:nvSpPr>
          <p:spPr>
            <a:xfrm flipH="1">
              <a:off x="4357429" y="1918617"/>
              <a:ext cx="162599" cy="187871"/>
            </a:xfrm>
            <a:custGeom>
              <a:rect b="b" l="l" r="r" t="t"/>
              <a:pathLst>
                <a:path extrusionOk="0" h="1193" w="1034">
                  <a:moveTo>
                    <a:pt x="921" y="0"/>
                  </a:moveTo>
                  <a:lnTo>
                    <a:pt x="0" y="1180"/>
                  </a:lnTo>
                  <a:cubicBezTo>
                    <a:pt x="36" y="1189"/>
                    <a:pt x="74" y="1193"/>
                    <a:pt x="112" y="1193"/>
                  </a:cubicBezTo>
                  <a:cubicBezTo>
                    <a:pt x="327" y="1193"/>
                    <a:pt x="576" y="1059"/>
                    <a:pt x="761" y="822"/>
                  </a:cubicBezTo>
                  <a:cubicBezTo>
                    <a:pt x="975" y="542"/>
                    <a:pt x="1033" y="211"/>
                    <a:pt x="921" y="0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4"/>
            <p:cNvSpPr/>
            <p:nvPr/>
          </p:nvSpPr>
          <p:spPr>
            <a:xfrm flipH="1">
              <a:off x="4317173" y="2006016"/>
              <a:ext cx="130048" cy="2347517"/>
            </a:xfrm>
            <a:custGeom>
              <a:rect b="b" l="l" r="r" t="t"/>
              <a:pathLst>
                <a:path extrusionOk="0" h="14907" w="827">
                  <a:moveTo>
                    <a:pt x="189" y="1"/>
                  </a:moveTo>
                  <a:lnTo>
                    <a:pt x="1" y="216"/>
                  </a:lnTo>
                  <a:cubicBezTo>
                    <a:pt x="345" y="519"/>
                    <a:pt x="543" y="959"/>
                    <a:pt x="543" y="1419"/>
                  </a:cubicBezTo>
                  <a:lnTo>
                    <a:pt x="543" y="14907"/>
                  </a:lnTo>
                  <a:lnTo>
                    <a:pt x="826" y="14907"/>
                  </a:lnTo>
                  <a:lnTo>
                    <a:pt x="826" y="1419"/>
                  </a:lnTo>
                  <a:cubicBezTo>
                    <a:pt x="826" y="877"/>
                    <a:pt x="594" y="362"/>
                    <a:pt x="189" y="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4"/>
            <p:cNvSpPr/>
            <p:nvPr/>
          </p:nvSpPr>
          <p:spPr>
            <a:xfrm flipH="1">
              <a:off x="4231942" y="4327680"/>
              <a:ext cx="215279" cy="270704"/>
            </a:xfrm>
            <a:custGeom>
              <a:rect b="b" l="l" r="r" t="t"/>
              <a:pathLst>
                <a:path extrusionOk="0" h="1719" w="1369">
                  <a:moveTo>
                    <a:pt x="686" y="0"/>
                  </a:moveTo>
                  <a:lnTo>
                    <a:pt x="618" y="41"/>
                  </a:lnTo>
                  <a:cubicBezTo>
                    <a:pt x="216" y="263"/>
                    <a:pt x="1" y="716"/>
                    <a:pt x="86" y="1169"/>
                  </a:cubicBezTo>
                  <a:lnTo>
                    <a:pt x="189" y="1718"/>
                  </a:lnTo>
                  <a:lnTo>
                    <a:pt x="468" y="1664"/>
                  </a:lnTo>
                  <a:lnTo>
                    <a:pt x="366" y="1115"/>
                  </a:lnTo>
                  <a:cubicBezTo>
                    <a:pt x="308" y="812"/>
                    <a:pt x="434" y="505"/>
                    <a:pt x="686" y="331"/>
                  </a:cubicBezTo>
                  <a:cubicBezTo>
                    <a:pt x="935" y="505"/>
                    <a:pt x="1061" y="812"/>
                    <a:pt x="1007" y="1115"/>
                  </a:cubicBezTo>
                  <a:lnTo>
                    <a:pt x="901" y="1664"/>
                  </a:lnTo>
                  <a:lnTo>
                    <a:pt x="1181" y="1718"/>
                  </a:lnTo>
                  <a:lnTo>
                    <a:pt x="1283" y="1169"/>
                  </a:lnTo>
                  <a:cubicBezTo>
                    <a:pt x="1368" y="716"/>
                    <a:pt x="1157" y="263"/>
                    <a:pt x="754" y="41"/>
                  </a:cubicBezTo>
                  <a:lnTo>
                    <a:pt x="686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4"/>
            <p:cNvSpPr/>
            <p:nvPr/>
          </p:nvSpPr>
          <p:spPr>
            <a:xfrm flipH="1">
              <a:off x="3678728" y="2161760"/>
              <a:ext cx="595830" cy="537628"/>
            </a:xfrm>
            <a:custGeom>
              <a:rect b="b" l="l" r="r" t="t"/>
              <a:pathLst>
                <a:path extrusionOk="0" h="3414" w="3789">
                  <a:moveTo>
                    <a:pt x="2800" y="1"/>
                  </a:moveTo>
                  <a:lnTo>
                    <a:pt x="1866" y="2626"/>
                  </a:lnTo>
                  <a:lnTo>
                    <a:pt x="1" y="2626"/>
                  </a:lnTo>
                  <a:lnTo>
                    <a:pt x="1" y="3413"/>
                  </a:lnTo>
                  <a:lnTo>
                    <a:pt x="2367" y="3413"/>
                  </a:lnTo>
                  <a:lnTo>
                    <a:pt x="3789" y="907"/>
                  </a:lnTo>
                  <a:lnTo>
                    <a:pt x="2800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4"/>
            <p:cNvSpPr/>
            <p:nvPr/>
          </p:nvSpPr>
          <p:spPr>
            <a:xfrm flipH="1">
              <a:off x="4144667" y="2575133"/>
              <a:ext cx="129891" cy="124250"/>
            </a:xfrm>
            <a:custGeom>
              <a:rect b="b" l="l" r="r" t="t"/>
              <a:pathLst>
                <a:path extrusionOk="0" h="789" w="826">
                  <a:moveTo>
                    <a:pt x="1" y="1"/>
                  </a:moveTo>
                  <a:lnTo>
                    <a:pt x="1" y="788"/>
                  </a:lnTo>
                  <a:lnTo>
                    <a:pt x="826" y="788"/>
                  </a:lnTo>
                  <a:lnTo>
                    <a:pt x="826" y="1"/>
                  </a:lnTo>
                  <a:close/>
                </a:path>
              </a:pathLst>
            </a:custGeom>
            <a:solidFill>
              <a:srgbClr val="1F81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/>
            <p:nvPr/>
          </p:nvSpPr>
          <p:spPr>
            <a:xfrm flipH="1">
              <a:off x="4246409" y="2490411"/>
              <a:ext cx="186187" cy="208973"/>
            </a:xfrm>
            <a:custGeom>
              <a:rect b="b" l="l" r="r" t="t"/>
              <a:pathLst>
                <a:path extrusionOk="0" h="1327" w="1184">
                  <a:moveTo>
                    <a:pt x="0" y="0"/>
                  </a:moveTo>
                  <a:lnTo>
                    <a:pt x="0" y="1326"/>
                  </a:lnTo>
                  <a:lnTo>
                    <a:pt x="1183" y="1326"/>
                  </a:lnTo>
                  <a:lnTo>
                    <a:pt x="1006" y="0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4"/>
            <p:cNvSpPr/>
            <p:nvPr/>
          </p:nvSpPr>
          <p:spPr>
            <a:xfrm flipH="1">
              <a:off x="3276005" y="2832291"/>
              <a:ext cx="558404" cy="971951"/>
            </a:xfrm>
            <a:custGeom>
              <a:rect b="b" l="l" r="r" t="t"/>
              <a:pathLst>
                <a:path extrusionOk="0" h="6172" w="3551">
                  <a:moveTo>
                    <a:pt x="608" y="1"/>
                  </a:moveTo>
                  <a:lnTo>
                    <a:pt x="1" y="6100"/>
                  </a:lnTo>
                  <a:lnTo>
                    <a:pt x="3550" y="6172"/>
                  </a:lnTo>
                  <a:lnTo>
                    <a:pt x="3550" y="1"/>
                  </a:lnTo>
                  <a:close/>
                </a:path>
              </a:pathLst>
            </a:custGeom>
            <a:solidFill>
              <a:srgbClr val="F6FA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/>
            <p:nvPr/>
          </p:nvSpPr>
          <p:spPr>
            <a:xfrm flipH="1">
              <a:off x="3276005" y="2832291"/>
              <a:ext cx="462951" cy="1232891"/>
            </a:xfrm>
            <a:custGeom>
              <a:rect b="b" l="l" r="r" t="t"/>
              <a:pathLst>
                <a:path extrusionOk="0" h="7829" w="2944">
                  <a:moveTo>
                    <a:pt x="1" y="1"/>
                  </a:moveTo>
                  <a:cubicBezTo>
                    <a:pt x="1" y="1"/>
                    <a:pt x="219" y="7229"/>
                    <a:pt x="2943" y="7829"/>
                  </a:cubicBezTo>
                  <a:lnTo>
                    <a:pt x="2943" y="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/>
            <p:nvPr/>
          </p:nvSpPr>
          <p:spPr>
            <a:xfrm flipH="1">
              <a:off x="3276005" y="2832291"/>
              <a:ext cx="408699" cy="1171160"/>
            </a:xfrm>
            <a:custGeom>
              <a:rect b="b" l="l" r="r" t="t"/>
              <a:pathLst>
                <a:path extrusionOk="0" h="7437" w="2599">
                  <a:moveTo>
                    <a:pt x="75" y="1"/>
                  </a:moveTo>
                  <a:lnTo>
                    <a:pt x="0" y="4"/>
                  </a:lnTo>
                  <a:cubicBezTo>
                    <a:pt x="0" y="21"/>
                    <a:pt x="58" y="1760"/>
                    <a:pt x="450" y="3550"/>
                  </a:cubicBezTo>
                  <a:cubicBezTo>
                    <a:pt x="917" y="5684"/>
                    <a:pt x="1640" y="6987"/>
                    <a:pt x="2598" y="7437"/>
                  </a:cubicBezTo>
                  <a:lnTo>
                    <a:pt x="2598" y="7266"/>
                  </a:lnTo>
                  <a:cubicBezTo>
                    <a:pt x="389" y="6111"/>
                    <a:pt x="157" y="161"/>
                    <a:pt x="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4"/>
            <p:cNvSpPr/>
            <p:nvPr/>
          </p:nvSpPr>
          <p:spPr>
            <a:xfrm flipH="1">
              <a:off x="3276005" y="2832291"/>
              <a:ext cx="474745" cy="114014"/>
            </a:xfrm>
            <a:custGeom>
              <a:rect b="b" l="l" r="r" t="t"/>
              <a:pathLst>
                <a:path extrusionOk="0" h="724" w="3019">
                  <a:moveTo>
                    <a:pt x="76" y="1"/>
                  </a:moveTo>
                  <a:lnTo>
                    <a:pt x="1" y="724"/>
                  </a:lnTo>
                  <a:lnTo>
                    <a:pt x="3018" y="724"/>
                  </a:lnTo>
                  <a:lnTo>
                    <a:pt x="3018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4"/>
            <p:cNvSpPr/>
            <p:nvPr/>
          </p:nvSpPr>
          <p:spPr>
            <a:xfrm flipH="1">
              <a:off x="3085258" y="2130107"/>
              <a:ext cx="164643" cy="816206"/>
            </a:xfrm>
            <a:custGeom>
              <a:rect b="b" l="l" r="r" t="t"/>
              <a:pathLst>
                <a:path extrusionOk="0" h="5183" w="1047">
                  <a:moveTo>
                    <a:pt x="116" y="0"/>
                  </a:moveTo>
                  <a:lnTo>
                    <a:pt x="0" y="5183"/>
                  </a:lnTo>
                  <a:lnTo>
                    <a:pt x="812" y="5183"/>
                  </a:lnTo>
                  <a:lnTo>
                    <a:pt x="1013" y="1490"/>
                  </a:lnTo>
                  <a:cubicBezTo>
                    <a:pt x="1047" y="856"/>
                    <a:pt x="692" y="266"/>
                    <a:pt x="116" y="0"/>
                  </a:cubicBez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4"/>
            <p:cNvSpPr/>
            <p:nvPr/>
          </p:nvSpPr>
          <p:spPr>
            <a:xfrm flipH="1">
              <a:off x="3115765" y="2832291"/>
              <a:ext cx="134136" cy="114014"/>
            </a:xfrm>
            <a:custGeom>
              <a:rect b="b" l="l" r="r" t="t"/>
              <a:pathLst>
                <a:path extrusionOk="0" h="724" w="853">
                  <a:moveTo>
                    <a:pt x="17" y="1"/>
                  </a:moveTo>
                  <a:lnTo>
                    <a:pt x="0" y="724"/>
                  </a:lnTo>
                  <a:lnTo>
                    <a:pt x="812" y="724"/>
                  </a:lnTo>
                  <a:lnTo>
                    <a:pt x="853" y="1"/>
                  </a:lnTo>
                  <a:close/>
                </a:path>
              </a:pathLst>
            </a:custGeom>
            <a:solidFill>
              <a:srgbClr val="1F81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4"/>
            <p:cNvSpPr/>
            <p:nvPr/>
          </p:nvSpPr>
          <p:spPr>
            <a:xfrm flipH="1">
              <a:off x="3019212" y="3158266"/>
              <a:ext cx="317650" cy="71495"/>
            </a:xfrm>
            <a:custGeom>
              <a:rect b="b" l="l" r="r" t="t"/>
              <a:pathLst>
                <a:path extrusionOk="0" h="454" w="2020">
                  <a:moveTo>
                    <a:pt x="1" y="0"/>
                  </a:moveTo>
                  <a:lnTo>
                    <a:pt x="93" y="454"/>
                  </a:lnTo>
                  <a:lnTo>
                    <a:pt x="1927" y="454"/>
                  </a:lnTo>
                  <a:lnTo>
                    <a:pt x="20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/>
            <p:nvPr/>
          </p:nvSpPr>
          <p:spPr>
            <a:xfrm flipH="1">
              <a:off x="3120011" y="3193698"/>
              <a:ext cx="116052" cy="274011"/>
            </a:xfrm>
            <a:custGeom>
              <a:rect b="b" l="l" r="r" t="t"/>
              <a:pathLst>
                <a:path extrusionOk="0" h="1740" w="738">
                  <a:moveTo>
                    <a:pt x="93" y="0"/>
                  </a:moveTo>
                  <a:lnTo>
                    <a:pt x="1" y="1739"/>
                  </a:lnTo>
                  <a:lnTo>
                    <a:pt x="737" y="1739"/>
                  </a:lnTo>
                  <a:lnTo>
                    <a:pt x="6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4"/>
            <p:cNvSpPr/>
            <p:nvPr/>
          </p:nvSpPr>
          <p:spPr>
            <a:xfrm flipH="1">
              <a:off x="3082585" y="3038584"/>
              <a:ext cx="190905" cy="119840"/>
            </a:xfrm>
            <a:custGeom>
              <a:rect b="b" l="l" r="r" t="t"/>
              <a:pathLst>
                <a:path extrusionOk="0" h="761" w="1214">
                  <a:moveTo>
                    <a:pt x="607" y="0"/>
                  </a:moveTo>
                  <a:cubicBezTo>
                    <a:pt x="273" y="0"/>
                    <a:pt x="0" y="341"/>
                    <a:pt x="0" y="760"/>
                  </a:cubicBezTo>
                  <a:lnTo>
                    <a:pt x="171" y="760"/>
                  </a:lnTo>
                  <a:cubicBezTo>
                    <a:pt x="171" y="433"/>
                    <a:pt x="365" y="171"/>
                    <a:pt x="607" y="171"/>
                  </a:cubicBezTo>
                  <a:cubicBezTo>
                    <a:pt x="849" y="171"/>
                    <a:pt x="1043" y="433"/>
                    <a:pt x="1043" y="760"/>
                  </a:cubicBezTo>
                  <a:lnTo>
                    <a:pt x="1214" y="760"/>
                  </a:lnTo>
                  <a:cubicBezTo>
                    <a:pt x="1214" y="341"/>
                    <a:pt x="941" y="0"/>
                    <a:pt x="6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4"/>
            <p:cNvSpPr/>
            <p:nvPr/>
          </p:nvSpPr>
          <p:spPr>
            <a:xfrm flipH="1">
              <a:off x="3039655" y="2946146"/>
              <a:ext cx="210247" cy="216532"/>
            </a:xfrm>
            <a:custGeom>
              <a:rect b="b" l="l" r="r" t="t"/>
              <a:pathLst>
                <a:path extrusionOk="0" h="1375" w="1337">
                  <a:moveTo>
                    <a:pt x="0" y="1"/>
                  </a:moveTo>
                  <a:lnTo>
                    <a:pt x="341" y="686"/>
                  </a:lnTo>
                  <a:lnTo>
                    <a:pt x="120" y="1061"/>
                  </a:lnTo>
                  <a:lnTo>
                    <a:pt x="812" y="1375"/>
                  </a:lnTo>
                  <a:lnTo>
                    <a:pt x="1337" y="464"/>
                  </a:lnTo>
                  <a:lnTo>
                    <a:pt x="812" y="1"/>
                  </a:lnTo>
                  <a:close/>
                </a:path>
              </a:pathLst>
            </a:custGeom>
            <a:solidFill>
              <a:srgbClr val="483E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/>
            <p:nvPr/>
          </p:nvSpPr>
          <p:spPr>
            <a:xfrm flipH="1">
              <a:off x="3146271" y="2023024"/>
              <a:ext cx="756227" cy="298420"/>
            </a:xfrm>
            <a:custGeom>
              <a:rect b="b" l="l" r="r" t="t"/>
              <a:pathLst>
                <a:path extrusionOk="0" h="1895" w="4809">
                  <a:moveTo>
                    <a:pt x="2404" y="0"/>
                  </a:moveTo>
                  <a:cubicBezTo>
                    <a:pt x="1908" y="0"/>
                    <a:pt x="1411" y="111"/>
                    <a:pt x="952" y="333"/>
                  </a:cubicBezTo>
                  <a:lnTo>
                    <a:pt x="564" y="524"/>
                  </a:lnTo>
                  <a:lnTo>
                    <a:pt x="434" y="585"/>
                  </a:lnTo>
                  <a:lnTo>
                    <a:pt x="236" y="680"/>
                  </a:lnTo>
                  <a:lnTo>
                    <a:pt x="100" y="749"/>
                  </a:lnTo>
                  <a:lnTo>
                    <a:pt x="1" y="796"/>
                  </a:lnTo>
                  <a:cubicBezTo>
                    <a:pt x="635" y="1529"/>
                    <a:pt x="1518" y="1894"/>
                    <a:pt x="2405" y="1894"/>
                  </a:cubicBezTo>
                  <a:cubicBezTo>
                    <a:pt x="3288" y="1894"/>
                    <a:pt x="4174" y="1529"/>
                    <a:pt x="4808" y="796"/>
                  </a:cubicBezTo>
                  <a:lnTo>
                    <a:pt x="4706" y="749"/>
                  </a:lnTo>
                  <a:lnTo>
                    <a:pt x="4573" y="680"/>
                  </a:lnTo>
                  <a:lnTo>
                    <a:pt x="4372" y="585"/>
                  </a:lnTo>
                  <a:lnTo>
                    <a:pt x="4246" y="524"/>
                  </a:lnTo>
                  <a:lnTo>
                    <a:pt x="3854" y="333"/>
                  </a:lnTo>
                  <a:cubicBezTo>
                    <a:pt x="3397" y="111"/>
                    <a:pt x="2901" y="0"/>
                    <a:pt x="2404" y="0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4"/>
            <p:cNvSpPr/>
            <p:nvPr/>
          </p:nvSpPr>
          <p:spPr>
            <a:xfrm flipH="1">
              <a:off x="3162468" y="2130107"/>
              <a:ext cx="724462" cy="174643"/>
            </a:xfrm>
            <a:custGeom>
              <a:rect b="b" l="l" r="r" t="t"/>
              <a:pathLst>
                <a:path extrusionOk="0" h="1109" w="4607">
                  <a:moveTo>
                    <a:pt x="137" y="0"/>
                  </a:moveTo>
                  <a:lnTo>
                    <a:pt x="1" y="65"/>
                  </a:lnTo>
                  <a:cubicBezTo>
                    <a:pt x="584" y="727"/>
                    <a:pt x="1423" y="1108"/>
                    <a:pt x="2306" y="1108"/>
                  </a:cubicBezTo>
                  <a:cubicBezTo>
                    <a:pt x="3189" y="1108"/>
                    <a:pt x="4024" y="727"/>
                    <a:pt x="4607" y="65"/>
                  </a:cubicBezTo>
                  <a:lnTo>
                    <a:pt x="4474" y="0"/>
                  </a:lnTo>
                  <a:cubicBezTo>
                    <a:pt x="3918" y="614"/>
                    <a:pt x="3134" y="962"/>
                    <a:pt x="2306" y="962"/>
                  </a:cubicBezTo>
                  <a:cubicBezTo>
                    <a:pt x="1477" y="962"/>
                    <a:pt x="690" y="614"/>
                    <a:pt x="137" y="0"/>
                  </a:cubicBezTo>
                  <a:close/>
                </a:path>
              </a:pathLst>
            </a:custGeom>
            <a:solidFill>
              <a:srgbClr val="28A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4"/>
            <p:cNvSpPr/>
            <p:nvPr/>
          </p:nvSpPr>
          <p:spPr>
            <a:xfrm flipH="1">
              <a:off x="3214991" y="2105383"/>
              <a:ext cx="619418" cy="134328"/>
            </a:xfrm>
            <a:custGeom>
              <a:rect b="b" l="l" r="r" t="t"/>
              <a:pathLst>
                <a:path extrusionOk="0" h="853" w="3939">
                  <a:moveTo>
                    <a:pt x="131" y="1"/>
                  </a:moveTo>
                  <a:lnTo>
                    <a:pt x="1" y="62"/>
                  </a:lnTo>
                  <a:cubicBezTo>
                    <a:pt x="529" y="570"/>
                    <a:pt x="1232" y="853"/>
                    <a:pt x="1972" y="853"/>
                  </a:cubicBezTo>
                  <a:cubicBezTo>
                    <a:pt x="2708" y="853"/>
                    <a:pt x="3414" y="570"/>
                    <a:pt x="3939" y="62"/>
                  </a:cubicBezTo>
                  <a:lnTo>
                    <a:pt x="3813" y="1"/>
                  </a:lnTo>
                  <a:cubicBezTo>
                    <a:pt x="3315" y="461"/>
                    <a:pt x="2657" y="720"/>
                    <a:pt x="1972" y="720"/>
                  </a:cubicBezTo>
                  <a:cubicBezTo>
                    <a:pt x="1283" y="720"/>
                    <a:pt x="628" y="461"/>
                    <a:pt x="1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/>
            <p:nvPr/>
          </p:nvSpPr>
          <p:spPr>
            <a:xfrm flipH="1">
              <a:off x="3607965" y="2029638"/>
              <a:ext cx="143257" cy="398576"/>
            </a:xfrm>
            <a:custGeom>
              <a:rect b="b" l="l" r="r" t="t"/>
              <a:pathLst>
                <a:path extrusionOk="0" h="2531" w="911">
                  <a:moveTo>
                    <a:pt x="911" y="1"/>
                  </a:moveTo>
                  <a:cubicBezTo>
                    <a:pt x="410" y="1"/>
                    <a:pt x="0" y="407"/>
                    <a:pt x="0" y="911"/>
                  </a:cubicBezTo>
                  <a:lnTo>
                    <a:pt x="0" y="2531"/>
                  </a:lnTo>
                  <a:lnTo>
                    <a:pt x="911" y="2531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0F8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4"/>
            <p:cNvSpPr/>
            <p:nvPr/>
          </p:nvSpPr>
          <p:spPr>
            <a:xfrm flipH="1">
              <a:off x="3607965" y="2366793"/>
              <a:ext cx="143257" cy="35590"/>
            </a:xfrm>
            <a:custGeom>
              <a:rect b="b" l="l" r="r" t="t"/>
              <a:pathLst>
                <a:path extrusionOk="0" h="226" w="911">
                  <a:moveTo>
                    <a:pt x="0" y="1"/>
                  </a:moveTo>
                  <a:lnTo>
                    <a:pt x="0" y="226"/>
                  </a:lnTo>
                  <a:lnTo>
                    <a:pt x="911" y="226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4"/>
            <p:cNvSpPr/>
            <p:nvPr/>
          </p:nvSpPr>
          <p:spPr>
            <a:xfrm flipH="1">
              <a:off x="3607965" y="2322857"/>
              <a:ext cx="143257" cy="18425"/>
            </a:xfrm>
            <a:custGeom>
              <a:rect b="b" l="l" r="r" t="t"/>
              <a:pathLst>
                <a:path extrusionOk="0" h="117" w="911">
                  <a:moveTo>
                    <a:pt x="0" y="0"/>
                  </a:moveTo>
                  <a:lnTo>
                    <a:pt x="0" y="116"/>
                  </a:lnTo>
                  <a:lnTo>
                    <a:pt x="911" y="116"/>
                  </a:lnTo>
                  <a:lnTo>
                    <a:pt x="911" y="0"/>
                  </a:lnTo>
                  <a:close/>
                </a:path>
              </a:pathLst>
            </a:custGeom>
            <a:solidFill>
              <a:srgbClr val="28A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4"/>
            <p:cNvSpPr/>
            <p:nvPr/>
          </p:nvSpPr>
          <p:spPr>
            <a:xfrm flipH="1">
              <a:off x="3301323" y="2029165"/>
              <a:ext cx="143257" cy="399048"/>
            </a:xfrm>
            <a:custGeom>
              <a:rect b="b" l="l" r="r" t="t"/>
              <a:pathLst>
                <a:path extrusionOk="0" h="2534" w="911">
                  <a:moveTo>
                    <a:pt x="1" y="0"/>
                  </a:moveTo>
                  <a:lnTo>
                    <a:pt x="1" y="2534"/>
                  </a:lnTo>
                  <a:lnTo>
                    <a:pt x="911" y="2534"/>
                  </a:lnTo>
                  <a:lnTo>
                    <a:pt x="911" y="0"/>
                  </a:lnTo>
                  <a:close/>
                </a:path>
              </a:pathLst>
            </a:custGeom>
            <a:solidFill>
              <a:srgbClr val="0F8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4"/>
            <p:cNvSpPr/>
            <p:nvPr/>
          </p:nvSpPr>
          <p:spPr>
            <a:xfrm flipH="1">
              <a:off x="3301323" y="2366793"/>
              <a:ext cx="143257" cy="36220"/>
            </a:xfrm>
            <a:custGeom>
              <a:rect b="b" l="l" r="r" t="t"/>
              <a:pathLst>
                <a:path extrusionOk="0" h="230" w="911">
                  <a:moveTo>
                    <a:pt x="1" y="1"/>
                  </a:moveTo>
                  <a:lnTo>
                    <a:pt x="1" y="229"/>
                  </a:lnTo>
                  <a:lnTo>
                    <a:pt x="911" y="229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4"/>
            <p:cNvSpPr/>
            <p:nvPr/>
          </p:nvSpPr>
          <p:spPr>
            <a:xfrm flipH="1">
              <a:off x="3301323" y="2323330"/>
              <a:ext cx="143257" cy="17952"/>
            </a:xfrm>
            <a:custGeom>
              <a:rect b="b" l="l" r="r" t="t"/>
              <a:pathLst>
                <a:path extrusionOk="0" h="114" w="911">
                  <a:moveTo>
                    <a:pt x="1" y="1"/>
                  </a:moveTo>
                  <a:lnTo>
                    <a:pt x="1" y="113"/>
                  </a:lnTo>
                  <a:lnTo>
                    <a:pt x="911" y="113"/>
                  </a:lnTo>
                  <a:lnTo>
                    <a:pt x="911" y="1"/>
                  </a:lnTo>
                  <a:close/>
                </a:path>
              </a:pathLst>
            </a:custGeom>
            <a:solidFill>
              <a:srgbClr val="28A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4"/>
            <p:cNvSpPr/>
            <p:nvPr/>
          </p:nvSpPr>
          <p:spPr>
            <a:xfrm flipH="1">
              <a:off x="2682058" y="4613813"/>
              <a:ext cx="3779878" cy="111337"/>
            </a:xfrm>
            <a:custGeom>
              <a:rect b="b" l="l" r="r" t="t"/>
              <a:pathLst>
                <a:path extrusionOk="0" h="707" w="24037">
                  <a:moveTo>
                    <a:pt x="0" y="0"/>
                  </a:moveTo>
                  <a:lnTo>
                    <a:pt x="0" y="706"/>
                  </a:lnTo>
                  <a:lnTo>
                    <a:pt x="24037" y="706"/>
                  </a:lnTo>
                  <a:lnTo>
                    <a:pt x="24037" y="0"/>
                  </a:lnTo>
                  <a:close/>
                </a:path>
              </a:pathLst>
            </a:custGeom>
            <a:solidFill>
              <a:srgbClr val="915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Lista Gardinera</a:t>
            </a:r>
            <a:endParaRPr/>
          </a:p>
        </p:txBody>
      </p:sp>
      <p:sp>
        <p:nvSpPr>
          <p:cNvPr id="204" name="Google Shape;204;p15"/>
          <p:cNvSpPr txBox="1"/>
          <p:nvPr>
            <p:ph idx="1" type="body"/>
          </p:nvPr>
        </p:nvSpPr>
        <p:spPr>
          <a:xfrm>
            <a:off x="311700" y="1796300"/>
            <a:ext cx="4301100" cy="17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Lista hieroglifów i ich znaczeń pogrupowana w 26 kategorii przez Alana H. Gardinera [1]. Kategorie, które znajdują się na liście to m.in. ssaki, drzewa i rośliny.</a:t>
            </a:r>
            <a:endParaRPr/>
          </a:p>
        </p:txBody>
      </p:sp>
      <p:pic>
        <p:nvPicPr>
          <p:cNvPr id="205" name="Google Shape;20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3675" y="1017722"/>
            <a:ext cx="2708725" cy="351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Warunki wstępne</a:t>
            </a:r>
            <a:endParaRPr/>
          </a:p>
        </p:txBody>
      </p:sp>
      <p:sp>
        <p:nvSpPr>
          <p:cNvPr id="211" name="Google Shape;211;p16"/>
          <p:cNvSpPr txBox="1"/>
          <p:nvPr>
            <p:ph idx="1" type="body"/>
          </p:nvPr>
        </p:nvSpPr>
        <p:spPr>
          <a:xfrm>
            <a:off x="311700" y="1152475"/>
            <a:ext cx="468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Stworzenie obrazów hieroglifów na podstawie listy znaków Gardinera. [1]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Stworzenie pliku zawierającego znaczenia danych hieroglifów. [1]</a:t>
            </a:r>
            <a:endParaRPr/>
          </a:p>
        </p:txBody>
      </p:sp>
      <p:pic>
        <p:nvPicPr>
          <p:cNvPr id="212" name="Google Shape;21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250" y="1926825"/>
            <a:ext cx="1996000" cy="100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7262" y="3735574"/>
            <a:ext cx="1239175" cy="606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4" name="Google Shape;214;p16"/>
          <p:cNvGrpSpPr/>
          <p:nvPr/>
        </p:nvGrpSpPr>
        <p:grpSpPr>
          <a:xfrm>
            <a:off x="5127530" y="1176697"/>
            <a:ext cx="3704770" cy="2790120"/>
            <a:chOff x="3603900" y="1059308"/>
            <a:chExt cx="1936224" cy="1458276"/>
          </a:xfrm>
        </p:grpSpPr>
        <p:sp>
          <p:nvSpPr>
            <p:cNvPr id="215" name="Google Shape;215;p16"/>
            <p:cNvSpPr/>
            <p:nvPr/>
          </p:nvSpPr>
          <p:spPr>
            <a:xfrm>
              <a:off x="4211296" y="1059308"/>
              <a:ext cx="1007432" cy="770768"/>
            </a:xfrm>
            <a:custGeom>
              <a:rect b="b" l="l" r="r" t="t"/>
              <a:pathLst>
                <a:path extrusionOk="0" h="6360" w="8313">
                  <a:moveTo>
                    <a:pt x="2077" y="1"/>
                  </a:moveTo>
                  <a:lnTo>
                    <a:pt x="0" y="4273"/>
                  </a:lnTo>
                  <a:lnTo>
                    <a:pt x="2077" y="6359"/>
                  </a:lnTo>
                  <a:lnTo>
                    <a:pt x="6236" y="6359"/>
                  </a:lnTo>
                  <a:lnTo>
                    <a:pt x="8312" y="4273"/>
                  </a:lnTo>
                  <a:lnTo>
                    <a:pt x="6236" y="1"/>
                  </a:ln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6"/>
            <p:cNvSpPr/>
            <p:nvPr/>
          </p:nvSpPr>
          <p:spPr>
            <a:xfrm>
              <a:off x="4279888" y="1324228"/>
              <a:ext cx="421490" cy="505847"/>
            </a:xfrm>
            <a:custGeom>
              <a:rect b="b" l="l" r="r" t="t"/>
              <a:pathLst>
                <a:path extrusionOk="0" h="4174" w="3478">
                  <a:moveTo>
                    <a:pt x="1074" y="0"/>
                  </a:moveTo>
                  <a:lnTo>
                    <a:pt x="941" y="263"/>
                  </a:lnTo>
                  <a:lnTo>
                    <a:pt x="856" y="426"/>
                  </a:lnTo>
                  <a:lnTo>
                    <a:pt x="662" y="805"/>
                  </a:lnTo>
                  <a:lnTo>
                    <a:pt x="576" y="968"/>
                  </a:lnTo>
                  <a:lnTo>
                    <a:pt x="382" y="1343"/>
                  </a:lnTo>
                  <a:lnTo>
                    <a:pt x="300" y="1507"/>
                  </a:lnTo>
                  <a:lnTo>
                    <a:pt x="106" y="1885"/>
                  </a:lnTo>
                  <a:lnTo>
                    <a:pt x="21" y="2046"/>
                  </a:lnTo>
                  <a:lnTo>
                    <a:pt x="0" y="2087"/>
                  </a:lnTo>
                  <a:lnTo>
                    <a:pt x="338" y="2424"/>
                  </a:lnTo>
                  <a:lnTo>
                    <a:pt x="501" y="2588"/>
                  </a:lnTo>
                  <a:lnTo>
                    <a:pt x="876" y="2966"/>
                  </a:lnTo>
                  <a:lnTo>
                    <a:pt x="1037" y="3126"/>
                  </a:lnTo>
                  <a:lnTo>
                    <a:pt x="2080" y="4173"/>
                  </a:lnTo>
                  <a:lnTo>
                    <a:pt x="3478" y="4173"/>
                  </a:lnTo>
                  <a:lnTo>
                    <a:pt x="2874" y="3126"/>
                  </a:lnTo>
                  <a:lnTo>
                    <a:pt x="2782" y="2966"/>
                  </a:lnTo>
                  <a:lnTo>
                    <a:pt x="2564" y="2588"/>
                  </a:lnTo>
                  <a:lnTo>
                    <a:pt x="2472" y="2424"/>
                  </a:lnTo>
                  <a:lnTo>
                    <a:pt x="2254" y="2046"/>
                  </a:lnTo>
                  <a:lnTo>
                    <a:pt x="2158" y="1885"/>
                  </a:lnTo>
                  <a:lnTo>
                    <a:pt x="1944" y="1507"/>
                  </a:lnTo>
                  <a:lnTo>
                    <a:pt x="1848" y="1343"/>
                  </a:lnTo>
                  <a:lnTo>
                    <a:pt x="1633" y="968"/>
                  </a:lnTo>
                  <a:lnTo>
                    <a:pt x="1538" y="805"/>
                  </a:lnTo>
                  <a:lnTo>
                    <a:pt x="1320" y="426"/>
                  </a:lnTo>
                  <a:lnTo>
                    <a:pt x="1228" y="263"/>
                  </a:lnTo>
                  <a:lnTo>
                    <a:pt x="1074" y="0"/>
                  </a:lnTo>
                  <a:close/>
                </a:path>
              </a:pathLst>
            </a:custGeom>
            <a:solidFill>
              <a:srgbClr val="C27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6"/>
            <p:cNvSpPr/>
            <p:nvPr/>
          </p:nvSpPr>
          <p:spPr>
            <a:xfrm>
              <a:off x="4728528" y="1324228"/>
              <a:ext cx="421127" cy="505847"/>
            </a:xfrm>
            <a:custGeom>
              <a:rect b="b" l="l" r="r" t="t"/>
              <a:pathLst>
                <a:path extrusionOk="0" h="4174" w="3475">
                  <a:moveTo>
                    <a:pt x="2401" y="0"/>
                  </a:moveTo>
                  <a:lnTo>
                    <a:pt x="2251" y="263"/>
                  </a:lnTo>
                  <a:lnTo>
                    <a:pt x="2156" y="426"/>
                  </a:lnTo>
                  <a:lnTo>
                    <a:pt x="1941" y="805"/>
                  </a:lnTo>
                  <a:lnTo>
                    <a:pt x="1845" y="968"/>
                  </a:lnTo>
                  <a:lnTo>
                    <a:pt x="1630" y="1343"/>
                  </a:lnTo>
                  <a:lnTo>
                    <a:pt x="1535" y="1507"/>
                  </a:lnTo>
                  <a:lnTo>
                    <a:pt x="1317" y="1885"/>
                  </a:lnTo>
                  <a:lnTo>
                    <a:pt x="1225" y="2046"/>
                  </a:lnTo>
                  <a:lnTo>
                    <a:pt x="1007" y="2424"/>
                  </a:lnTo>
                  <a:lnTo>
                    <a:pt x="915" y="2588"/>
                  </a:lnTo>
                  <a:lnTo>
                    <a:pt x="696" y="2966"/>
                  </a:lnTo>
                  <a:lnTo>
                    <a:pt x="604" y="3126"/>
                  </a:lnTo>
                  <a:lnTo>
                    <a:pt x="1" y="4173"/>
                  </a:lnTo>
                  <a:lnTo>
                    <a:pt x="1399" y="4173"/>
                  </a:lnTo>
                  <a:lnTo>
                    <a:pt x="2439" y="3126"/>
                  </a:lnTo>
                  <a:lnTo>
                    <a:pt x="2602" y="2966"/>
                  </a:lnTo>
                  <a:lnTo>
                    <a:pt x="2977" y="2588"/>
                  </a:lnTo>
                  <a:lnTo>
                    <a:pt x="3141" y="2424"/>
                  </a:lnTo>
                  <a:lnTo>
                    <a:pt x="3475" y="2087"/>
                  </a:lnTo>
                  <a:lnTo>
                    <a:pt x="3455" y="2046"/>
                  </a:lnTo>
                  <a:lnTo>
                    <a:pt x="3373" y="1885"/>
                  </a:lnTo>
                  <a:lnTo>
                    <a:pt x="3178" y="1507"/>
                  </a:lnTo>
                  <a:lnTo>
                    <a:pt x="3093" y="1343"/>
                  </a:lnTo>
                  <a:lnTo>
                    <a:pt x="2899" y="968"/>
                  </a:lnTo>
                  <a:lnTo>
                    <a:pt x="2817" y="805"/>
                  </a:lnTo>
                  <a:lnTo>
                    <a:pt x="2623" y="426"/>
                  </a:lnTo>
                  <a:lnTo>
                    <a:pt x="2537" y="263"/>
                  </a:lnTo>
                  <a:lnTo>
                    <a:pt x="2401" y="0"/>
                  </a:lnTo>
                  <a:close/>
                </a:path>
              </a:pathLst>
            </a:custGeom>
            <a:solidFill>
              <a:srgbClr val="C27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8" name="Google Shape;218;p16"/>
            <p:cNvGrpSpPr/>
            <p:nvPr/>
          </p:nvGrpSpPr>
          <p:grpSpPr>
            <a:xfrm>
              <a:off x="4282312" y="1355980"/>
              <a:ext cx="864919" cy="347208"/>
              <a:chOff x="4282312" y="1355980"/>
              <a:chExt cx="864919" cy="347208"/>
            </a:xfrm>
          </p:grpSpPr>
          <p:sp>
            <p:nvSpPr>
              <p:cNvPr id="219" name="Google Shape;219;p16"/>
              <p:cNvSpPr/>
              <p:nvPr/>
            </p:nvSpPr>
            <p:spPr>
              <a:xfrm>
                <a:off x="4383504" y="1355980"/>
                <a:ext cx="56352" cy="19996"/>
              </a:xfrm>
              <a:custGeom>
                <a:rect b="b" l="l" r="r" t="t"/>
                <a:pathLst>
                  <a:path extrusionOk="0" h="165" w="465">
                    <a:moveTo>
                      <a:pt x="86" y="1"/>
                    </a:moveTo>
                    <a:lnTo>
                      <a:pt x="1" y="164"/>
                    </a:lnTo>
                    <a:lnTo>
                      <a:pt x="465" y="164"/>
                    </a:lnTo>
                    <a:lnTo>
                      <a:pt x="373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Google Shape;220;p16"/>
              <p:cNvSpPr/>
              <p:nvPr/>
            </p:nvSpPr>
            <p:spPr>
              <a:xfrm>
                <a:off x="4349693" y="1421665"/>
                <a:ext cx="128216" cy="19996"/>
              </a:xfrm>
              <a:custGeom>
                <a:rect b="b" l="l" r="r" t="t"/>
                <a:pathLst>
                  <a:path extrusionOk="0" h="165" w="1058">
                    <a:moveTo>
                      <a:pt x="86" y="1"/>
                    </a:moveTo>
                    <a:lnTo>
                      <a:pt x="0" y="164"/>
                    </a:lnTo>
                    <a:lnTo>
                      <a:pt x="1057" y="164"/>
                    </a:lnTo>
                    <a:lnTo>
                      <a:pt x="962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6"/>
              <p:cNvSpPr/>
              <p:nvPr/>
            </p:nvSpPr>
            <p:spPr>
              <a:xfrm>
                <a:off x="4316245" y="1486986"/>
                <a:ext cx="199232" cy="19875"/>
              </a:xfrm>
              <a:custGeom>
                <a:rect b="b" l="l" r="r" t="t"/>
                <a:pathLst>
                  <a:path extrusionOk="0" h="164" w="1644">
                    <a:moveTo>
                      <a:pt x="82" y="0"/>
                    </a:moveTo>
                    <a:lnTo>
                      <a:pt x="0" y="164"/>
                    </a:lnTo>
                    <a:lnTo>
                      <a:pt x="1644" y="164"/>
                    </a:lnTo>
                    <a:lnTo>
                      <a:pt x="154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6"/>
              <p:cNvSpPr/>
              <p:nvPr/>
            </p:nvSpPr>
            <p:spPr>
              <a:xfrm>
                <a:off x="4282312" y="1552670"/>
                <a:ext cx="270733" cy="19512"/>
              </a:xfrm>
              <a:custGeom>
                <a:rect b="b" l="l" r="r" t="t"/>
                <a:pathLst>
                  <a:path extrusionOk="0" h="161" w="2234">
                    <a:moveTo>
                      <a:pt x="86" y="0"/>
                    </a:moveTo>
                    <a:lnTo>
                      <a:pt x="1" y="161"/>
                    </a:lnTo>
                    <a:lnTo>
                      <a:pt x="2234" y="161"/>
                    </a:lnTo>
                    <a:lnTo>
                      <a:pt x="213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6"/>
              <p:cNvSpPr/>
              <p:nvPr/>
            </p:nvSpPr>
            <p:spPr>
              <a:xfrm>
                <a:off x="4320729" y="1617992"/>
                <a:ext cx="270006" cy="19875"/>
              </a:xfrm>
              <a:custGeom>
                <a:rect b="b" l="l" r="r" t="t"/>
                <a:pathLst>
                  <a:path extrusionOk="0" h="164" w="2228">
                    <a:moveTo>
                      <a:pt x="1" y="0"/>
                    </a:moveTo>
                    <a:lnTo>
                      <a:pt x="164" y="164"/>
                    </a:lnTo>
                    <a:lnTo>
                      <a:pt x="2227" y="164"/>
                    </a:lnTo>
                    <a:lnTo>
                      <a:pt x="2135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16"/>
              <p:cNvSpPr/>
              <p:nvPr/>
            </p:nvSpPr>
            <p:spPr>
              <a:xfrm>
                <a:off x="4386049" y="1683676"/>
                <a:ext cx="242254" cy="19512"/>
              </a:xfrm>
              <a:custGeom>
                <a:rect b="b" l="l" r="r" t="t"/>
                <a:pathLst>
                  <a:path extrusionOk="0" h="161" w="1999">
                    <a:moveTo>
                      <a:pt x="0" y="0"/>
                    </a:moveTo>
                    <a:lnTo>
                      <a:pt x="161" y="160"/>
                    </a:lnTo>
                    <a:lnTo>
                      <a:pt x="1998" y="160"/>
                    </a:lnTo>
                    <a:lnTo>
                      <a:pt x="1906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6"/>
              <p:cNvSpPr/>
              <p:nvPr/>
            </p:nvSpPr>
            <p:spPr>
              <a:xfrm>
                <a:off x="4989688" y="1355980"/>
                <a:ext cx="56716" cy="19996"/>
              </a:xfrm>
              <a:custGeom>
                <a:rect b="b" l="l" r="r" t="t"/>
                <a:pathLst>
                  <a:path extrusionOk="0" h="165" w="468">
                    <a:moveTo>
                      <a:pt x="96" y="1"/>
                    </a:moveTo>
                    <a:lnTo>
                      <a:pt x="1" y="164"/>
                    </a:lnTo>
                    <a:lnTo>
                      <a:pt x="468" y="164"/>
                    </a:lnTo>
                    <a:lnTo>
                      <a:pt x="382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6"/>
              <p:cNvSpPr/>
              <p:nvPr/>
            </p:nvSpPr>
            <p:spPr>
              <a:xfrm>
                <a:off x="4952120" y="1421665"/>
                <a:ext cx="127732" cy="19996"/>
              </a:xfrm>
              <a:custGeom>
                <a:rect b="b" l="l" r="r" t="t"/>
                <a:pathLst>
                  <a:path extrusionOk="0" h="165" w="1054">
                    <a:moveTo>
                      <a:pt x="96" y="1"/>
                    </a:moveTo>
                    <a:lnTo>
                      <a:pt x="0" y="164"/>
                    </a:lnTo>
                    <a:lnTo>
                      <a:pt x="1054" y="164"/>
                    </a:lnTo>
                    <a:lnTo>
                      <a:pt x="972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6"/>
              <p:cNvSpPr/>
              <p:nvPr/>
            </p:nvSpPr>
            <p:spPr>
              <a:xfrm>
                <a:off x="4914552" y="1486986"/>
                <a:ext cx="199232" cy="19875"/>
              </a:xfrm>
              <a:custGeom>
                <a:rect b="b" l="l" r="r" t="t"/>
                <a:pathLst>
                  <a:path extrusionOk="0" h="164" w="1644">
                    <a:moveTo>
                      <a:pt x="95" y="0"/>
                    </a:moveTo>
                    <a:lnTo>
                      <a:pt x="0" y="164"/>
                    </a:lnTo>
                    <a:lnTo>
                      <a:pt x="1643" y="164"/>
                    </a:lnTo>
                    <a:lnTo>
                      <a:pt x="155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6"/>
              <p:cNvSpPr/>
              <p:nvPr/>
            </p:nvSpPr>
            <p:spPr>
              <a:xfrm>
                <a:off x="4876862" y="1552670"/>
                <a:ext cx="270369" cy="19512"/>
              </a:xfrm>
              <a:custGeom>
                <a:rect b="b" l="l" r="r" t="t"/>
                <a:pathLst>
                  <a:path extrusionOk="0" h="161" w="2231">
                    <a:moveTo>
                      <a:pt x="93" y="0"/>
                    </a:moveTo>
                    <a:lnTo>
                      <a:pt x="1" y="161"/>
                    </a:lnTo>
                    <a:lnTo>
                      <a:pt x="2231" y="161"/>
                    </a:lnTo>
                    <a:lnTo>
                      <a:pt x="2149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16"/>
              <p:cNvSpPr/>
              <p:nvPr/>
            </p:nvSpPr>
            <p:spPr>
              <a:xfrm>
                <a:off x="4839294" y="1617992"/>
                <a:ext cx="269885" cy="19875"/>
              </a:xfrm>
              <a:custGeom>
                <a:rect b="b" l="l" r="r" t="t"/>
                <a:pathLst>
                  <a:path extrusionOk="0" h="164" w="2227">
                    <a:moveTo>
                      <a:pt x="93" y="0"/>
                    </a:moveTo>
                    <a:lnTo>
                      <a:pt x="1" y="164"/>
                    </a:lnTo>
                    <a:lnTo>
                      <a:pt x="2063" y="164"/>
                    </a:lnTo>
                    <a:lnTo>
                      <a:pt x="2227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6"/>
              <p:cNvSpPr/>
              <p:nvPr/>
            </p:nvSpPr>
            <p:spPr>
              <a:xfrm>
                <a:off x="4801725" y="1683676"/>
                <a:ext cx="242254" cy="19512"/>
              </a:xfrm>
              <a:custGeom>
                <a:rect b="b" l="l" r="r" t="t"/>
                <a:pathLst>
                  <a:path extrusionOk="0" h="161" w="1999">
                    <a:moveTo>
                      <a:pt x="92" y="0"/>
                    </a:moveTo>
                    <a:lnTo>
                      <a:pt x="0" y="160"/>
                    </a:lnTo>
                    <a:lnTo>
                      <a:pt x="1835" y="160"/>
                    </a:lnTo>
                    <a:lnTo>
                      <a:pt x="199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1" name="Google Shape;231;p16"/>
            <p:cNvSpPr/>
            <p:nvPr/>
          </p:nvSpPr>
          <p:spPr>
            <a:xfrm>
              <a:off x="3616261" y="1693977"/>
              <a:ext cx="928175" cy="823607"/>
            </a:xfrm>
            <a:custGeom>
              <a:rect b="b" l="l" r="r" t="t"/>
              <a:pathLst>
                <a:path extrusionOk="0" h="6796" w="7659">
                  <a:moveTo>
                    <a:pt x="7635" y="0"/>
                  </a:moveTo>
                  <a:cubicBezTo>
                    <a:pt x="6941" y="0"/>
                    <a:pt x="6283" y="303"/>
                    <a:pt x="5831" y="829"/>
                  </a:cubicBezTo>
                  <a:lnTo>
                    <a:pt x="5309" y="1436"/>
                  </a:lnTo>
                  <a:lnTo>
                    <a:pt x="3212" y="1436"/>
                  </a:lnTo>
                  <a:cubicBezTo>
                    <a:pt x="1439" y="1436"/>
                    <a:pt x="1" y="2875"/>
                    <a:pt x="1" y="4647"/>
                  </a:cubicBezTo>
                  <a:lnTo>
                    <a:pt x="1" y="6795"/>
                  </a:lnTo>
                  <a:lnTo>
                    <a:pt x="7658" y="6795"/>
                  </a:lnTo>
                  <a:lnTo>
                    <a:pt x="7658" y="0"/>
                  </a:lnTo>
                  <a:cubicBezTo>
                    <a:pt x="7650" y="0"/>
                    <a:pt x="7643" y="0"/>
                    <a:pt x="7635" y="0"/>
                  </a:cubicBez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4561167" y="1510981"/>
              <a:ext cx="307574" cy="319093"/>
            </a:xfrm>
            <a:custGeom>
              <a:rect b="b" l="l" r="r" t="t"/>
              <a:pathLst>
                <a:path extrusionOk="0" h="2633" w="2538">
                  <a:moveTo>
                    <a:pt x="1" y="0"/>
                  </a:moveTo>
                  <a:lnTo>
                    <a:pt x="1" y="2632"/>
                  </a:lnTo>
                  <a:lnTo>
                    <a:pt x="2538" y="2632"/>
                  </a:lnTo>
                  <a:lnTo>
                    <a:pt x="2538" y="0"/>
                  </a:lnTo>
                  <a:close/>
                </a:path>
              </a:pathLst>
            </a:custGeom>
            <a:solidFill>
              <a:srgbClr val="FFBD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4561167" y="1513042"/>
              <a:ext cx="307574" cy="151730"/>
            </a:xfrm>
            <a:custGeom>
              <a:rect b="b" l="l" r="r" t="t"/>
              <a:pathLst>
                <a:path extrusionOk="0" h="1252" w="2538">
                  <a:moveTo>
                    <a:pt x="1" y="0"/>
                  </a:moveTo>
                  <a:lnTo>
                    <a:pt x="1" y="835"/>
                  </a:lnTo>
                  <a:cubicBezTo>
                    <a:pt x="223" y="1098"/>
                    <a:pt x="550" y="1251"/>
                    <a:pt x="898" y="1251"/>
                  </a:cubicBezTo>
                  <a:lnTo>
                    <a:pt x="1641" y="1251"/>
                  </a:lnTo>
                  <a:cubicBezTo>
                    <a:pt x="1989" y="1251"/>
                    <a:pt x="2316" y="1098"/>
                    <a:pt x="2538" y="835"/>
                  </a:cubicBezTo>
                  <a:lnTo>
                    <a:pt x="2538" y="0"/>
                  </a:ln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4410408" y="1692765"/>
              <a:ext cx="609210" cy="824819"/>
            </a:xfrm>
            <a:custGeom>
              <a:rect b="b" l="l" r="r" t="t"/>
              <a:pathLst>
                <a:path extrusionOk="0" h="6806" w="5027">
                  <a:moveTo>
                    <a:pt x="1245" y="0"/>
                  </a:moveTo>
                  <a:cubicBezTo>
                    <a:pt x="556" y="0"/>
                    <a:pt x="1" y="559"/>
                    <a:pt x="1" y="1248"/>
                  </a:cubicBezTo>
                  <a:lnTo>
                    <a:pt x="1" y="6805"/>
                  </a:lnTo>
                  <a:lnTo>
                    <a:pt x="5026" y="6805"/>
                  </a:lnTo>
                  <a:lnTo>
                    <a:pt x="5026" y="1248"/>
                  </a:lnTo>
                  <a:cubicBezTo>
                    <a:pt x="5026" y="559"/>
                    <a:pt x="4470" y="0"/>
                    <a:pt x="3782" y="0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3843126" y="2224908"/>
              <a:ext cx="397131" cy="248076"/>
            </a:xfrm>
            <a:custGeom>
              <a:rect b="b" l="l" r="r" t="t"/>
              <a:pathLst>
                <a:path extrusionOk="0" h="2047" w="3277">
                  <a:moveTo>
                    <a:pt x="0" y="1"/>
                  </a:moveTo>
                  <a:lnTo>
                    <a:pt x="0" y="2046"/>
                  </a:lnTo>
                  <a:lnTo>
                    <a:pt x="2254" y="2046"/>
                  </a:lnTo>
                  <a:cubicBezTo>
                    <a:pt x="2820" y="2046"/>
                    <a:pt x="3277" y="1586"/>
                    <a:pt x="3277" y="1023"/>
                  </a:cubicBezTo>
                  <a:cubicBezTo>
                    <a:pt x="3277" y="457"/>
                    <a:pt x="2820" y="1"/>
                    <a:pt x="2254" y="1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6"/>
            <p:cNvSpPr/>
            <p:nvPr/>
          </p:nvSpPr>
          <p:spPr>
            <a:xfrm>
              <a:off x="3843126" y="2224908"/>
              <a:ext cx="228196" cy="248076"/>
            </a:xfrm>
            <a:custGeom>
              <a:rect b="b" l="l" r="r" t="t"/>
              <a:pathLst>
                <a:path extrusionOk="0" h="2047" w="1883">
                  <a:moveTo>
                    <a:pt x="0" y="1"/>
                  </a:moveTo>
                  <a:lnTo>
                    <a:pt x="0" y="2046"/>
                  </a:lnTo>
                  <a:lnTo>
                    <a:pt x="860" y="2046"/>
                  </a:lnTo>
                  <a:cubicBezTo>
                    <a:pt x="1426" y="2046"/>
                    <a:pt x="1882" y="1586"/>
                    <a:pt x="1882" y="1023"/>
                  </a:cubicBezTo>
                  <a:cubicBezTo>
                    <a:pt x="1882" y="457"/>
                    <a:pt x="1426" y="1"/>
                    <a:pt x="860" y="1"/>
                  </a:cubicBez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6"/>
            <p:cNvSpPr/>
            <p:nvPr/>
          </p:nvSpPr>
          <p:spPr>
            <a:xfrm>
              <a:off x="4042238" y="2385605"/>
              <a:ext cx="321632" cy="131976"/>
            </a:xfrm>
            <a:custGeom>
              <a:rect b="b" l="l" r="r" t="t"/>
              <a:pathLst>
                <a:path extrusionOk="0" h="1089" w="2654">
                  <a:moveTo>
                    <a:pt x="1" y="1"/>
                  </a:moveTo>
                  <a:lnTo>
                    <a:pt x="1" y="1088"/>
                  </a:lnTo>
                  <a:lnTo>
                    <a:pt x="2653" y="1088"/>
                  </a:lnTo>
                  <a:lnTo>
                    <a:pt x="2653" y="877"/>
                  </a:lnTo>
                  <a:cubicBezTo>
                    <a:pt x="2653" y="393"/>
                    <a:pt x="2261" y="1"/>
                    <a:pt x="1774" y="1"/>
                  </a:cubicBezTo>
                  <a:close/>
                </a:path>
              </a:pathLst>
            </a:custGeom>
            <a:solidFill>
              <a:srgbClr val="FFBD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3843126" y="2385605"/>
              <a:ext cx="321510" cy="131976"/>
            </a:xfrm>
            <a:custGeom>
              <a:rect b="b" l="l" r="r" t="t"/>
              <a:pathLst>
                <a:path extrusionOk="0" h="1089" w="2653">
                  <a:moveTo>
                    <a:pt x="0" y="1"/>
                  </a:moveTo>
                  <a:lnTo>
                    <a:pt x="0" y="1088"/>
                  </a:lnTo>
                  <a:lnTo>
                    <a:pt x="2653" y="1088"/>
                  </a:lnTo>
                  <a:lnTo>
                    <a:pt x="2653" y="877"/>
                  </a:lnTo>
                  <a:cubicBezTo>
                    <a:pt x="2653" y="393"/>
                    <a:pt x="2261" y="1"/>
                    <a:pt x="1773" y="1"/>
                  </a:cubicBez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4410408" y="2224908"/>
              <a:ext cx="397131" cy="248076"/>
            </a:xfrm>
            <a:custGeom>
              <a:rect b="b" l="l" r="r" t="t"/>
              <a:pathLst>
                <a:path extrusionOk="0" h="2047" w="3277">
                  <a:moveTo>
                    <a:pt x="1" y="1"/>
                  </a:moveTo>
                  <a:lnTo>
                    <a:pt x="1" y="2046"/>
                  </a:lnTo>
                  <a:lnTo>
                    <a:pt x="2254" y="2046"/>
                  </a:lnTo>
                  <a:cubicBezTo>
                    <a:pt x="2817" y="2046"/>
                    <a:pt x="3277" y="1586"/>
                    <a:pt x="3277" y="1023"/>
                  </a:cubicBezTo>
                  <a:cubicBezTo>
                    <a:pt x="3277" y="457"/>
                    <a:pt x="2817" y="1"/>
                    <a:pt x="2254" y="1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4410408" y="2224908"/>
              <a:ext cx="227832" cy="248076"/>
            </a:xfrm>
            <a:custGeom>
              <a:rect b="b" l="l" r="r" t="t"/>
              <a:pathLst>
                <a:path extrusionOk="0" h="2047" w="1880">
                  <a:moveTo>
                    <a:pt x="1" y="1"/>
                  </a:moveTo>
                  <a:lnTo>
                    <a:pt x="1" y="2046"/>
                  </a:lnTo>
                  <a:lnTo>
                    <a:pt x="856" y="2046"/>
                  </a:lnTo>
                  <a:cubicBezTo>
                    <a:pt x="1422" y="2046"/>
                    <a:pt x="1879" y="1586"/>
                    <a:pt x="1879" y="1023"/>
                  </a:cubicBezTo>
                  <a:cubicBezTo>
                    <a:pt x="1879" y="457"/>
                    <a:pt x="1422" y="1"/>
                    <a:pt x="856" y="1"/>
                  </a:cubicBez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4609157" y="2385605"/>
              <a:ext cx="321510" cy="131976"/>
            </a:xfrm>
            <a:custGeom>
              <a:rect b="b" l="l" r="r" t="t"/>
              <a:pathLst>
                <a:path extrusionOk="0" h="1089" w="2653">
                  <a:moveTo>
                    <a:pt x="0" y="1"/>
                  </a:moveTo>
                  <a:lnTo>
                    <a:pt x="0" y="1088"/>
                  </a:lnTo>
                  <a:lnTo>
                    <a:pt x="2653" y="1088"/>
                  </a:lnTo>
                  <a:lnTo>
                    <a:pt x="2653" y="877"/>
                  </a:lnTo>
                  <a:cubicBezTo>
                    <a:pt x="2653" y="393"/>
                    <a:pt x="2261" y="1"/>
                    <a:pt x="1773" y="1"/>
                  </a:cubicBezTo>
                  <a:close/>
                </a:path>
              </a:pathLst>
            </a:custGeom>
            <a:solidFill>
              <a:srgbClr val="FCC9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4410408" y="2385605"/>
              <a:ext cx="321147" cy="131976"/>
            </a:xfrm>
            <a:custGeom>
              <a:rect b="b" l="l" r="r" t="t"/>
              <a:pathLst>
                <a:path extrusionOk="0" h="1089" w="2650">
                  <a:moveTo>
                    <a:pt x="1" y="1"/>
                  </a:moveTo>
                  <a:lnTo>
                    <a:pt x="1" y="1088"/>
                  </a:lnTo>
                  <a:lnTo>
                    <a:pt x="2650" y="1088"/>
                  </a:lnTo>
                  <a:lnTo>
                    <a:pt x="2650" y="877"/>
                  </a:lnTo>
                  <a:cubicBezTo>
                    <a:pt x="2650" y="393"/>
                    <a:pt x="2258" y="1"/>
                    <a:pt x="1773" y="1"/>
                  </a:cubicBezTo>
                  <a:close/>
                </a:path>
              </a:pathLst>
            </a:custGeom>
            <a:solidFill>
              <a:srgbClr val="D37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5019501" y="2224908"/>
              <a:ext cx="397495" cy="248076"/>
            </a:xfrm>
            <a:custGeom>
              <a:rect b="b" l="l" r="r" t="t"/>
              <a:pathLst>
                <a:path extrusionOk="0" h="2047" w="3280">
                  <a:moveTo>
                    <a:pt x="0" y="1"/>
                  </a:moveTo>
                  <a:lnTo>
                    <a:pt x="0" y="2046"/>
                  </a:lnTo>
                  <a:lnTo>
                    <a:pt x="2257" y="2046"/>
                  </a:lnTo>
                  <a:cubicBezTo>
                    <a:pt x="2820" y="2046"/>
                    <a:pt x="3280" y="1586"/>
                    <a:pt x="3280" y="1023"/>
                  </a:cubicBezTo>
                  <a:cubicBezTo>
                    <a:pt x="3280" y="457"/>
                    <a:pt x="2820" y="1"/>
                    <a:pt x="2257" y="1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5019501" y="2224908"/>
              <a:ext cx="228196" cy="248076"/>
            </a:xfrm>
            <a:custGeom>
              <a:rect b="b" l="l" r="r" t="t"/>
              <a:pathLst>
                <a:path extrusionOk="0" h="2047" w="1883">
                  <a:moveTo>
                    <a:pt x="0" y="1"/>
                  </a:moveTo>
                  <a:lnTo>
                    <a:pt x="0" y="2046"/>
                  </a:lnTo>
                  <a:lnTo>
                    <a:pt x="859" y="2046"/>
                  </a:lnTo>
                  <a:cubicBezTo>
                    <a:pt x="1425" y="2046"/>
                    <a:pt x="1882" y="1586"/>
                    <a:pt x="1882" y="1023"/>
                  </a:cubicBezTo>
                  <a:cubicBezTo>
                    <a:pt x="1882" y="457"/>
                    <a:pt x="1425" y="1"/>
                    <a:pt x="859" y="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5218613" y="2385605"/>
              <a:ext cx="321510" cy="131976"/>
            </a:xfrm>
            <a:custGeom>
              <a:rect b="b" l="l" r="r" t="t"/>
              <a:pathLst>
                <a:path extrusionOk="0" h="1089" w="2653">
                  <a:moveTo>
                    <a:pt x="0" y="1"/>
                  </a:moveTo>
                  <a:lnTo>
                    <a:pt x="0" y="1088"/>
                  </a:lnTo>
                  <a:lnTo>
                    <a:pt x="2653" y="1088"/>
                  </a:lnTo>
                  <a:lnTo>
                    <a:pt x="2653" y="877"/>
                  </a:lnTo>
                  <a:cubicBezTo>
                    <a:pt x="2653" y="393"/>
                    <a:pt x="2261" y="1"/>
                    <a:pt x="1773" y="1"/>
                  </a:cubicBezTo>
                  <a:close/>
                </a:path>
              </a:pathLst>
            </a:custGeom>
            <a:solidFill>
              <a:srgbClr val="FCC9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5019501" y="2385605"/>
              <a:ext cx="321510" cy="131976"/>
            </a:xfrm>
            <a:custGeom>
              <a:rect b="b" l="l" r="r" t="t"/>
              <a:pathLst>
                <a:path extrusionOk="0" h="1089" w="2653">
                  <a:moveTo>
                    <a:pt x="0" y="1"/>
                  </a:moveTo>
                  <a:lnTo>
                    <a:pt x="0" y="1088"/>
                  </a:lnTo>
                  <a:lnTo>
                    <a:pt x="2653" y="1088"/>
                  </a:lnTo>
                  <a:lnTo>
                    <a:pt x="2653" y="877"/>
                  </a:lnTo>
                  <a:cubicBezTo>
                    <a:pt x="2653" y="393"/>
                    <a:pt x="2260" y="1"/>
                    <a:pt x="1776" y="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47" name="Google Shape;247;p16"/>
            <p:cNvGrpSpPr/>
            <p:nvPr/>
          </p:nvGrpSpPr>
          <p:grpSpPr>
            <a:xfrm>
              <a:off x="3603900" y="1932357"/>
              <a:ext cx="1900354" cy="585224"/>
              <a:chOff x="3603900" y="1932357"/>
              <a:chExt cx="1900354" cy="585224"/>
            </a:xfrm>
          </p:grpSpPr>
          <p:sp>
            <p:nvSpPr>
              <p:cNvPr id="248" name="Google Shape;248;p16"/>
              <p:cNvSpPr/>
              <p:nvPr/>
            </p:nvSpPr>
            <p:spPr>
              <a:xfrm>
                <a:off x="4193118" y="2451290"/>
                <a:ext cx="28964" cy="66291"/>
              </a:xfrm>
              <a:custGeom>
                <a:rect b="b" l="l" r="r" t="t"/>
                <a:pathLst>
                  <a:path extrusionOk="0" h="547" w="239">
                    <a:moveTo>
                      <a:pt x="120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4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6"/>
              <p:cNvSpPr/>
              <p:nvPr/>
            </p:nvSpPr>
            <p:spPr>
              <a:xfrm>
                <a:off x="4245956" y="2451290"/>
                <a:ext cx="29085" cy="66291"/>
              </a:xfrm>
              <a:custGeom>
                <a:rect b="b" l="l" r="r" t="t"/>
                <a:pathLst>
                  <a:path extrusionOk="0" h="547" w="240">
                    <a:moveTo>
                      <a:pt x="120" y="1"/>
                    </a:moveTo>
                    <a:cubicBezTo>
                      <a:pt x="55" y="1"/>
                      <a:pt x="1" y="55"/>
                      <a:pt x="1" y="120"/>
                    </a:cubicBezTo>
                    <a:lnTo>
                      <a:pt x="1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5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6"/>
              <p:cNvSpPr/>
              <p:nvPr/>
            </p:nvSpPr>
            <p:spPr>
              <a:xfrm>
                <a:off x="4298915" y="2451290"/>
                <a:ext cx="28600" cy="66291"/>
              </a:xfrm>
              <a:custGeom>
                <a:rect b="b" l="l" r="r" t="t"/>
                <a:pathLst>
                  <a:path extrusionOk="0" h="547" w="236">
                    <a:moveTo>
                      <a:pt x="119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5" y="546"/>
                    </a:lnTo>
                    <a:lnTo>
                      <a:pt x="235" y="120"/>
                    </a:lnTo>
                    <a:cubicBezTo>
                      <a:pt x="235" y="55"/>
                      <a:pt x="184" y="1"/>
                      <a:pt x="119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6"/>
              <p:cNvSpPr/>
              <p:nvPr/>
            </p:nvSpPr>
            <p:spPr>
              <a:xfrm>
                <a:off x="4760400" y="2451290"/>
                <a:ext cx="28600" cy="66291"/>
              </a:xfrm>
              <a:custGeom>
                <a:rect b="b" l="l" r="r" t="t"/>
                <a:pathLst>
                  <a:path extrusionOk="0" h="547" w="236">
                    <a:moveTo>
                      <a:pt x="116" y="1"/>
                    </a:moveTo>
                    <a:cubicBezTo>
                      <a:pt x="51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6" y="546"/>
                    </a:lnTo>
                    <a:lnTo>
                      <a:pt x="236" y="120"/>
                    </a:lnTo>
                    <a:cubicBezTo>
                      <a:pt x="236" y="55"/>
                      <a:pt x="184" y="1"/>
                      <a:pt x="116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6"/>
              <p:cNvSpPr/>
              <p:nvPr/>
            </p:nvSpPr>
            <p:spPr>
              <a:xfrm>
                <a:off x="4812875" y="2451290"/>
                <a:ext cx="28964" cy="66291"/>
              </a:xfrm>
              <a:custGeom>
                <a:rect b="b" l="l" r="r" t="t"/>
                <a:pathLst>
                  <a:path extrusionOk="0" h="547" w="239">
                    <a:moveTo>
                      <a:pt x="120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4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6"/>
              <p:cNvSpPr/>
              <p:nvPr/>
            </p:nvSpPr>
            <p:spPr>
              <a:xfrm>
                <a:off x="4865713" y="2451290"/>
                <a:ext cx="29085" cy="66291"/>
              </a:xfrm>
              <a:custGeom>
                <a:rect b="b" l="l" r="r" t="t"/>
                <a:pathLst>
                  <a:path extrusionOk="0" h="547" w="240">
                    <a:moveTo>
                      <a:pt x="120" y="1"/>
                    </a:moveTo>
                    <a:cubicBezTo>
                      <a:pt x="55" y="1"/>
                      <a:pt x="1" y="55"/>
                      <a:pt x="1" y="120"/>
                    </a:cubicBezTo>
                    <a:lnTo>
                      <a:pt x="1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5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16"/>
              <p:cNvSpPr/>
              <p:nvPr/>
            </p:nvSpPr>
            <p:spPr>
              <a:xfrm>
                <a:off x="5369856" y="2451290"/>
                <a:ext cx="28600" cy="66291"/>
              </a:xfrm>
              <a:custGeom>
                <a:rect b="b" l="l" r="r" t="t"/>
                <a:pathLst>
                  <a:path extrusionOk="0" h="547" w="236">
                    <a:moveTo>
                      <a:pt x="116" y="1"/>
                    </a:moveTo>
                    <a:cubicBezTo>
                      <a:pt x="51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5" y="546"/>
                    </a:lnTo>
                    <a:lnTo>
                      <a:pt x="235" y="120"/>
                    </a:lnTo>
                    <a:cubicBezTo>
                      <a:pt x="235" y="55"/>
                      <a:pt x="181" y="1"/>
                      <a:pt x="116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6"/>
              <p:cNvSpPr/>
              <p:nvPr/>
            </p:nvSpPr>
            <p:spPr>
              <a:xfrm>
                <a:off x="5422331" y="2451290"/>
                <a:ext cx="28964" cy="66291"/>
              </a:xfrm>
              <a:custGeom>
                <a:rect b="b" l="l" r="r" t="t"/>
                <a:pathLst>
                  <a:path extrusionOk="0" h="547" w="239">
                    <a:moveTo>
                      <a:pt x="120" y="1"/>
                    </a:moveTo>
                    <a:cubicBezTo>
                      <a:pt x="55" y="1"/>
                      <a:pt x="0" y="55"/>
                      <a:pt x="0" y="120"/>
                    </a:cubicBezTo>
                    <a:lnTo>
                      <a:pt x="0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4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6"/>
              <p:cNvSpPr/>
              <p:nvPr/>
            </p:nvSpPr>
            <p:spPr>
              <a:xfrm>
                <a:off x="5475169" y="2451290"/>
                <a:ext cx="29085" cy="66291"/>
              </a:xfrm>
              <a:custGeom>
                <a:rect b="b" l="l" r="r" t="t"/>
                <a:pathLst>
                  <a:path extrusionOk="0" h="547" w="240">
                    <a:moveTo>
                      <a:pt x="120" y="1"/>
                    </a:moveTo>
                    <a:cubicBezTo>
                      <a:pt x="55" y="1"/>
                      <a:pt x="1" y="55"/>
                      <a:pt x="1" y="120"/>
                    </a:cubicBezTo>
                    <a:lnTo>
                      <a:pt x="1" y="546"/>
                    </a:lnTo>
                    <a:lnTo>
                      <a:pt x="239" y="546"/>
                    </a:lnTo>
                    <a:lnTo>
                      <a:pt x="239" y="120"/>
                    </a:lnTo>
                    <a:cubicBezTo>
                      <a:pt x="239" y="55"/>
                      <a:pt x="185" y="1"/>
                      <a:pt x="120" y="1"/>
                    </a:cubicBez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6"/>
              <p:cNvSpPr/>
              <p:nvPr/>
            </p:nvSpPr>
            <p:spPr>
              <a:xfrm>
                <a:off x="4430283" y="2298470"/>
                <a:ext cx="53444" cy="29449"/>
              </a:xfrm>
              <a:custGeom>
                <a:rect b="b" l="l" r="r" t="t"/>
                <a:pathLst>
                  <a:path extrusionOk="0" h="243" w="441">
                    <a:moveTo>
                      <a:pt x="0" y="0"/>
                    </a:moveTo>
                    <a:lnTo>
                      <a:pt x="0" y="242"/>
                    </a:lnTo>
                    <a:lnTo>
                      <a:pt x="440" y="24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6"/>
              <p:cNvSpPr/>
              <p:nvPr/>
            </p:nvSpPr>
            <p:spPr>
              <a:xfrm>
                <a:off x="4357934" y="1999738"/>
                <a:ext cx="76590" cy="29086"/>
              </a:xfrm>
              <a:custGeom>
                <a:rect b="b" l="l" r="r" t="t"/>
                <a:pathLst>
                  <a:path extrusionOk="0" h="240" w="632">
                    <a:moveTo>
                      <a:pt x="1" y="0"/>
                    </a:moveTo>
                    <a:lnTo>
                      <a:pt x="1" y="239"/>
                    </a:lnTo>
                    <a:lnTo>
                      <a:pt x="631" y="239"/>
                    </a:lnTo>
                    <a:lnTo>
                      <a:pt x="631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9" name="Google Shape;259;p16"/>
              <p:cNvSpPr/>
              <p:nvPr/>
            </p:nvSpPr>
            <p:spPr>
              <a:xfrm>
                <a:off x="3841914" y="2356277"/>
                <a:ext cx="76469" cy="29449"/>
              </a:xfrm>
              <a:custGeom>
                <a:rect b="b" l="l" r="r" t="t"/>
                <a:pathLst>
                  <a:path extrusionOk="0" h="243" w="631">
                    <a:moveTo>
                      <a:pt x="0" y="1"/>
                    </a:moveTo>
                    <a:lnTo>
                      <a:pt x="0" y="243"/>
                    </a:lnTo>
                    <a:lnTo>
                      <a:pt x="631" y="243"/>
                    </a:lnTo>
                    <a:lnTo>
                      <a:pt x="631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0" name="Google Shape;260;p16"/>
              <p:cNvSpPr/>
              <p:nvPr/>
            </p:nvSpPr>
            <p:spPr>
              <a:xfrm>
                <a:off x="4276980" y="1999738"/>
                <a:ext cx="50899" cy="29086"/>
              </a:xfrm>
              <a:custGeom>
                <a:rect b="b" l="l" r="r" t="t"/>
                <a:pathLst>
                  <a:path extrusionOk="0" h="240" w="420">
                    <a:moveTo>
                      <a:pt x="0" y="0"/>
                    </a:moveTo>
                    <a:lnTo>
                      <a:pt x="0" y="239"/>
                    </a:lnTo>
                    <a:lnTo>
                      <a:pt x="420" y="239"/>
                    </a:lnTo>
                    <a:lnTo>
                      <a:pt x="420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6"/>
              <p:cNvSpPr/>
              <p:nvPr/>
            </p:nvSpPr>
            <p:spPr>
              <a:xfrm>
                <a:off x="4137735" y="2126623"/>
                <a:ext cx="50899" cy="29449"/>
              </a:xfrm>
              <a:custGeom>
                <a:rect b="b" l="l" r="r" t="t"/>
                <a:pathLst>
                  <a:path extrusionOk="0" h="243" w="420">
                    <a:moveTo>
                      <a:pt x="0" y="0"/>
                    </a:moveTo>
                    <a:lnTo>
                      <a:pt x="0" y="242"/>
                    </a:lnTo>
                    <a:lnTo>
                      <a:pt x="420" y="242"/>
                    </a:lnTo>
                    <a:lnTo>
                      <a:pt x="420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6"/>
              <p:cNvSpPr/>
              <p:nvPr/>
            </p:nvSpPr>
            <p:spPr>
              <a:xfrm>
                <a:off x="3854639" y="2028702"/>
                <a:ext cx="139366" cy="29449"/>
              </a:xfrm>
              <a:custGeom>
                <a:rect b="b" l="l" r="r" t="t"/>
                <a:pathLst>
                  <a:path extrusionOk="0" h="243" w="1150">
                    <a:moveTo>
                      <a:pt x="1" y="0"/>
                    </a:moveTo>
                    <a:lnTo>
                      <a:pt x="1" y="242"/>
                    </a:lnTo>
                    <a:lnTo>
                      <a:pt x="1150" y="242"/>
                    </a:lnTo>
                    <a:lnTo>
                      <a:pt x="1150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6"/>
              <p:cNvSpPr/>
              <p:nvPr/>
            </p:nvSpPr>
            <p:spPr>
              <a:xfrm>
                <a:off x="3603900" y="2195944"/>
                <a:ext cx="59139" cy="29449"/>
              </a:xfrm>
              <a:custGeom>
                <a:rect b="b" l="l" r="r" t="t"/>
                <a:pathLst>
                  <a:path extrusionOk="0" h="243" w="488">
                    <a:moveTo>
                      <a:pt x="0" y="1"/>
                    </a:moveTo>
                    <a:lnTo>
                      <a:pt x="0" y="243"/>
                    </a:lnTo>
                    <a:lnTo>
                      <a:pt x="488" y="243"/>
                    </a:lnTo>
                    <a:lnTo>
                      <a:pt x="488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6"/>
              <p:cNvSpPr/>
              <p:nvPr/>
            </p:nvSpPr>
            <p:spPr>
              <a:xfrm>
                <a:off x="3659647" y="2429839"/>
                <a:ext cx="44718" cy="29449"/>
              </a:xfrm>
              <a:custGeom>
                <a:rect b="b" l="l" r="r" t="t"/>
                <a:pathLst>
                  <a:path extrusionOk="0" h="243" w="369">
                    <a:moveTo>
                      <a:pt x="1" y="1"/>
                    </a:moveTo>
                    <a:lnTo>
                      <a:pt x="1" y="243"/>
                    </a:lnTo>
                    <a:lnTo>
                      <a:pt x="369" y="243"/>
                    </a:lnTo>
                    <a:lnTo>
                      <a:pt x="369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6"/>
              <p:cNvSpPr/>
              <p:nvPr/>
            </p:nvSpPr>
            <p:spPr>
              <a:xfrm>
                <a:off x="3603900" y="2270718"/>
                <a:ext cx="44718" cy="29570"/>
              </a:xfrm>
              <a:custGeom>
                <a:rect b="b" l="l" r="r" t="t"/>
                <a:pathLst>
                  <a:path extrusionOk="0" h="244" w="369">
                    <a:moveTo>
                      <a:pt x="0" y="1"/>
                    </a:moveTo>
                    <a:lnTo>
                      <a:pt x="0" y="243"/>
                    </a:lnTo>
                    <a:lnTo>
                      <a:pt x="369" y="243"/>
                    </a:lnTo>
                    <a:lnTo>
                      <a:pt x="369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6"/>
              <p:cNvSpPr/>
              <p:nvPr/>
            </p:nvSpPr>
            <p:spPr>
              <a:xfrm>
                <a:off x="4509540" y="2298470"/>
                <a:ext cx="38538" cy="29449"/>
              </a:xfrm>
              <a:custGeom>
                <a:rect b="b" l="l" r="r" t="t"/>
                <a:pathLst>
                  <a:path extrusionOk="0" h="243" w="318">
                    <a:moveTo>
                      <a:pt x="1" y="0"/>
                    </a:moveTo>
                    <a:lnTo>
                      <a:pt x="1" y="242"/>
                    </a:lnTo>
                    <a:lnTo>
                      <a:pt x="318" y="242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6"/>
              <p:cNvSpPr/>
              <p:nvPr/>
            </p:nvSpPr>
            <p:spPr>
              <a:xfrm>
                <a:off x="4627699" y="2469953"/>
                <a:ext cx="38538" cy="29449"/>
              </a:xfrm>
              <a:custGeom>
                <a:rect b="b" l="l" r="r" t="t"/>
                <a:pathLst>
                  <a:path extrusionOk="0" h="243" w="318">
                    <a:moveTo>
                      <a:pt x="1" y="0"/>
                    </a:moveTo>
                    <a:lnTo>
                      <a:pt x="1" y="242"/>
                    </a:lnTo>
                    <a:lnTo>
                      <a:pt x="318" y="242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6"/>
              <p:cNvSpPr/>
              <p:nvPr/>
            </p:nvSpPr>
            <p:spPr>
              <a:xfrm>
                <a:off x="4588070" y="2422447"/>
                <a:ext cx="79863" cy="28964"/>
              </a:xfrm>
              <a:custGeom>
                <a:rect b="b" l="l" r="r" t="t"/>
                <a:pathLst>
                  <a:path extrusionOk="0" h="239" w="659">
                    <a:moveTo>
                      <a:pt x="1" y="0"/>
                    </a:moveTo>
                    <a:lnTo>
                      <a:pt x="1" y="239"/>
                    </a:lnTo>
                    <a:lnTo>
                      <a:pt x="659" y="239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16"/>
              <p:cNvSpPr/>
              <p:nvPr/>
            </p:nvSpPr>
            <p:spPr>
              <a:xfrm>
                <a:off x="4050479" y="1932357"/>
                <a:ext cx="38659" cy="29086"/>
              </a:xfrm>
              <a:custGeom>
                <a:rect b="b" l="l" r="r" t="t"/>
                <a:pathLst>
                  <a:path extrusionOk="0" h="240" w="319">
                    <a:moveTo>
                      <a:pt x="1" y="1"/>
                    </a:moveTo>
                    <a:lnTo>
                      <a:pt x="1" y="239"/>
                    </a:lnTo>
                    <a:lnTo>
                      <a:pt x="318" y="239"/>
                    </a:lnTo>
                    <a:lnTo>
                      <a:pt x="318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6"/>
              <p:cNvSpPr/>
              <p:nvPr/>
            </p:nvSpPr>
            <p:spPr>
              <a:xfrm>
                <a:off x="3955952" y="2356277"/>
                <a:ext cx="38053" cy="29449"/>
              </a:xfrm>
              <a:custGeom>
                <a:rect b="b" l="l" r="r" t="t"/>
                <a:pathLst>
                  <a:path extrusionOk="0" h="243" w="314">
                    <a:moveTo>
                      <a:pt x="0" y="1"/>
                    </a:moveTo>
                    <a:lnTo>
                      <a:pt x="0" y="243"/>
                    </a:lnTo>
                    <a:lnTo>
                      <a:pt x="314" y="243"/>
                    </a:lnTo>
                    <a:lnTo>
                      <a:pt x="314" y="1"/>
                    </a:lnTo>
                    <a:close/>
                  </a:path>
                </a:pathLst>
              </a:custGeom>
              <a:solidFill>
                <a:srgbClr val="915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71" name="Google Shape;271;p16"/>
            <p:cNvSpPr/>
            <p:nvPr/>
          </p:nvSpPr>
          <p:spPr>
            <a:xfrm>
              <a:off x="4924368" y="2109172"/>
              <a:ext cx="66653" cy="25813"/>
            </a:xfrm>
            <a:custGeom>
              <a:rect b="b" l="l" r="r" t="t"/>
              <a:pathLst>
                <a:path extrusionOk="0" h="213" w="550">
                  <a:moveTo>
                    <a:pt x="1" y="1"/>
                  </a:moveTo>
                  <a:lnTo>
                    <a:pt x="1" y="212"/>
                  </a:lnTo>
                  <a:lnTo>
                    <a:pt x="550" y="212"/>
                  </a:lnTo>
                  <a:lnTo>
                    <a:pt x="550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6"/>
            <p:cNvSpPr/>
            <p:nvPr/>
          </p:nvSpPr>
          <p:spPr>
            <a:xfrm>
              <a:off x="4733981" y="1993921"/>
              <a:ext cx="67017" cy="25813"/>
            </a:xfrm>
            <a:custGeom>
              <a:rect b="b" l="l" r="r" t="t"/>
              <a:pathLst>
                <a:path extrusionOk="0" h="213" w="553">
                  <a:moveTo>
                    <a:pt x="0" y="1"/>
                  </a:moveTo>
                  <a:lnTo>
                    <a:pt x="0" y="212"/>
                  </a:lnTo>
                  <a:lnTo>
                    <a:pt x="552" y="212"/>
                  </a:lnTo>
                  <a:lnTo>
                    <a:pt x="552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6"/>
            <p:cNvSpPr/>
            <p:nvPr/>
          </p:nvSpPr>
          <p:spPr>
            <a:xfrm>
              <a:off x="4394290" y="2165404"/>
              <a:ext cx="66653" cy="25692"/>
            </a:xfrm>
            <a:custGeom>
              <a:rect b="b" l="l" r="r" t="t"/>
              <a:pathLst>
                <a:path extrusionOk="0" h="212" w="550">
                  <a:moveTo>
                    <a:pt x="1" y="1"/>
                  </a:moveTo>
                  <a:lnTo>
                    <a:pt x="1" y="212"/>
                  </a:lnTo>
                  <a:lnTo>
                    <a:pt x="549" y="212"/>
                  </a:lnTo>
                  <a:lnTo>
                    <a:pt x="549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6"/>
            <p:cNvSpPr/>
            <p:nvPr/>
          </p:nvSpPr>
          <p:spPr>
            <a:xfrm>
              <a:off x="4398047" y="1861703"/>
              <a:ext cx="66653" cy="25813"/>
            </a:xfrm>
            <a:custGeom>
              <a:rect b="b" l="l" r="r" t="t"/>
              <a:pathLst>
                <a:path extrusionOk="0" h="213" w="550">
                  <a:moveTo>
                    <a:pt x="0" y="1"/>
                  </a:moveTo>
                  <a:lnTo>
                    <a:pt x="0" y="212"/>
                  </a:lnTo>
                  <a:lnTo>
                    <a:pt x="549" y="212"/>
                  </a:lnTo>
                  <a:lnTo>
                    <a:pt x="549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6"/>
            <p:cNvSpPr/>
            <p:nvPr/>
          </p:nvSpPr>
          <p:spPr>
            <a:xfrm>
              <a:off x="4963269" y="2162980"/>
              <a:ext cx="66653" cy="25692"/>
            </a:xfrm>
            <a:custGeom>
              <a:rect b="b" l="l" r="r" t="t"/>
              <a:pathLst>
                <a:path extrusionOk="0" h="212" w="550">
                  <a:moveTo>
                    <a:pt x="0" y="0"/>
                  </a:moveTo>
                  <a:lnTo>
                    <a:pt x="0" y="211"/>
                  </a:lnTo>
                  <a:lnTo>
                    <a:pt x="549" y="211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6"/>
            <p:cNvSpPr/>
            <p:nvPr/>
          </p:nvSpPr>
          <p:spPr>
            <a:xfrm>
              <a:off x="5086760" y="2336887"/>
              <a:ext cx="51383" cy="25692"/>
            </a:xfrm>
            <a:custGeom>
              <a:rect b="b" l="l" r="r" t="t"/>
              <a:pathLst>
                <a:path extrusionOk="0" h="212" w="424">
                  <a:moveTo>
                    <a:pt x="1" y="0"/>
                  </a:moveTo>
                  <a:lnTo>
                    <a:pt x="1" y="212"/>
                  </a:lnTo>
                  <a:lnTo>
                    <a:pt x="424" y="212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5159473" y="2336887"/>
              <a:ext cx="38538" cy="25692"/>
            </a:xfrm>
            <a:custGeom>
              <a:rect b="b" l="l" r="r" t="t"/>
              <a:pathLst>
                <a:path extrusionOk="0" h="212" w="318">
                  <a:moveTo>
                    <a:pt x="1" y="0"/>
                  </a:moveTo>
                  <a:lnTo>
                    <a:pt x="1" y="212"/>
                  </a:lnTo>
                  <a:lnTo>
                    <a:pt x="318" y="212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6"/>
            <p:cNvSpPr/>
            <p:nvPr/>
          </p:nvSpPr>
          <p:spPr>
            <a:xfrm>
              <a:off x="5028953" y="2460016"/>
              <a:ext cx="46415" cy="25692"/>
            </a:xfrm>
            <a:custGeom>
              <a:rect b="b" l="l" r="r" t="t"/>
              <a:pathLst>
                <a:path extrusionOk="0" h="212" w="383">
                  <a:moveTo>
                    <a:pt x="0" y="0"/>
                  </a:moveTo>
                  <a:lnTo>
                    <a:pt x="0" y="212"/>
                  </a:lnTo>
                  <a:lnTo>
                    <a:pt x="382" y="212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4813238" y="2271202"/>
              <a:ext cx="46415" cy="25692"/>
            </a:xfrm>
            <a:custGeom>
              <a:rect b="b" l="l" r="r" t="t"/>
              <a:pathLst>
                <a:path extrusionOk="0" h="212" w="383">
                  <a:moveTo>
                    <a:pt x="1" y="0"/>
                  </a:moveTo>
                  <a:lnTo>
                    <a:pt x="1" y="212"/>
                  </a:lnTo>
                  <a:lnTo>
                    <a:pt x="383" y="212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424830" y="2078269"/>
              <a:ext cx="33690" cy="25692"/>
            </a:xfrm>
            <a:custGeom>
              <a:rect b="b" l="l" r="r" t="t"/>
              <a:pathLst>
                <a:path extrusionOk="0" h="212" w="278">
                  <a:moveTo>
                    <a:pt x="1" y="0"/>
                  </a:moveTo>
                  <a:lnTo>
                    <a:pt x="1" y="212"/>
                  </a:lnTo>
                  <a:lnTo>
                    <a:pt x="277" y="212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4571589" y="1750936"/>
              <a:ext cx="33084" cy="25813"/>
            </a:xfrm>
            <a:custGeom>
              <a:rect b="b" l="l" r="r" t="t"/>
              <a:pathLst>
                <a:path extrusionOk="0" h="213" w="273">
                  <a:moveTo>
                    <a:pt x="0" y="1"/>
                  </a:moveTo>
                  <a:lnTo>
                    <a:pt x="0" y="212"/>
                  </a:lnTo>
                  <a:lnTo>
                    <a:pt x="273" y="212"/>
                  </a:lnTo>
                  <a:lnTo>
                    <a:pt x="273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4767429" y="1763782"/>
              <a:ext cx="33569" cy="25813"/>
            </a:xfrm>
            <a:custGeom>
              <a:rect b="b" l="l" r="r" t="t"/>
              <a:pathLst>
                <a:path extrusionOk="0" h="213" w="277">
                  <a:moveTo>
                    <a:pt x="0" y="1"/>
                  </a:moveTo>
                  <a:lnTo>
                    <a:pt x="0" y="212"/>
                  </a:lnTo>
                  <a:lnTo>
                    <a:pt x="276" y="212"/>
                  </a:lnTo>
                  <a:lnTo>
                    <a:pt x="276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6"/>
            <p:cNvSpPr/>
            <p:nvPr/>
          </p:nvSpPr>
          <p:spPr>
            <a:xfrm>
              <a:off x="4812875" y="2325738"/>
              <a:ext cx="33569" cy="25692"/>
            </a:xfrm>
            <a:custGeom>
              <a:rect b="b" l="l" r="r" t="t"/>
              <a:pathLst>
                <a:path extrusionOk="0" h="212" w="277">
                  <a:moveTo>
                    <a:pt x="0" y="0"/>
                  </a:moveTo>
                  <a:lnTo>
                    <a:pt x="0" y="212"/>
                  </a:lnTo>
                  <a:lnTo>
                    <a:pt x="276" y="212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714106" y="1955140"/>
              <a:ext cx="33569" cy="25692"/>
            </a:xfrm>
            <a:custGeom>
              <a:rect b="b" l="l" r="r" t="t"/>
              <a:pathLst>
                <a:path extrusionOk="0" h="212" w="277">
                  <a:moveTo>
                    <a:pt x="0" y="0"/>
                  </a:moveTo>
                  <a:lnTo>
                    <a:pt x="0" y="212"/>
                  </a:lnTo>
                  <a:lnTo>
                    <a:pt x="277" y="212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4924368" y="1887396"/>
              <a:ext cx="33690" cy="25692"/>
            </a:xfrm>
            <a:custGeom>
              <a:rect b="b" l="l" r="r" t="t"/>
              <a:pathLst>
                <a:path extrusionOk="0" h="212" w="278">
                  <a:moveTo>
                    <a:pt x="1" y="0"/>
                  </a:moveTo>
                  <a:lnTo>
                    <a:pt x="1" y="211"/>
                  </a:lnTo>
                  <a:lnTo>
                    <a:pt x="277" y="211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4398047" y="1932357"/>
              <a:ext cx="43870" cy="22905"/>
            </a:xfrm>
            <a:custGeom>
              <a:rect b="b" l="l" r="r" t="t"/>
              <a:pathLst>
                <a:path extrusionOk="0" h="189" w="362">
                  <a:moveTo>
                    <a:pt x="0" y="1"/>
                  </a:moveTo>
                  <a:lnTo>
                    <a:pt x="0" y="188"/>
                  </a:lnTo>
                  <a:lnTo>
                    <a:pt x="362" y="188"/>
                  </a:lnTo>
                  <a:lnTo>
                    <a:pt x="362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4410408" y="1059308"/>
              <a:ext cx="609210" cy="573229"/>
            </a:xfrm>
            <a:custGeom>
              <a:rect b="b" l="l" r="r" t="t"/>
              <a:pathLst>
                <a:path extrusionOk="0" h="4730" w="5027">
                  <a:moveTo>
                    <a:pt x="1255" y="1"/>
                  </a:moveTo>
                  <a:lnTo>
                    <a:pt x="1" y="2186"/>
                  </a:lnTo>
                  <a:lnTo>
                    <a:pt x="1122" y="4140"/>
                  </a:lnTo>
                  <a:cubicBezTo>
                    <a:pt x="1334" y="4504"/>
                    <a:pt x="1722" y="4729"/>
                    <a:pt x="2142" y="4729"/>
                  </a:cubicBezTo>
                  <a:lnTo>
                    <a:pt x="2885" y="4729"/>
                  </a:lnTo>
                  <a:cubicBezTo>
                    <a:pt x="3304" y="4729"/>
                    <a:pt x="3693" y="4504"/>
                    <a:pt x="3904" y="4140"/>
                  </a:cubicBezTo>
                  <a:lnTo>
                    <a:pt x="5026" y="2186"/>
                  </a:lnTo>
                  <a:lnTo>
                    <a:pt x="3771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6"/>
            <p:cNvSpPr/>
            <p:nvPr/>
          </p:nvSpPr>
          <p:spPr>
            <a:xfrm>
              <a:off x="4700897" y="1571212"/>
              <a:ext cx="66653" cy="11755"/>
            </a:xfrm>
            <a:custGeom>
              <a:rect b="b" l="l" r="r" t="t"/>
              <a:pathLst>
                <a:path extrusionOk="0" h="97" w="550">
                  <a:moveTo>
                    <a:pt x="0" y="1"/>
                  </a:moveTo>
                  <a:cubicBezTo>
                    <a:pt x="58" y="49"/>
                    <a:pt x="127" y="79"/>
                    <a:pt x="205" y="93"/>
                  </a:cubicBezTo>
                  <a:cubicBezTo>
                    <a:pt x="229" y="96"/>
                    <a:pt x="249" y="96"/>
                    <a:pt x="273" y="96"/>
                  </a:cubicBezTo>
                  <a:cubicBezTo>
                    <a:pt x="379" y="96"/>
                    <a:pt x="474" y="62"/>
                    <a:pt x="549" y="1"/>
                  </a:cubicBez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4667449" y="1528311"/>
              <a:ext cx="133549" cy="23632"/>
            </a:xfrm>
            <a:custGeom>
              <a:rect b="b" l="l" r="r" t="t"/>
              <a:pathLst>
                <a:path extrusionOk="0" h="195" w="1102">
                  <a:moveTo>
                    <a:pt x="549" y="0"/>
                  </a:moveTo>
                  <a:cubicBezTo>
                    <a:pt x="341" y="0"/>
                    <a:pt x="150" y="75"/>
                    <a:pt x="0" y="195"/>
                  </a:cubicBezTo>
                  <a:lnTo>
                    <a:pt x="1101" y="195"/>
                  </a:lnTo>
                  <a:cubicBezTo>
                    <a:pt x="986" y="103"/>
                    <a:pt x="842" y="38"/>
                    <a:pt x="689" y="11"/>
                  </a:cubicBezTo>
                  <a:cubicBezTo>
                    <a:pt x="645" y="4"/>
                    <a:pt x="597" y="0"/>
                    <a:pt x="549" y="0"/>
                  </a:cubicBez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6"/>
            <p:cNvSpPr/>
            <p:nvPr/>
          </p:nvSpPr>
          <p:spPr>
            <a:xfrm>
              <a:off x="4700897" y="1529523"/>
              <a:ext cx="100101" cy="22420"/>
            </a:xfrm>
            <a:custGeom>
              <a:rect b="b" l="l" r="r" t="t"/>
              <a:pathLst>
                <a:path extrusionOk="0" h="185" w="826">
                  <a:moveTo>
                    <a:pt x="413" y="1"/>
                  </a:moveTo>
                  <a:cubicBezTo>
                    <a:pt x="256" y="28"/>
                    <a:pt x="116" y="93"/>
                    <a:pt x="0" y="185"/>
                  </a:cubicBezTo>
                  <a:lnTo>
                    <a:pt x="825" y="185"/>
                  </a:lnTo>
                  <a:cubicBezTo>
                    <a:pt x="710" y="93"/>
                    <a:pt x="566" y="28"/>
                    <a:pt x="413" y="1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6"/>
            <p:cNvSpPr/>
            <p:nvPr/>
          </p:nvSpPr>
          <p:spPr>
            <a:xfrm>
              <a:off x="4410408" y="1059308"/>
              <a:ext cx="453362" cy="573229"/>
            </a:xfrm>
            <a:custGeom>
              <a:rect b="b" l="l" r="r" t="t"/>
              <a:pathLst>
                <a:path extrusionOk="0" h="4730" w="3741">
                  <a:moveTo>
                    <a:pt x="1255" y="1"/>
                  </a:moveTo>
                  <a:lnTo>
                    <a:pt x="1" y="2186"/>
                  </a:lnTo>
                  <a:lnTo>
                    <a:pt x="1122" y="4140"/>
                  </a:lnTo>
                  <a:cubicBezTo>
                    <a:pt x="1334" y="4504"/>
                    <a:pt x="1722" y="4729"/>
                    <a:pt x="2142" y="4729"/>
                  </a:cubicBezTo>
                  <a:lnTo>
                    <a:pt x="2885" y="4729"/>
                  </a:lnTo>
                  <a:cubicBezTo>
                    <a:pt x="3212" y="4729"/>
                    <a:pt x="3519" y="4593"/>
                    <a:pt x="3741" y="4358"/>
                  </a:cubicBezTo>
                  <a:lnTo>
                    <a:pt x="3741" y="4358"/>
                  </a:lnTo>
                  <a:cubicBezTo>
                    <a:pt x="3550" y="4498"/>
                    <a:pt x="3318" y="4576"/>
                    <a:pt x="3072" y="4576"/>
                  </a:cubicBezTo>
                  <a:lnTo>
                    <a:pt x="2360" y="4576"/>
                  </a:lnTo>
                  <a:cubicBezTo>
                    <a:pt x="1951" y="4576"/>
                    <a:pt x="1576" y="4358"/>
                    <a:pt x="1375" y="4007"/>
                  </a:cubicBezTo>
                  <a:lnTo>
                    <a:pt x="290" y="2121"/>
                  </a:lnTo>
                  <a:lnTo>
                    <a:pt x="1511" y="1"/>
                  </a:ln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6"/>
            <p:cNvSpPr/>
            <p:nvPr/>
          </p:nvSpPr>
          <p:spPr>
            <a:xfrm>
              <a:off x="4544685" y="1309322"/>
              <a:ext cx="124096" cy="29813"/>
            </a:xfrm>
            <a:custGeom>
              <a:rect b="b" l="l" r="r" t="t"/>
              <a:pathLst>
                <a:path extrusionOk="0" h="246" w="1024">
                  <a:moveTo>
                    <a:pt x="1" y="0"/>
                  </a:moveTo>
                  <a:cubicBezTo>
                    <a:pt x="1" y="137"/>
                    <a:pt x="110" y="246"/>
                    <a:pt x="246" y="246"/>
                  </a:cubicBezTo>
                  <a:lnTo>
                    <a:pt x="778" y="246"/>
                  </a:lnTo>
                  <a:cubicBezTo>
                    <a:pt x="846" y="246"/>
                    <a:pt x="908" y="219"/>
                    <a:pt x="952" y="174"/>
                  </a:cubicBezTo>
                  <a:cubicBezTo>
                    <a:pt x="996" y="130"/>
                    <a:pt x="1023" y="68"/>
                    <a:pt x="1023" y="0"/>
                  </a:cubicBez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4566620" y="1309322"/>
              <a:ext cx="102161" cy="29813"/>
            </a:xfrm>
            <a:custGeom>
              <a:rect b="b" l="l" r="r" t="t"/>
              <a:pathLst>
                <a:path extrusionOk="0" h="246" w="843">
                  <a:moveTo>
                    <a:pt x="0" y="0"/>
                  </a:moveTo>
                  <a:cubicBezTo>
                    <a:pt x="0" y="137"/>
                    <a:pt x="109" y="246"/>
                    <a:pt x="246" y="246"/>
                  </a:cubicBezTo>
                  <a:lnTo>
                    <a:pt x="597" y="246"/>
                  </a:lnTo>
                  <a:cubicBezTo>
                    <a:pt x="665" y="246"/>
                    <a:pt x="727" y="219"/>
                    <a:pt x="771" y="174"/>
                  </a:cubicBezTo>
                  <a:cubicBezTo>
                    <a:pt x="815" y="130"/>
                    <a:pt x="842" y="68"/>
                    <a:pt x="842" y="0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4788516" y="1309322"/>
              <a:ext cx="123975" cy="29813"/>
            </a:xfrm>
            <a:custGeom>
              <a:rect b="b" l="l" r="r" t="t"/>
              <a:pathLst>
                <a:path extrusionOk="0" h="246" w="1023">
                  <a:moveTo>
                    <a:pt x="0" y="0"/>
                  </a:moveTo>
                  <a:cubicBezTo>
                    <a:pt x="0" y="137"/>
                    <a:pt x="109" y="246"/>
                    <a:pt x="246" y="246"/>
                  </a:cubicBezTo>
                  <a:lnTo>
                    <a:pt x="778" y="246"/>
                  </a:lnTo>
                  <a:cubicBezTo>
                    <a:pt x="846" y="246"/>
                    <a:pt x="907" y="219"/>
                    <a:pt x="951" y="174"/>
                  </a:cubicBezTo>
                  <a:cubicBezTo>
                    <a:pt x="996" y="130"/>
                    <a:pt x="1023" y="68"/>
                    <a:pt x="1023" y="0"/>
                  </a:cubicBez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6"/>
            <p:cNvSpPr/>
            <p:nvPr/>
          </p:nvSpPr>
          <p:spPr>
            <a:xfrm>
              <a:off x="4810330" y="1309322"/>
              <a:ext cx="102161" cy="29813"/>
            </a:xfrm>
            <a:custGeom>
              <a:rect b="b" l="l" r="r" t="t"/>
              <a:pathLst>
                <a:path extrusionOk="0" h="246" w="843">
                  <a:moveTo>
                    <a:pt x="1" y="0"/>
                  </a:moveTo>
                  <a:cubicBezTo>
                    <a:pt x="1" y="137"/>
                    <a:pt x="110" y="246"/>
                    <a:pt x="246" y="246"/>
                  </a:cubicBezTo>
                  <a:lnTo>
                    <a:pt x="598" y="246"/>
                  </a:lnTo>
                  <a:cubicBezTo>
                    <a:pt x="666" y="246"/>
                    <a:pt x="727" y="219"/>
                    <a:pt x="771" y="174"/>
                  </a:cubicBezTo>
                  <a:cubicBezTo>
                    <a:pt x="816" y="130"/>
                    <a:pt x="843" y="68"/>
                    <a:pt x="843" y="0"/>
                  </a:cubicBez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6"/>
            <p:cNvSpPr/>
            <p:nvPr/>
          </p:nvSpPr>
          <p:spPr>
            <a:xfrm>
              <a:off x="4669024" y="1339014"/>
              <a:ext cx="119127" cy="137793"/>
            </a:xfrm>
            <a:custGeom>
              <a:rect b="b" l="l" r="r" t="t"/>
              <a:pathLst>
                <a:path extrusionOk="0" h="1137" w="983">
                  <a:moveTo>
                    <a:pt x="492" y="1"/>
                  </a:moveTo>
                  <a:lnTo>
                    <a:pt x="246" y="570"/>
                  </a:lnTo>
                  <a:lnTo>
                    <a:pt x="1" y="1136"/>
                  </a:lnTo>
                  <a:lnTo>
                    <a:pt x="983" y="1136"/>
                  </a:lnTo>
                  <a:lnTo>
                    <a:pt x="737" y="570"/>
                  </a:lnTo>
                  <a:lnTo>
                    <a:pt x="587" y="219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DEA3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6"/>
            <p:cNvSpPr/>
            <p:nvPr/>
          </p:nvSpPr>
          <p:spPr>
            <a:xfrm>
              <a:off x="4691808" y="1365433"/>
              <a:ext cx="96344" cy="111374"/>
            </a:xfrm>
            <a:custGeom>
              <a:rect b="b" l="l" r="r" t="t"/>
              <a:pathLst>
                <a:path extrusionOk="0" h="919" w="795">
                  <a:moveTo>
                    <a:pt x="399" y="1"/>
                  </a:moveTo>
                  <a:lnTo>
                    <a:pt x="246" y="352"/>
                  </a:lnTo>
                  <a:lnTo>
                    <a:pt x="0" y="918"/>
                  </a:lnTo>
                  <a:lnTo>
                    <a:pt x="795" y="918"/>
                  </a:lnTo>
                  <a:lnTo>
                    <a:pt x="549" y="352"/>
                  </a:lnTo>
                  <a:lnTo>
                    <a:pt x="399" y="1"/>
                  </a:lnTo>
                  <a:close/>
                </a:path>
              </a:pathLst>
            </a:custGeom>
            <a:solidFill>
              <a:srgbClr val="EDAF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6"/>
            <p:cNvSpPr/>
            <p:nvPr/>
          </p:nvSpPr>
          <p:spPr>
            <a:xfrm>
              <a:off x="4912855" y="1444812"/>
              <a:ext cx="52959" cy="20360"/>
            </a:xfrm>
            <a:custGeom>
              <a:rect b="b" l="l" r="r" t="t"/>
              <a:pathLst>
                <a:path extrusionOk="0" h="168" w="437">
                  <a:moveTo>
                    <a:pt x="0" y="1"/>
                  </a:moveTo>
                  <a:lnTo>
                    <a:pt x="0" y="168"/>
                  </a:lnTo>
                  <a:lnTo>
                    <a:pt x="437" y="168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6"/>
            <p:cNvSpPr/>
            <p:nvPr/>
          </p:nvSpPr>
          <p:spPr>
            <a:xfrm>
              <a:off x="4534748" y="1476685"/>
              <a:ext cx="53080" cy="20723"/>
            </a:xfrm>
            <a:custGeom>
              <a:rect b="b" l="l" r="r" t="t"/>
              <a:pathLst>
                <a:path extrusionOk="0" h="171" w="438">
                  <a:moveTo>
                    <a:pt x="1" y="0"/>
                  </a:moveTo>
                  <a:lnTo>
                    <a:pt x="1" y="171"/>
                  </a:lnTo>
                  <a:lnTo>
                    <a:pt x="437" y="171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6"/>
            <p:cNvSpPr/>
            <p:nvPr/>
          </p:nvSpPr>
          <p:spPr>
            <a:xfrm>
              <a:off x="4490514" y="1214310"/>
              <a:ext cx="36962" cy="20360"/>
            </a:xfrm>
            <a:custGeom>
              <a:rect b="b" l="l" r="r" t="t"/>
              <a:pathLst>
                <a:path extrusionOk="0" h="168" w="305">
                  <a:moveTo>
                    <a:pt x="1" y="0"/>
                  </a:moveTo>
                  <a:lnTo>
                    <a:pt x="1" y="167"/>
                  </a:lnTo>
                  <a:lnTo>
                    <a:pt x="304" y="167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6"/>
            <p:cNvSpPr/>
            <p:nvPr/>
          </p:nvSpPr>
          <p:spPr>
            <a:xfrm>
              <a:off x="4669024" y="1105966"/>
              <a:ext cx="26661" cy="20360"/>
            </a:xfrm>
            <a:custGeom>
              <a:rect b="b" l="l" r="r" t="t"/>
              <a:pathLst>
                <a:path extrusionOk="0" h="168" w="220">
                  <a:moveTo>
                    <a:pt x="1" y="1"/>
                  </a:moveTo>
                  <a:lnTo>
                    <a:pt x="1" y="168"/>
                  </a:lnTo>
                  <a:lnTo>
                    <a:pt x="219" y="168"/>
                  </a:lnTo>
                  <a:lnTo>
                    <a:pt x="219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6"/>
            <p:cNvSpPr/>
            <p:nvPr/>
          </p:nvSpPr>
          <p:spPr>
            <a:xfrm>
              <a:off x="4912855" y="1168864"/>
              <a:ext cx="26540" cy="20360"/>
            </a:xfrm>
            <a:custGeom>
              <a:rect b="b" l="l" r="r" t="t"/>
              <a:pathLst>
                <a:path extrusionOk="0" h="168" w="219">
                  <a:moveTo>
                    <a:pt x="0" y="0"/>
                  </a:moveTo>
                  <a:lnTo>
                    <a:pt x="0" y="167"/>
                  </a:lnTo>
                  <a:lnTo>
                    <a:pt x="219" y="167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6"/>
            <p:cNvSpPr/>
            <p:nvPr/>
          </p:nvSpPr>
          <p:spPr>
            <a:xfrm>
              <a:off x="4952484" y="1397669"/>
              <a:ext cx="26540" cy="20360"/>
            </a:xfrm>
            <a:custGeom>
              <a:rect b="b" l="l" r="r" t="t"/>
              <a:pathLst>
                <a:path extrusionOk="0" h="168" w="219">
                  <a:moveTo>
                    <a:pt x="1" y="1"/>
                  </a:moveTo>
                  <a:lnTo>
                    <a:pt x="1" y="168"/>
                  </a:lnTo>
                  <a:lnTo>
                    <a:pt x="219" y="168"/>
                  </a:lnTo>
                  <a:lnTo>
                    <a:pt x="219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6"/>
            <p:cNvSpPr/>
            <p:nvPr/>
          </p:nvSpPr>
          <p:spPr>
            <a:xfrm>
              <a:off x="4542261" y="1214310"/>
              <a:ext cx="26540" cy="20360"/>
            </a:xfrm>
            <a:custGeom>
              <a:rect b="b" l="l" r="r" t="t"/>
              <a:pathLst>
                <a:path extrusionOk="0" h="168" w="219">
                  <a:moveTo>
                    <a:pt x="0" y="0"/>
                  </a:moveTo>
                  <a:lnTo>
                    <a:pt x="0" y="167"/>
                  </a:lnTo>
                  <a:lnTo>
                    <a:pt x="218" y="167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6"/>
            <p:cNvSpPr/>
            <p:nvPr/>
          </p:nvSpPr>
          <p:spPr>
            <a:xfrm>
              <a:off x="4814087" y="1168864"/>
              <a:ext cx="54292" cy="20360"/>
            </a:xfrm>
            <a:custGeom>
              <a:rect b="b" l="l" r="r" t="t"/>
              <a:pathLst>
                <a:path extrusionOk="0" h="168" w="448">
                  <a:moveTo>
                    <a:pt x="1" y="0"/>
                  </a:moveTo>
                  <a:lnTo>
                    <a:pt x="1" y="167"/>
                  </a:lnTo>
                  <a:lnTo>
                    <a:pt x="447" y="167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6"/>
            <p:cNvSpPr/>
            <p:nvPr/>
          </p:nvSpPr>
          <p:spPr>
            <a:xfrm>
              <a:off x="4886800" y="1115904"/>
              <a:ext cx="26540" cy="20845"/>
            </a:xfrm>
            <a:custGeom>
              <a:rect b="b" l="l" r="r" t="t"/>
              <a:pathLst>
                <a:path extrusionOk="0" h="172" w="219">
                  <a:moveTo>
                    <a:pt x="1" y="1"/>
                  </a:moveTo>
                  <a:lnTo>
                    <a:pt x="1" y="171"/>
                  </a:lnTo>
                  <a:lnTo>
                    <a:pt x="219" y="171"/>
                  </a:lnTo>
                  <a:lnTo>
                    <a:pt x="219" y="1"/>
                  </a:lnTo>
                  <a:close/>
                </a:path>
              </a:pathLst>
            </a:custGeom>
            <a:solidFill>
              <a:srgbClr val="E0A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Używane biblioteki</a:t>
            </a:r>
            <a:endParaRPr/>
          </a:p>
        </p:txBody>
      </p:sp>
      <p:sp>
        <p:nvSpPr>
          <p:cNvPr id="312" name="Google Shape;31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skimage - odczyt hieroglifów ze zdjęcia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matplotlib - wyświetlanie wykresów dopasowań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numpy - odczyt pliku ze znaczeniami hieroglifów</a:t>
            </a:r>
            <a:endParaRPr/>
          </a:p>
        </p:txBody>
      </p:sp>
      <p:grpSp>
        <p:nvGrpSpPr>
          <p:cNvPr id="313" name="Google Shape;313;p17"/>
          <p:cNvGrpSpPr/>
          <p:nvPr/>
        </p:nvGrpSpPr>
        <p:grpSpPr>
          <a:xfrm>
            <a:off x="1541761" y="2505510"/>
            <a:ext cx="916445" cy="2310615"/>
            <a:chOff x="2567789" y="1078448"/>
            <a:chExt cx="999831" cy="2520855"/>
          </a:xfrm>
        </p:grpSpPr>
        <p:sp>
          <p:nvSpPr>
            <p:cNvPr id="314" name="Google Shape;314;p17"/>
            <p:cNvSpPr/>
            <p:nvPr/>
          </p:nvSpPr>
          <p:spPr>
            <a:xfrm>
              <a:off x="2761106" y="1078448"/>
              <a:ext cx="315682" cy="374642"/>
            </a:xfrm>
            <a:custGeom>
              <a:rect b="b" l="l" r="r" t="t"/>
              <a:pathLst>
                <a:path extrusionOk="0" h="2186" w="1842">
                  <a:moveTo>
                    <a:pt x="1685" y="1231"/>
                  </a:moveTo>
                  <a:cubicBezTo>
                    <a:pt x="1685" y="982"/>
                    <a:pt x="1791" y="341"/>
                    <a:pt x="1835" y="72"/>
                  </a:cubicBezTo>
                  <a:cubicBezTo>
                    <a:pt x="1842" y="31"/>
                    <a:pt x="1794" y="0"/>
                    <a:pt x="1760" y="28"/>
                  </a:cubicBezTo>
                  <a:cubicBezTo>
                    <a:pt x="1753" y="34"/>
                    <a:pt x="1746" y="41"/>
                    <a:pt x="1746" y="51"/>
                  </a:cubicBezTo>
                  <a:lnTo>
                    <a:pt x="1419" y="1054"/>
                  </a:lnTo>
                  <a:cubicBezTo>
                    <a:pt x="1457" y="1142"/>
                    <a:pt x="1474" y="1241"/>
                    <a:pt x="1460" y="1347"/>
                  </a:cubicBezTo>
                  <a:cubicBezTo>
                    <a:pt x="1426" y="1589"/>
                    <a:pt x="1225" y="1780"/>
                    <a:pt x="983" y="1807"/>
                  </a:cubicBezTo>
                  <a:cubicBezTo>
                    <a:pt x="655" y="1841"/>
                    <a:pt x="379" y="1589"/>
                    <a:pt x="379" y="1269"/>
                  </a:cubicBezTo>
                  <a:cubicBezTo>
                    <a:pt x="379" y="1194"/>
                    <a:pt x="396" y="1119"/>
                    <a:pt x="424" y="1054"/>
                  </a:cubicBezTo>
                  <a:lnTo>
                    <a:pt x="100" y="51"/>
                  </a:lnTo>
                  <a:cubicBezTo>
                    <a:pt x="96" y="41"/>
                    <a:pt x="90" y="34"/>
                    <a:pt x="83" y="28"/>
                  </a:cubicBezTo>
                  <a:cubicBezTo>
                    <a:pt x="49" y="0"/>
                    <a:pt x="1" y="31"/>
                    <a:pt x="8" y="72"/>
                  </a:cubicBezTo>
                  <a:cubicBezTo>
                    <a:pt x="52" y="341"/>
                    <a:pt x="158" y="982"/>
                    <a:pt x="158" y="1231"/>
                  </a:cubicBezTo>
                  <a:cubicBezTo>
                    <a:pt x="141" y="1555"/>
                    <a:pt x="328" y="1835"/>
                    <a:pt x="601" y="1961"/>
                  </a:cubicBezTo>
                  <a:cubicBezTo>
                    <a:pt x="676" y="1995"/>
                    <a:pt x="720" y="2073"/>
                    <a:pt x="720" y="2158"/>
                  </a:cubicBezTo>
                  <a:lnTo>
                    <a:pt x="720" y="2186"/>
                  </a:lnTo>
                  <a:lnTo>
                    <a:pt x="1123" y="2186"/>
                  </a:lnTo>
                  <a:lnTo>
                    <a:pt x="1123" y="2155"/>
                  </a:lnTo>
                  <a:cubicBezTo>
                    <a:pt x="1123" y="2070"/>
                    <a:pt x="1174" y="1995"/>
                    <a:pt x="1249" y="1957"/>
                  </a:cubicBezTo>
                  <a:cubicBezTo>
                    <a:pt x="1508" y="1835"/>
                    <a:pt x="1685" y="1572"/>
                    <a:pt x="1685" y="1269"/>
                  </a:cubicBezTo>
                  <a:cubicBezTo>
                    <a:pt x="1685" y="1255"/>
                    <a:pt x="1685" y="1241"/>
                    <a:pt x="1685" y="12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17"/>
            <p:cNvSpPr/>
            <p:nvPr/>
          </p:nvSpPr>
          <p:spPr>
            <a:xfrm>
              <a:off x="2826060" y="1202870"/>
              <a:ext cx="185947" cy="185950"/>
            </a:xfrm>
            <a:custGeom>
              <a:rect b="b" l="l" r="r" t="t"/>
              <a:pathLst>
                <a:path extrusionOk="0" h="1085" w="1085">
                  <a:moveTo>
                    <a:pt x="1084" y="543"/>
                  </a:moveTo>
                  <a:cubicBezTo>
                    <a:pt x="1084" y="843"/>
                    <a:pt x="842" y="1085"/>
                    <a:pt x="542" y="1085"/>
                  </a:cubicBezTo>
                  <a:cubicBezTo>
                    <a:pt x="242" y="1085"/>
                    <a:pt x="0" y="843"/>
                    <a:pt x="0" y="543"/>
                  </a:cubicBezTo>
                  <a:cubicBezTo>
                    <a:pt x="0" y="243"/>
                    <a:pt x="242" y="1"/>
                    <a:pt x="542" y="1"/>
                  </a:cubicBezTo>
                  <a:cubicBezTo>
                    <a:pt x="842" y="1"/>
                    <a:pt x="1084" y="243"/>
                    <a:pt x="1084" y="543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7"/>
            <p:cNvSpPr/>
            <p:nvPr/>
          </p:nvSpPr>
          <p:spPr>
            <a:xfrm>
              <a:off x="2567789" y="1622922"/>
              <a:ext cx="273522" cy="393494"/>
            </a:xfrm>
            <a:custGeom>
              <a:rect b="b" l="l" r="r" t="t"/>
              <a:pathLst>
                <a:path extrusionOk="0" h="2296" w="1596">
                  <a:moveTo>
                    <a:pt x="1344" y="1"/>
                  </a:moveTo>
                  <a:cubicBezTo>
                    <a:pt x="860" y="192"/>
                    <a:pt x="0" y="1068"/>
                    <a:pt x="0" y="2295"/>
                  </a:cubicBezTo>
                  <a:lnTo>
                    <a:pt x="1596" y="2295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7"/>
            <p:cNvSpPr/>
            <p:nvPr/>
          </p:nvSpPr>
          <p:spPr>
            <a:xfrm>
              <a:off x="2583556" y="2674681"/>
              <a:ext cx="180635" cy="293578"/>
            </a:xfrm>
            <a:custGeom>
              <a:rect b="b" l="l" r="r" t="t"/>
              <a:pathLst>
                <a:path extrusionOk="0" h="1713" w="1054">
                  <a:moveTo>
                    <a:pt x="525" y="100"/>
                  </a:moveTo>
                  <a:cubicBezTo>
                    <a:pt x="648" y="100"/>
                    <a:pt x="744" y="199"/>
                    <a:pt x="744" y="318"/>
                  </a:cubicBezTo>
                  <a:cubicBezTo>
                    <a:pt x="744" y="529"/>
                    <a:pt x="577" y="652"/>
                    <a:pt x="525" y="662"/>
                  </a:cubicBezTo>
                  <a:cubicBezTo>
                    <a:pt x="478" y="652"/>
                    <a:pt x="307" y="529"/>
                    <a:pt x="307" y="318"/>
                  </a:cubicBezTo>
                  <a:cubicBezTo>
                    <a:pt x="307" y="199"/>
                    <a:pt x="406" y="100"/>
                    <a:pt x="525" y="100"/>
                  </a:cubicBezTo>
                  <a:close/>
                  <a:moveTo>
                    <a:pt x="1013" y="621"/>
                  </a:moveTo>
                  <a:lnTo>
                    <a:pt x="713" y="649"/>
                  </a:lnTo>
                  <a:cubicBezTo>
                    <a:pt x="785" y="570"/>
                    <a:pt x="843" y="461"/>
                    <a:pt x="843" y="318"/>
                  </a:cubicBezTo>
                  <a:cubicBezTo>
                    <a:pt x="843" y="144"/>
                    <a:pt x="703" y="1"/>
                    <a:pt x="525" y="1"/>
                  </a:cubicBezTo>
                  <a:cubicBezTo>
                    <a:pt x="352" y="1"/>
                    <a:pt x="208" y="144"/>
                    <a:pt x="208" y="318"/>
                  </a:cubicBezTo>
                  <a:cubicBezTo>
                    <a:pt x="208" y="461"/>
                    <a:pt x="270" y="570"/>
                    <a:pt x="338" y="649"/>
                  </a:cubicBezTo>
                  <a:lnTo>
                    <a:pt x="41" y="621"/>
                  </a:lnTo>
                  <a:cubicBezTo>
                    <a:pt x="17" y="618"/>
                    <a:pt x="0" y="638"/>
                    <a:pt x="0" y="659"/>
                  </a:cubicBezTo>
                  <a:lnTo>
                    <a:pt x="0" y="802"/>
                  </a:lnTo>
                  <a:cubicBezTo>
                    <a:pt x="0" y="822"/>
                    <a:pt x="17" y="840"/>
                    <a:pt x="41" y="840"/>
                  </a:cubicBezTo>
                  <a:lnTo>
                    <a:pt x="457" y="802"/>
                  </a:lnTo>
                  <a:lnTo>
                    <a:pt x="416" y="1671"/>
                  </a:lnTo>
                  <a:cubicBezTo>
                    <a:pt x="416" y="1692"/>
                    <a:pt x="433" y="1712"/>
                    <a:pt x="454" y="1712"/>
                  </a:cubicBezTo>
                  <a:lnTo>
                    <a:pt x="597" y="1712"/>
                  </a:lnTo>
                  <a:cubicBezTo>
                    <a:pt x="621" y="1712"/>
                    <a:pt x="638" y="1692"/>
                    <a:pt x="635" y="1671"/>
                  </a:cubicBezTo>
                  <a:lnTo>
                    <a:pt x="597" y="802"/>
                  </a:lnTo>
                  <a:lnTo>
                    <a:pt x="1013" y="840"/>
                  </a:lnTo>
                  <a:cubicBezTo>
                    <a:pt x="1033" y="840"/>
                    <a:pt x="1054" y="822"/>
                    <a:pt x="1054" y="802"/>
                  </a:cubicBezTo>
                  <a:lnTo>
                    <a:pt x="1054" y="659"/>
                  </a:lnTo>
                  <a:cubicBezTo>
                    <a:pt x="1054" y="638"/>
                    <a:pt x="1033" y="618"/>
                    <a:pt x="1013" y="6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7"/>
            <p:cNvSpPr/>
            <p:nvPr/>
          </p:nvSpPr>
          <p:spPr>
            <a:xfrm>
              <a:off x="3438917" y="1274420"/>
              <a:ext cx="97172" cy="1868241"/>
            </a:xfrm>
            <a:custGeom>
              <a:rect b="b" l="l" r="r" t="t"/>
              <a:pathLst>
                <a:path extrusionOk="0" h="10901" w="567">
                  <a:moveTo>
                    <a:pt x="284" y="0"/>
                  </a:moveTo>
                  <a:cubicBezTo>
                    <a:pt x="49" y="0"/>
                    <a:pt x="1" y="82"/>
                    <a:pt x="1" y="82"/>
                  </a:cubicBezTo>
                  <a:cubicBezTo>
                    <a:pt x="93" y="160"/>
                    <a:pt x="66" y="345"/>
                    <a:pt x="205" y="396"/>
                  </a:cubicBezTo>
                  <a:lnTo>
                    <a:pt x="205" y="10822"/>
                  </a:lnTo>
                  <a:cubicBezTo>
                    <a:pt x="205" y="10866"/>
                    <a:pt x="239" y="10900"/>
                    <a:pt x="284" y="10900"/>
                  </a:cubicBezTo>
                  <a:cubicBezTo>
                    <a:pt x="328" y="10900"/>
                    <a:pt x="362" y="10866"/>
                    <a:pt x="362" y="10822"/>
                  </a:cubicBezTo>
                  <a:lnTo>
                    <a:pt x="362" y="396"/>
                  </a:lnTo>
                  <a:cubicBezTo>
                    <a:pt x="502" y="345"/>
                    <a:pt x="475" y="160"/>
                    <a:pt x="567" y="82"/>
                  </a:cubicBezTo>
                  <a:cubicBezTo>
                    <a:pt x="567" y="82"/>
                    <a:pt x="519" y="0"/>
                    <a:pt x="2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7"/>
            <p:cNvSpPr/>
            <p:nvPr/>
          </p:nvSpPr>
          <p:spPr>
            <a:xfrm>
              <a:off x="2630343" y="1788304"/>
              <a:ext cx="937277" cy="1810999"/>
            </a:xfrm>
            <a:custGeom>
              <a:rect b="b" l="l" r="r" t="t"/>
              <a:pathLst>
                <a:path extrusionOk="0" h="10567" w="5469">
                  <a:moveTo>
                    <a:pt x="2636" y="1634"/>
                  </a:moveTo>
                  <a:cubicBezTo>
                    <a:pt x="2554" y="1760"/>
                    <a:pt x="2400" y="1821"/>
                    <a:pt x="2400" y="1821"/>
                  </a:cubicBezTo>
                  <a:lnTo>
                    <a:pt x="2400" y="2677"/>
                  </a:lnTo>
                  <a:cubicBezTo>
                    <a:pt x="2400" y="3233"/>
                    <a:pt x="2608" y="3731"/>
                    <a:pt x="2608" y="4355"/>
                  </a:cubicBezTo>
                  <a:cubicBezTo>
                    <a:pt x="2608" y="4978"/>
                    <a:pt x="2070" y="6431"/>
                    <a:pt x="2070" y="6431"/>
                  </a:cubicBezTo>
                  <a:lnTo>
                    <a:pt x="2070" y="9786"/>
                  </a:lnTo>
                  <a:lnTo>
                    <a:pt x="3157" y="10362"/>
                  </a:lnTo>
                  <a:lnTo>
                    <a:pt x="3328" y="10362"/>
                  </a:lnTo>
                  <a:cubicBezTo>
                    <a:pt x="3386" y="10362"/>
                    <a:pt x="3430" y="10410"/>
                    <a:pt x="3430" y="10464"/>
                  </a:cubicBezTo>
                  <a:cubicBezTo>
                    <a:pt x="3430" y="10522"/>
                    <a:pt x="3386" y="10566"/>
                    <a:pt x="3328" y="10566"/>
                  </a:cubicBezTo>
                  <a:lnTo>
                    <a:pt x="1285" y="10566"/>
                  </a:lnTo>
                  <a:cubicBezTo>
                    <a:pt x="1108" y="10566"/>
                    <a:pt x="989" y="10389"/>
                    <a:pt x="1054" y="10226"/>
                  </a:cubicBezTo>
                  <a:lnTo>
                    <a:pt x="1098" y="10106"/>
                  </a:lnTo>
                  <a:cubicBezTo>
                    <a:pt x="1173" y="9919"/>
                    <a:pt x="1190" y="9714"/>
                    <a:pt x="1149" y="9516"/>
                  </a:cubicBezTo>
                  <a:cubicBezTo>
                    <a:pt x="1030" y="8910"/>
                    <a:pt x="808" y="7478"/>
                    <a:pt x="1166" y="6431"/>
                  </a:cubicBezTo>
                  <a:cubicBezTo>
                    <a:pt x="1166" y="6431"/>
                    <a:pt x="627" y="4978"/>
                    <a:pt x="627" y="4355"/>
                  </a:cubicBezTo>
                  <a:cubicBezTo>
                    <a:pt x="627" y="3731"/>
                    <a:pt x="835" y="3233"/>
                    <a:pt x="835" y="2677"/>
                  </a:cubicBezTo>
                  <a:cubicBezTo>
                    <a:pt x="835" y="1999"/>
                    <a:pt x="512" y="1003"/>
                    <a:pt x="512" y="1003"/>
                  </a:cubicBezTo>
                  <a:lnTo>
                    <a:pt x="512" y="2929"/>
                  </a:lnTo>
                  <a:cubicBezTo>
                    <a:pt x="672" y="3114"/>
                    <a:pt x="362" y="4811"/>
                    <a:pt x="362" y="4811"/>
                  </a:cubicBezTo>
                  <a:cubicBezTo>
                    <a:pt x="542" y="5033"/>
                    <a:pt x="505" y="5255"/>
                    <a:pt x="460" y="5377"/>
                  </a:cubicBezTo>
                  <a:cubicBezTo>
                    <a:pt x="440" y="5435"/>
                    <a:pt x="385" y="5473"/>
                    <a:pt x="324" y="5473"/>
                  </a:cubicBezTo>
                  <a:lnTo>
                    <a:pt x="157" y="5473"/>
                  </a:lnTo>
                  <a:cubicBezTo>
                    <a:pt x="68" y="5473"/>
                    <a:pt x="0" y="5391"/>
                    <a:pt x="14" y="5302"/>
                  </a:cubicBezTo>
                  <a:lnTo>
                    <a:pt x="89" y="4859"/>
                  </a:lnTo>
                  <a:lnTo>
                    <a:pt x="89" y="318"/>
                  </a:lnTo>
                  <a:cubicBezTo>
                    <a:pt x="89" y="144"/>
                    <a:pt x="232" y="1"/>
                    <a:pt x="406" y="1"/>
                  </a:cubicBezTo>
                  <a:lnTo>
                    <a:pt x="2717" y="1"/>
                  </a:lnTo>
                  <a:cubicBezTo>
                    <a:pt x="2915" y="1"/>
                    <a:pt x="3092" y="130"/>
                    <a:pt x="3154" y="318"/>
                  </a:cubicBezTo>
                  <a:lnTo>
                    <a:pt x="3154" y="1030"/>
                  </a:lnTo>
                  <a:cubicBezTo>
                    <a:pt x="3154" y="1324"/>
                    <a:pt x="3474" y="2241"/>
                    <a:pt x="3430" y="2660"/>
                  </a:cubicBezTo>
                  <a:lnTo>
                    <a:pt x="4627" y="4170"/>
                  </a:lnTo>
                  <a:lnTo>
                    <a:pt x="4739" y="4133"/>
                  </a:lnTo>
                  <a:cubicBezTo>
                    <a:pt x="4882" y="4089"/>
                    <a:pt x="5036" y="4068"/>
                    <a:pt x="5186" y="4068"/>
                  </a:cubicBezTo>
                  <a:lnTo>
                    <a:pt x="5469" y="4068"/>
                  </a:lnTo>
                  <a:lnTo>
                    <a:pt x="5438" y="4167"/>
                  </a:lnTo>
                  <a:cubicBezTo>
                    <a:pt x="5425" y="4215"/>
                    <a:pt x="5384" y="4245"/>
                    <a:pt x="5332" y="4245"/>
                  </a:cubicBezTo>
                  <a:lnTo>
                    <a:pt x="5332" y="4515"/>
                  </a:lnTo>
                  <a:cubicBezTo>
                    <a:pt x="5332" y="4597"/>
                    <a:pt x="5268" y="4661"/>
                    <a:pt x="5189" y="4661"/>
                  </a:cubicBezTo>
                  <a:lnTo>
                    <a:pt x="5005" y="4661"/>
                  </a:lnTo>
                  <a:cubicBezTo>
                    <a:pt x="4842" y="4661"/>
                    <a:pt x="4681" y="4617"/>
                    <a:pt x="4538" y="4535"/>
                  </a:cubicBezTo>
                  <a:cubicBezTo>
                    <a:pt x="4460" y="4488"/>
                    <a:pt x="4385" y="4430"/>
                    <a:pt x="4323" y="4358"/>
                  </a:cubicBezTo>
                  <a:lnTo>
                    <a:pt x="3096" y="3011"/>
                  </a:lnTo>
                  <a:cubicBezTo>
                    <a:pt x="3055" y="2967"/>
                    <a:pt x="3024" y="2912"/>
                    <a:pt x="3007" y="2854"/>
                  </a:cubicBez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7"/>
            <p:cNvSpPr/>
            <p:nvPr/>
          </p:nvSpPr>
          <p:spPr>
            <a:xfrm>
              <a:off x="2718432" y="1788304"/>
              <a:ext cx="379435" cy="176695"/>
            </a:xfrm>
            <a:custGeom>
              <a:rect b="b" l="l" r="r" t="t"/>
              <a:pathLst>
                <a:path extrusionOk="0" h="1031" w="2214">
                  <a:moveTo>
                    <a:pt x="1109" y="822"/>
                  </a:moveTo>
                  <a:cubicBezTo>
                    <a:pt x="635" y="822"/>
                    <a:pt x="250" y="461"/>
                    <a:pt x="206" y="1"/>
                  </a:cubicBezTo>
                  <a:lnTo>
                    <a:pt x="1" y="1"/>
                  </a:lnTo>
                  <a:cubicBezTo>
                    <a:pt x="42" y="577"/>
                    <a:pt x="523" y="1030"/>
                    <a:pt x="1109" y="1030"/>
                  </a:cubicBezTo>
                  <a:cubicBezTo>
                    <a:pt x="1692" y="1030"/>
                    <a:pt x="2173" y="577"/>
                    <a:pt x="2214" y="1"/>
                  </a:cubicBezTo>
                  <a:lnTo>
                    <a:pt x="2009" y="1"/>
                  </a:lnTo>
                  <a:cubicBezTo>
                    <a:pt x="1968" y="461"/>
                    <a:pt x="1580" y="822"/>
                    <a:pt x="1109" y="822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7"/>
            <p:cNvSpPr/>
            <p:nvPr/>
          </p:nvSpPr>
          <p:spPr>
            <a:xfrm>
              <a:off x="2753565" y="1788304"/>
              <a:ext cx="309341" cy="141048"/>
            </a:xfrm>
            <a:custGeom>
              <a:rect b="b" l="l" r="r" t="t"/>
              <a:pathLst>
                <a:path extrusionOk="0" h="823" w="1805">
                  <a:moveTo>
                    <a:pt x="904" y="822"/>
                  </a:moveTo>
                  <a:cubicBezTo>
                    <a:pt x="1375" y="822"/>
                    <a:pt x="1763" y="461"/>
                    <a:pt x="1804" y="1"/>
                  </a:cubicBezTo>
                  <a:lnTo>
                    <a:pt x="1494" y="1"/>
                  </a:lnTo>
                  <a:cubicBezTo>
                    <a:pt x="1453" y="291"/>
                    <a:pt x="1204" y="516"/>
                    <a:pt x="904" y="516"/>
                  </a:cubicBezTo>
                  <a:cubicBezTo>
                    <a:pt x="601" y="516"/>
                    <a:pt x="352" y="291"/>
                    <a:pt x="311" y="1"/>
                  </a:cubicBezTo>
                  <a:lnTo>
                    <a:pt x="1" y="1"/>
                  </a:lnTo>
                  <a:cubicBezTo>
                    <a:pt x="45" y="461"/>
                    <a:pt x="430" y="822"/>
                    <a:pt x="904" y="822"/>
                  </a:cubicBez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7"/>
            <p:cNvSpPr/>
            <p:nvPr/>
          </p:nvSpPr>
          <p:spPr>
            <a:xfrm>
              <a:off x="2806693" y="1788304"/>
              <a:ext cx="202914" cy="88433"/>
            </a:xfrm>
            <a:custGeom>
              <a:rect b="b" l="l" r="r" t="t"/>
              <a:pathLst>
                <a:path extrusionOk="0" h="516" w="1184">
                  <a:moveTo>
                    <a:pt x="594" y="516"/>
                  </a:moveTo>
                  <a:cubicBezTo>
                    <a:pt x="894" y="516"/>
                    <a:pt x="1143" y="291"/>
                    <a:pt x="1184" y="1"/>
                  </a:cubicBezTo>
                  <a:lnTo>
                    <a:pt x="1" y="1"/>
                  </a:lnTo>
                  <a:cubicBezTo>
                    <a:pt x="42" y="291"/>
                    <a:pt x="291" y="516"/>
                    <a:pt x="594" y="516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7"/>
            <p:cNvSpPr/>
            <p:nvPr/>
          </p:nvSpPr>
          <p:spPr>
            <a:xfrm>
              <a:off x="2841141" y="1554027"/>
              <a:ext cx="238047" cy="281239"/>
            </a:xfrm>
            <a:custGeom>
              <a:rect b="b" l="l" r="r" t="t"/>
              <a:pathLst>
                <a:path extrusionOk="0" h="1641" w="1389">
                  <a:moveTo>
                    <a:pt x="1215" y="82"/>
                  </a:moveTo>
                  <a:lnTo>
                    <a:pt x="1215" y="338"/>
                  </a:lnTo>
                  <a:lnTo>
                    <a:pt x="1375" y="573"/>
                  </a:lnTo>
                  <a:cubicBezTo>
                    <a:pt x="1389" y="590"/>
                    <a:pt x="1382" y="614"/>
                    <a:pt x="1365" y="621"/>
                  </a:cubicBezTo>
                  <a:lnTo>
                    <a:pt x="1307" y="652"/>
                  </a:lnTo>
                  <a:lnTo>
                    <a:pt x="1307" y="928"/>
                  </a:lnTo>
                  <a:cubicBezTo>
                    <a:pt x="1307" y="1057"/>
                    <a:pt x="1181" y="1153"/>
                    <a:pt x="1054" y="1119"/>
                  </a:cubicBezTo>
                  <a:lnTo>
                    <a:pt x="867" y="1068"/>
                  </a:lnTo>
                  <a:cubicBezTo>
                    <a:pt x="867" y="1068"/>
                    <a:pt x="809" y="1163"/>
                    <a:pt x="809" y="1368"/>
                  </a:cubicBezTo>
                  <a:cubicBezTo>
                    <a:pt x="809" y="1368"/>
                    <a:pt x="741" y="1641"/>
                    <a:pt x="407" y="1641"/>
                  </a:cubicBezTo>
                  <a:cubicBezTo>
                    <a:pt x="69" y="1641"/>
                    <a:pt x="1" y="1484"/>
                    <a:pt x="1" y="1313"/>
                  </a:cubicBezTo>
                  <a:cubicBezTo>
                    <a:pt x="1" y="1139"/>
                    <a:pt x="62" y="982"/>
                    <a:pt x="287" y="860"/>
                  </a:cubicBezTo>
                  <a:cubicBezTo>
                    <a:pt x="509" y="740"/>
                    <a:pt x="263" y="389"/>
                    <a:pt x="325" y="236"/>
                  </a:cubicBezTo>
                  <a:cubicBezTo>
                    <a:pt x="390" y="82"/>
                    <a:pt x="536" y="117"/>
                    <a:pt x="553" y="342"/>
                  </a:cubicBezTo>
                  <a:cubicBezTo>
                    <a:pt x="553" y="342"/>
                    <a:pt x="540" y="1"/>
                    <a:pt x="1215" y="82"/>
                  </a:cubicBez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7"/>
            <p:cNvSpPr/>
            <p:nvPr/>
          </p:nvSpPr>
          <p:spPr>
            <a:xfrm>
              <a:off x="2959908" y="1590874"/>
              <a:ext cx="77807" cy="24165"/>
            </a:xfrm>
            <a:custGeom>
              <a:rect b="b" l="l" r="r" t="t"/>
              <a:pathLst>
                <a:path extrusionOk="0" h="141" w="454">
                  <a:moveTo>
                    <a:pt x="0" y="120"/>
                  </a:moveTo>
                  <a:cubicBezTo>
                    <a:pt x="198" y="120"/>
                    <a:pt x="191" y="31"/>
                    <a:pt x="293" y="17"/>
                  </a:cubicBezTo>
                  <a:cubicBezTo>
                    <a:pt x="399" y="0"/>
                    <a:pt x="454" y="79"/>
                    <a:pt x="454" y="79"/>
                  </a:cubicBezTo>
                  <a:cubicBezTo>
                    <a:pt x="454" y="79"/>
                    <a:pt x="416" y="140"/>
                    <a:pt x="317" y="140"/>
                  </a:cubicBezTo>
                  <a:cubicBezTo>
                    <a:pt x="218" y="140"/>
                    <a:pt x="188" y="89"/>
                    <a:pt x="188" y="8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7"/>
            <p:cNvSpPr/>
            <p:nvPr/>
          </p:nvSpPr>
          <p:spPr>
            <a:xfrm>
              <a:off x="2957509" y="1589160"/>
              <a:ext cx="84319" cy="29992"/>
            </a:xfrm>
            <a:custGeom>
              <a:rect b="b" l="l" r="r" t="t"/>
              <a:pathLst>
                <a:path extrusionOk="0" h="175" w="492">
                  <a:moveTo>
                    <a:pt x="14" y="116"/>
                  </a:moveTo>
                  <a:cubicBezTo>
                    <a:pt x="52" y="113"/>
                    <a:pt x="92" y="109"/>
                    <a:pt x="130" y="96"/>
                  </a:cubicBezTo>
                  <a:cubicBezTo>
                    <a:pt x="167" y="82"/>
                    <a:pt x="195" y="58"/>
                    <a:pt x="232" y="34"/>
                  </a:cubicBezTo>
                  <a:cubicBezTo>
                    <a:pt x="270" y="7"/>
                    <a:pt x="321" y="0"/>
                    <a:pt x="365" y="7"/>
                  </a:cubicBezTo>
                  <a:cubicBezTo>
                    <a:pt x="413" y="14"/>
                    <a:pt x="454" y="38"/>
                    <a:pt x="485" y="75"/>
                  </a:cubicBezTo>
                  <a:cubicBezTo>
                    <a:pt x="491" y="85"/>
                    <a:pt x="491" y="92"/>
                    <a:pt x="485" y="99"/>
                  </a:cubicBezTo>
                  <a:cubicBezTo>
                    <a:pt x="468" y="130"/>
                    <a:pt x="444" y="143"/>
                    <a:pt x="416" y="157"/>
                  </a:cubicBezTo>
                  <a:cubicBezTo>
                    <a:pt x="393" y="167"/>
                    <a:pt x="362" y="174"/>
                    <a:pt x="335" y="174"/>
                  </a:cubicBezTo>
                  <a:cubicBezTo>
                    <a:pt x="307" y="174"/>
                    <a:pt x="280" y="171"/>
                    <a:pt x="253" y="160"/>
                  </a:cubicBezTo>
                  <a:cubicBezTo>
                    <a:pt x="225" y="150"/>
                    <a:pt x="202" y="137"/>
                    <a:pt x="181" y="109"/>
                  </a:cubicBezTo>
                  <a:cubicBezTo>
                    <a:pt x="174" y="99"/>
                    <a:pt x="178" y="85"/>
                    <a:pt x="188" y="79"/>
                  </a:cubicBezTo>
                  <a:cubicBezTo>
                    <a:pt x="198" y="72"/>
                    <a:pt x="212" y="75"/>
                    <a:pt x="219" y="85"/>
                  </a:cubicBezTo>
                  <a:lnTo>
                    <a:pt x="219" y="89"/>
                  </a:lnTo>
                  <a:cubicBezTo>
                    <a:pt x="229" y="99"/>
                    <a:pt x="249" y="113"/>
                    <a:pt x="270" y="119"/>
                  </a:cubicBezTo>
                  <a:cubicBezTo>
                    <a:pt x="290" y="126"/>
                    <a:pt x="311" y="130"/>
                    <a:pt x="335" y="130"/>
                  </a:cubicBezTo>
                  <a:cubicBezTo>
                    <a:pt x="358" y="130"/>
                    <a:pt x="379" y="123"/>
                    <a:pt x="399" y="116"/>
                  </a:cubicBezTo>
                  <a:cubicBezTo>
                    <a:pt x="420" y="109"/>
                    <a:pt x="437" y="92"/>
                    <a:pt x="447" y="79"/>
                  </a:cubicBezTo>
                  <a:lnTo>
                    <a:pt x="447" y="102"/>
                  </a:lnTo>
                  <a:cubicBezTo>
                    <a:pt x="427" y="75"/>
                    <a:pt x="393" y="55"/>
                    <a:pt x="358" y="48"/>
                  </a:cubicBezTo>
                  <a:cubicBezTo>
                    <a:pt x="321" y="44"/>
                    <a:pt x="283" y="48"/>
                    <a:pt x="253" y="68"/>
                  </a:cubicBezTo>
                  <a:cubicBezTo>
                    <a:pt x="222" y="89"/>
                    <a:pt x="185" y="116"/>
                    <a:pt x="140" y="130"/>
                  </a:cubicBezTo>
                  <a:cubicBezTo>
                    <a:pt x="99" y="140"/>
                    <a:pt x="55" y="140"/>
                    <a:pt x="14" y="140"/>
                  </a:cubicBezTo>
                  <a:cubicBezTo>
                    <a:pt x="7" y="140"/>
                    <a:pt x="0" y="133"/>
                    <a:pt x="0" y="126"/>
                  </a:cubicBezTo>
                  <a:cubicBezTo>
                    <a:pt x="0" y="123"/>
                    <a:pt x="7" y="116"/>
                    <a:pt x="11" y="116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7"/>
            <p:cNvSpPr/>
            <p:nvPr/>
          </p:nvSpPr>
          <p:spPr>
            <a:xfrm>
              <a:off x="3006523" y="1593788"/>
              <a:ext cx="20737" cy="20566"/>
            </a:xfrm>
            <a:custGeom>
              <a:rect b="b" l="l" r="r" t="t"/>
              <a:pathLst>
                <a:path extrusionOk="0" h="120" w="121">
                  <a:moveTo>
                    <a:pt x="1" y="62"/>
                  </a:moveTo>
                  <a:cubicBezTo>
                    <a:pt x="1" y="96"/>
                    <a:pt x="28" y="120"/>
                    <a:pt x="59" y="120"/>
                  </a:cubicBezTo>
                  <a:cubicBezTo>
                    <a:pt x="93" y="120"/>
                    <a:pt x="120" y="96"/>
                    <a:pt x="120" y="62"/>
                  </a:cubicBezTo>
                  <a:cubicBezTo>
                    <a:pt x="120" y="28"/>
                    <a:pt x="93" y="0"/>
                    <a:pt x="59" y="0"/>
                  </a:cubicBezTo>
                  <a:cubicBezTo>
                    <a:pt x="28" y="0"/>
                    <a:pt x="1" y="28"/>
                    <a:pt x="1" y="62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7"/>
            <p:cNvSpPr/>
            <p:nvPr/>
          </p:nvSpPr>
          <p:spPr>
            <a:xfrm>
              <a:off x="2956994" y="1575621"/>
              <a:ext cx="83119" cy="26564"/>
            </a:xfrm>
            <a:custGeom>
              <a:rect b="b" l="l" r="r" t="t"/>
              <a:pathLst>
                <a:path extrusionOk="0" h="155" w="485">
                  <a:moveTo>
                    <a:pt x="464" y="66"/>
                  </a:moveTo>
                  <a:cubicBezTo>
                    <a:pt x="426" y="52"/>
                    <a:pt x="389" y="42"/>
                    <a:pt x="351" y="38"/>
                  </a:cubicBezTo>
                  <a:cubicBezTo>
                    <a:pt x="314" y="38"/>
                    <a:pt x="280" y="48"/>
                    <a:pt x="242" y="62"/>
                  </a:cubicBezTo>
                  <a:cubicBezTo>
                    <a:pt x="225" y="72"/>
                    <a:pt x="208" y="79"/>
                    <a:pt x="191" y="86"/>
                  </a:cubicBezTo>
                  <a:cubicBezTo>
                    <a:pt x="174" y="96"/>
                    <a:pt x="157" y="110"/>
                    <a:pt x="136" y="117"/>
                  </a:cubicBezTo>
                  <a:cubicBezTo>
                    <a:pt x="99" y="137"/>
                    <a:pt x="61" y="151"/>
                    <a:pt x="17" y="151"/>
                  </a:cubicBezTo>
                  <a:cubicBezTo>
                    <a:pt x="10" y="154"/>
                    <a:pt x="3" y="147"/>
                    <a:pt x="3" y="141"/>
                  </a:cubicBezTo>
                  <a:cubicBezTo>
                    <a:pt x="0" y="134"/>
                    <a:pt x="7" y="127"/>
                    <a:pt x="14" y="127"/>
                  </a:cubicBezTo>
                  <a:lnTo>
                    <a:pt x="14" y="127"/>
                  </a:lnTo>
                  <a:cubicBezTo>
                    <a:pt x="51" y="120"/>
                    <a:pt x="89" y="106"/>
                    <a:pt x="123" y="89"/>
                  </a:cubicBezTo>
                  <a:cubicBezTo>
                    <a:pt x="157" y="72"/>
                    <a:pt x="188" y="42"/>
                    <a:pt x="228" y="25"/>
                  </a:cubicBezTo>
                  <a:cubicBezTo>
                    <a:pt x="266" y="8"/>
                    <a:pt x="310" y="1"/>
                    <a:pt x="355" y="4"/>
                  </a:cubicBezTo>
                  <a:cubicBezTo>
                    <a:pt x="399" y="4"/>
                    <a:pt x="440" y="18"/>
                    <a:pt x="474" y="38"/>
                  </a:cubicBezTo>
                  <a:cubicBezTo>
                    <a:pt x="481" y="42"/>
                    <a:pt x="484" y="52"/>
                    <a:pt x="481" y="59"/>
                  </a:cubicBezTo>
                  <a:cubicBezTo>
                    <a:pt x="477" y="66"/>
                    <a:pt x="471" y="66"/>
                    <a:pt x="464" y="66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7"/>
            <p:cNvSpPr/>
            <p:nvPr/>
          </p:nvSpPr>
          <p:spPr>
            <a:xfrm>
              <a:off x="2645424" y="2556771"/>
              <a:ext cx="56384" cy="56213"/>
            </a:xfrm>
            <a:custGeom>
              <a:rect b="b" l="l" r="r" t="t"/>
              <a:pathLst>
                <a:path extrusionOk="0" h="328" w="329">
                  <a:moveTo>
                    <a:pt x="274" y="327"/>
                  </a:moveTo>
                  <a:lnTo>
                    <a:pt x="1" y="327"/>
                  </a:lnTo>
                  <a:lnTo>
                    <a:pt x="1" y="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7"/>
            <p:cNvSpPr/>
            <p:nvPr/>
          </p:nvSpPr>
          <p:spPr>
            <a:xfrm>
              <a:off x="2645424" y="2578879"/>
              <a:ext cx="52785" cy="18338"/>
            </a:xfrm>
            <a:custGeom>
              <a:rect b="b" l="l" r="r" t="t"/>
              <a:pathLst>
                <a:path extrusionOk="0" h="107" w="308">
                  <a:moveTo>
                    <a:pt x="1" y="1"/>
                  </a:moveTo>
                  <a:lnTo>
                    <a:pt x="308" y="1"/>
                  </a:lnTo>
                  <a:lnTo>
                    <a:pt x="287" y="106"/>
                  </a:lnTo>
                  <a:lnTo>
                    <a:pt x="1" y="106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2645424" y="1960198"/>
              <a:ext cx="72665" cy="59641"/>
            </a:xfrm>
            <a:custGeom>
              <a:rect b="b" l="l" r="r" t="t"/>
              <a:pathLst>
                <a:path extrusionOk="0" h="348" w="424">
                  <a:moveTo>
                    <a:pt x="1" y="348"/>
                  </a:moveTo>
                  <a:lnTo>
                    <a:pt x="424" y="348"/>
                  </a:lnTo>
                  <a:lnTo>
                    <a:pt x="42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2645424" y="1980078"/>
              <a:ext cx="72665" cy="19880"/>
            </a:xfrm>
            <a:custGeom>
              <a:rect b="b" l="l" r="r" t="t"/>
              <a:pathLst>
                <a:path extrusionOk="0" h="116" w="424">
                  <a:moveTo>
                    <a:pt x="1" y="116"/>
                  </a:moveTo>
                  <a:lnTo>
                    <a:pt x="424" y="116"/>
                  </a:lnTo>
                  <a:lnTo>
                    <a:pt x="42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7"/>
            <p:cNvSpPr/>
            <p:nvPr/>
          </p:nvSpPr>
          <p:spPr>
            <a:xfrm>
              <a:off x="3062736" y="1960198"/>
              <a:ext cx="116367" cy="59641"/>
            </a:xfrm>
            <a:custGeom>
              <a:rect b="b" l="l" r="r" t="t"/>
              <a:pathLst>
                <a:path extrusionOk="0" h="348" w="679">
                  <a:moveTo>
                    <a:pt x="0" y="348"/>
                  </a:moveTo>
                  <a:lnTo>
                    <a:pt x="679" y="348"/>
                  </a:lnTo>
                  <a:cubicBezTo>
                    <a:pt x="679" y="348"/>
                    <a:pt x="627" y="116"/>
                    <a:pt x="631" y="38"/>
                  </a:cubicBezTo>
                  <a:lnTo>
                    <a:pt x="6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7"/>
            <p:cNvSpPr/>
            <p:nvPr/>
          </p:nvSpPr>
          <p:spPr>
            <a:xfrm>
              <a:off x="3062736" y="1980078"/>
              <a:ext cx="112254" cy="19880"/>
            </a:xfrm>
            <a:custGeom>
              <a:rect b="b" l="l" r="r" t="t"/>
              <a:pathLst>
                <a:path extrusionOk="0" h="116" w="655">
                  <a:moveTo>
                    <a:pt x="0" y="116"/>
                  </a:moveTo>
                  <a:lnTo>
                    <a:pt x="655" y="116"/>
                  </a:lnTo>
                  <a:lnTo>
                    <a:pt x="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17"/>
            <p:cNvSpPr/>
            <p:nvPr/>
          </p:nvSpPr>
          <p:spPr>
            <a:xfrm>
              <a:off x="3045084" y="1939632"/>
              <a:ext cx="70951" cy="160928"/>
            </a:xfrm>
            <a:custGeom>
              <a:rect b="b" l="l" r="r" t="t"/>
              <a:pathLst>
                <a:path extrusionOk="0" h="939" w="414">
                  <a:moveTo>
                    <a:pt x="216" y="751"/>
                  </a:moveTo>
                  <a:cubicBezTo>
                    <a:pt x="413" y="529"/>
                    <a:pt x="124" y="86"/>
                    <a:pt x="1" y="1"/>
                  </a:cubicBezTo>
                  <a:lnTo>
                    <a:pt x="1" y="938"/>
                  </a:ln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7"/>
            <p:cNvSpPr/>
            <p:nvPr/>
          </p:nvSpPr>
          <p:spPr>
            <a:xfrm>
              <a:off x="3340202" y="2454458"/>
              <a:ext cx="83119" cy="93061"/>
            </a:xfrm>
            <a:custGeom>
              <a:rect b="b" l="l" r="r" t="t"/>
              <a:pathLst>
                <a:path extrusionOk="0" h="543" w="485">
                  <a:moveTo>
                    <a:pt x="485" y="283"/>
                  </a:moveTo>
                  <a:lnTo>
                    <a:pt x="253" y="543"/>
                  </a:lnTo>
                  <a:lnTo>
                    <a:pt x="1" y="273"/>
                  </a:lnTo>
                  <a:lnTo>
                    <a:pt x="260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7"/>
            <p:cNvSpPr/>
            <p:nvPr/>
          </p:nvSpPr>
          <p:spPr>
            <a:xfrm>
              <a:off x="3354255" y="2471938"/>
              <a:ext cx="57412" cy="59812"/>
            </a:xfrm>
            <a:custGeom>
              <a:rect b="b" l="l" r="r" t="t"/>
              <a:pathLst>
                <a:path extrusionOk="0" h="349" w="335">
                  <a:moveTo>
                    <a:pt x="335" y="93"/>
                  </a:moveTo>
                  <a:cubicBezTo>
                    <a:pt x="331" y="96"/>
                    <a:pt x="79" y="349"/>
                    <a:pt x="79" y="349"/>
                  </a:cubicBezTo>
                  <a:lnTo>
                    <a:pt x="0" y="263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7"/>
            <p:cNvSpPr/>
            <p:nvPr/>
          </p:nvSpPr>
          <p:spPr>
            <a:xfrm>
              <a:off x="2714491" y="2100387"/>
              <a:ext cx="370009" cy="1365062"/>
            </a:xfrm>
            <a:custGeom>
              <a:rect b="b" l="l" r="r" t="t"/>
              <a:pathLst>
                <a:path extrusionOk="0" h="7965" w="2159">
                  <a:moveTo>
                    <a:pt x="1930" y="0"/>
                  </a:moveTo>
                  <a:lnTo>
                    <a:pt x="235" y="0"/>
                  </a:lnTo>
                  <a:cubicBezTo>
                    <a:pt x="235" y="0"/>
                    <a:pt x="263" y="635"/>
                    <a:pt x="263" y="1194"/>
                  </a:cubicBezTo>
                  <a:cubicBezTo>
                    <a:pt x="263" y="1756"/>
                    <a:pt x="0" y="2370"/>
                    <a:pt x="150" y="2990"/>
                  </a:cubicBezTo>
                  <a:cubicBezTo>
                    <a:pt x="297" y="3611"/>
                    <a:pt x="286" y="4855"/>
                    <a:pt x="286" y="5271"/>
                  </a:cubicBezTo>
                  <a:cubicBezTo>
                    <a:pt x="286" y="5691"/>
                    <a:pt x="314" y="6843"/>
                    <a:pt x="600" y="7965"/>
                  </a:cubicBezTo>
                  <a:lnTo>
                    <a:pt x="1660" y="7965"/>
                  </a:lnTo>
                  <a:lnTo>
                    <a:pt x="1660" y="4620"/>
                  </a:lnTo>
                  <a:cubicBezTo>
                    <a:pt x="1660" y="4620"/>
                    <a:pt x="2158" y="3161"/>
                    <a:pt x="2158" y="2609"/>
                  </a:cubicBezTo>
                  <a:cubicBezTo>
                    <a:pt x="2158" y="2053"/>
                    <a:pt x="1909" y="1248"/>
                    <a:pt x="1909" y="856"/>
                  </a:cubicBezTo>
                  <a:cubicBezTo>
                    <a:pt x="1909" y="467"/>
                    <a:pt x="1930" y="0"/>
                    <a:pt x="1930" y="0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7"/>
            <p:cNvSpPr/>
            <p:nvPr/>
          </p:nvSpPr>
          <p:spPr>
            <a:xfrm>
              <a:off x="2800867" y="3393962"/>
              <a:ext cx="198287" cy="71467"/>
            </a:xfrm>
            <a:custGeom>
              <a:rect b="b" l="l" r="r" t="t"/>
              <a:pathLst>
                <a:path extrusionOk="0" h="417" w="1157">
                  <a:moveTo>
                    <a:pt x="1156" y="417"/>
                  </a:moveTo>
                  <a:lnTo>
                    <a:pt x="96" y="417"/>
                  </a:lnTo>
                  <a:lnTo>
                    <a:pt x="1" y="1"/>
                  </a:lnTo>
                  <a:lnTo>
                    <a:pt x="1156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7"/>
            <p:cNvSpPr/>
            <p:nvPr/>
          </p:nvSpPr>
          <p:spPr>
            <a:xfrm>
              <a:off x="2756479" y="2153000"/>
              <a:ext cx="328535" cy="381669"/>
            </a:xfrm>
            <a:custGeom>
              <a:rect b="b" l="l" r="r" t="t"/>
              <a:pathLst>
                <a:path extrusionOk="0" h="2227" w="1917">
                  <a:moveTo>
                    <a:pt x="1" y="0"/>
                  </a:moveTo>
                  <a:lnTo>
                    <a:pt x="1893" y="1974"/>
                  </a:lnTo>
                  <a:lnTo>
                    <a:pt x="1917" y="2227"/>
                  </a:lnTo>
                  <a:lnTo>
                    <a:pt x="14" y="457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7"/>
            <p:cNvSpPr/>
            <p:nvPr/>
          </p:nvSpPr>
          <p:spPr>
            <a:xfrm>
              <a:off x="2883815" y="2100387"/>
              <a:ext cx="161440" cy="207544"/>
            </a:xfrm>
            <a:custGeom>
              <a:rect b="b" l="l" r="r" t="t"/>
              <a:pathLst>
                <a:path extrusionOk="0" h="1211" w="942">
                  <a:moveTo>
                    <a:pt x="942" y="0"/>
                  </a:moveTo>
                  <a:lnTo>
                    <a:pt x="1" y="1085"/>
                  </a:lnTo>
                  <a:cubicBezTo>
                    <a:pt x="1" y="1085"/>
                    <a:pt x="117" y="1204"/>
                    <a:pt x="120" y="1207"/>
                  </a:cubicBezTo>
                  <a:cubicBezTo>
                    <a:pt x="120" y="1211"/>
                    <a:pt x="928" y="413"/>
                    <a:pt x="928" y="413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7"/>
            <p:cNvSpPr/>
            <p:nvPr/>
          </p:nvSpPr>
          <p:spPr>
            <a:xfrm>
              <a:off x="2687584" y="1788304"/>
              <a:ext cx="162640" cy="312259"/>
            </a:xfrm>
            <a:custGeom>
              <a:rect b="b" l="l" r="r" t="t"/>
              <a:pathLst>
                <a:path extrusionOk="0" h="1822" w="949">
                  <a:moveTo>
                    <a:pt x="68" y="1"/>
                  </a:moveTo>
                  <a:lnTo>
                    <a:pt x="948" y="1821"/>
                  </a:lnTo>
                  <a:lnTo>
                    <a:pt x="594" y="18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7"/>
            <p:cNvSpPr/>
            <p:nvPr/>
          </p:nvSpPr>
          <p:spPr>
            <a:xfrm>
              <a:off x="2965735" y="1790703"/>
              <a:ext cx="160754" cy="309860"/>
            </a:xfrm>
            <a:custGeom>
              <a:rect b="b" l="l" r="r" t="t"/>
              <a:pathLst>
                <a:path extrusionOk="0" h="1808" w="938">
                  <a:moveTo>
                    <a:pt x="873" y="0"/>
                  </a:moveTo>
                  <a:lnTo>
                    <a:pt x="0" y="1807"/>
                  </a:lnTo>
                  <a:lnTo>
                    <a:pt x="355" y="1807"/>
                  </a:lnTo>
                  <a:lnTo>
                    <a:pt x="938" y="2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17"/>
            <p:cNvSpPr/>
            <p:nvPr/>
          </p:nvSpPr>
          <p:spPr>
            <a:xfrm>
              <a:off x="2754765" y="2100387"/>
              <a:ext cx="290489" cy="31706"/>
            </a:xfrm>
            <a:custGeom>
              <a:rect b="b" l="l" r="r" t="t"/>
              <a:pathLst>
                <a:path extrusionOk="0" h="185" w="1695">
                  <a:moveTo>
                    <a:pt x="1695" y="184"/>
                  </a:moveTo>
                  <a:lnTo>
                    <a:pt x="7" y="184"/>
                  </a:lnTo>
                  <a:lnTo>
                    <a:pt x="0" y="0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7"/>
            <p:cNvSpPr/>
            <p:nvPr/>
          </p:nvSpPr>
          <p:spPr>
            <a:xfrm>
              <a:off x="2754765" y="2107413"/>
              <a:ext cx="290489" cy="17652"/>
            </a:xfrm>
            <a:custGeom>
              <a:rect b="b" l="l" r="r" t="t"/>
              <a:pathLst>
                <a:path extrusionOk="0" h="103" w="1695">
                  <a:moveTo>
                    <a:pt x="1695" y="103"/>
                  </a:moveTo>
                  <a:lnTo>
                    <a:pt x="4" y="103"/>
                  </a:lnTo>
                  <a:lnTo>
                    <a:pt x="0" y="0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7"/>
            <p:cNvSpPr/>
            <p:nvPr/>
          </p:nvSpPr>
          <p:spPr>
            <a:xfrm>
              <a:off x="2841141" y="1675022"/>
              <a:ext cx="65124" cy="341394"/>
            </a:xfrm>
            <a:custGeom>
              <a:rect b="b" l="l" r="r" t="t"/>
              <a:pathLst>
                <a:path extrusionOk="0" h="1992" w="380">
                  <a:moveTo>
                    <a:pt x="1" y="1991"/>
                  </a:moveTo>
                  <a:lnTo>
                    <a:pt x="379" y="1991"/>
                  </a:lnTo>
                  <a:lnTo>
                    <a:pt x="379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7"/>
            <p:cNvSpPr/>
            <p:nvPr/>
          </p:nvSpPr>
          <p:spPr>
            <a:xfrm>
              <a:off x="2841141" y="1980078"/>
              <a:ext cx="65124" cy="36333"/>
            </a:xfrm>
            <a:custGeom>
              <a:rect b="b" l="l" r="r" t="t"/>
              <a:pathLst>
                <a:path extrusionOk="0" h="212" w="380">
                  <a:moveTo>
                    <a:pt x="379" y="0"/>
                  </a:moveTo>
                  <a:lnTo>
                    <a:pt x="1" y="0"/>
                  </a:lnTo>
                  <a:lnTo>
                    <a:pt x="1" y="211"/>
                  </a:lnTo>
                  <a:lnTo>
                    <a:pt x="379" y="211"/>
                  </a:lnTo>
                  <a:close/>
                </a:path>
              </a:pathLst>
            </a:custGeom>
            <a:solidFill>
              <a:srgbClr val="FDF5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7"/>
            <p:cNvSpPr/>
            <p:nvPr/>
          </p:nvSpPr>
          <p:spPr>
            <a:xfrm>
              <a:off x="2714491" y="1495073"/>
              <a:ext cx="75407" cy="84320"/>
            </a:xfrm>
            <a:custGeom>
              <a:rect b="b" l="l" r="r" t="t"/>
              <a:pathLst>
                <a:path extrusionOk="0" h="492" w="440">
                  <a:moveTo>
                    <a:pt x="440" y="140"/>
                  </a:moveTo>
                  <a:lnTo>
                    <a:pt x="160" y="0"/>
                  </a:lnTo>
                  <a:cubicBezTo>
                    <a:pt x="160" y="0"/>
                    <a:pt x="0" y="229"/>
                    <a:pt x="38" y="491"/>
                  </a:cubicBezTo>
                  <a:lnTo>
                    <a:pt x="385" y="49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7"/>
            <p:cNvSpPr/>
            <p:nvPr/>
          </p:nvSpPr>
          <p:spPr>
            <a:xfrm>
              <a:off x="2751166" y="1495073"/>
              <a:ext cx="99058" cy="128023"/>
            </a:xfrm>
            <a:custGeom>
              <a:rect b="b" l="l" r="r" t="t"/>
              <a:pathLst>
                <a:path extrusionOk="0" h="747" w="578">
                  <a:moveTo>
                    <a:pt x="577" y="0"/>
                  </a:moveTo>
                  <a:cubicBezTo>
                    <a:pt x="1" y="75"/>
                    <a:pt x="21" y="443"/>
                    <a:pt x="274" y="747"/>
                  </a:cubicBez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7"/>
            <p:cNvSpPr/>
            <p:nvPr/>
          </p:nvSpPr>
          <p:spPr>
            <a:xfrm>
              <a:off x="2831201" y="1426007"/>
              <a:ext cx="175493" cy="72152"/>
            </a:xfrm>
            <a:custGeom>
              <a:rect b="b" l="l" r="r" t="t"/>
              <a:pathLst>
                <a:path extrusionOk="0" h="421" w="1024">
                  <a:moveTo>
                    <a:pt x="110" y="403"/>
                  </a:moveTo>
                  <a:lnTo>
                    <a:pt x="1" y="154"/>
                  </a:lnTo>
                  <a:cubicBezTo>
                    <a:pt x="1" y="154"/>
                    <a:pt x="437" y="1"/>
                    <a:pt x="1024" y="154"/>
                  </a:cubicBezTo>
                  <a:lnTo>
                    <a:pt x="908" y="420"/>
                  </a:ln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7"/>
            <p:cNvSpPr/>
            <p:nvPr/>
          </p:nvSpPr>
          <p:spPr>
            <a:xfrm>
              <a:off x="2755965" y="1460625"/>
              <a:ext cx="293403" cy="374642"/>
            </a:xfrm>
            <a:custGeom>
              <a:rect b="b" l="l" r="r" t="t"/>
              <a:pathLst>
                <a:path extrusionOk="0" h="2186" w="1712">
                  <a:moveTo>
                    <a:pt x="822" y="781"/>
                  </a:moveTo>
                  <a:cubicBezTo>
                    <a:pt x="887" y="627"/>
                    <a:pt x="1033" y="662"/>
                    <a:pt x="1050" y="887"/>
                  </a:cubicBezTo>
                  <a:cubicBezTo>
                    <a:pt x="1050" y="887"/>
                    <a:pt x="1037" y="546"/>
                    <a:pt x="1712" y="627"/>
                  </a:cubicBezTo>
                  <a:cubicBezTo>
                    <a:pt x="1712" y="0"/>
                    <a:pt x="549" y="201"/>
                    <a:pt x="549" y="201"/>
                  </a:cubicBezTo>
                  <a:cubicBezTo>
                    <a:pt x="549" y="201"/>
                    <a:pt x="491" y="269"/>
                    <a:pt x="246" y="948"/>
                  </a:cubicBezTo>
                  <a:cubicBezTo>
                    <a:pt x="0" y="1626"/>
                    <a:pt x="212" y="2186"/>
                    <a:pt x="212" y="2186"/>
                  </a:cubicBezTo>
                  <a:cubicBezTo>
                    <a:pt x="399" y="2073"/>
                    <a:pt x="549" y="1906"/>
                    <a:pt x="648" y="1708"/>
                  </a:cubicBezTo>
                  <a:lnTo>
                    <a:pt x="876" y="1251"/>
                  </a:lnTo>
                  <a:cubicBezTo>
                    <a:pt x="887" y="1094"/>
                    <a:pt x="778" y="890"/>
                    <a:pt x="822" y="78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7"/>
            <p:cNvSpPr/>
            <p:nvPr/>
          </p:nvSpPr>
          <p:spPr>
            <a:xfrm>
              <a:off x="2822461" y="1489760"/>
              <a:ext cx="123565" cy="250218"/>
            </a:xfrm>
            <a:custGeom>
              <a:rect b="b" l="l" r="r" t="t"/>
              <a:pathLst>
                <a:path extrusionOk="0" h="1460" w="721">
                  <a:moveTo>
                    <a:pt x="713" y="7"/>
                  </a:moveTo>
                  <a:lnTo>
                    <a:pt x="618" y="1"/>
                  </a:lnTo>
                  <a:cubicBezTo>
                    <a:pt x="618" y="1"/>
                    <a:pt x="618" y="1"/>
                    <a:pt x="618" y="1"/>
                  </a:cubicBezTo>
                  <a:cubicBezTo>
                    <a:pt x="1" y="584"/>
                    <a:pt x="301" y="1460"/>
                    <a:pt x="301" y="1460"/>
                  </a:cubicBezTo>
                  <a:lnTo>
                    <a:pt x="488" y="1081"/>
                  </a:lnTo>
                  <a:cubicBezTo>
                    <a:pt x="488" y="1081"/>
                    <a:pt x="488" y="1078"/>
                    <a:pt x="488" y="1078"/>
                  </a:cubicBezTo>
                  <a:cubicBezTo>
                    <a:pt x="492" y="1027"/>
                    <a:pt x="488" y="996"/>
                    <a:pt x="475" y="935"/>
                  </a:cubicBezTo>
                  <a:cubicBezTo>
                    <a:pt x="447" y="812"/>
                    <a:pt x="403" y="686"/>
                    <a:pt x="434" y="611"/>
                  </a:cubicBezTo>
                  <a:cubicBezTo>
                    <a:pt x="451" y="567"/>
                    <a:pt x="475" y="539"/>
                    <a:pt x="499" y="526"/>
                  </a:cubicBezTo>
                  <a:cubicBezTo>
                    <a:pt x="567" y="198"/>
                    <a:pt x="720" y="7"/>
                    <a:pt x="720" y="7"/>
                  </a:cubicBezTo>
                  <a:cubicBezTo>
                    <a:pt x="720" y="7"/>
                    <a:pt x="717" y="7"/>
                    <a:pt x="713" y="7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7"/>
            <p:cNvSpPr/>
            <p:nvPr/>
          </p:nvSpPr>
          <p:spPr>
            <a:xfrm>
              <a:off x="2929402" y="1493873"/>
              <a:ext cx="47472" cy="118768"/>
            </a:xfrm>
            <a:custGeom>
              <a:rect b="b" l="l" r="r" t="t"/>
              <a:pathLst>
                <a:path extrusionOk="0" h="693" w="277">
                  <a:moveTo>
                    <a:pt x="38" y="693"/>
                  </a:moveTo>
                  <a:cubicBezTo>
                    <a:pt x="38" y="693"/>
                    <a:pt x="35" y="607"/>
                    <a:pt x="120" y="529"/>
                  </a:cubicBezTo>
                  <a:cubicBezTo>
                    <a:pt x="124" y="392"/>
                    <a:pt x="161" y="215"/>
                    <a:pt x="277" y="7"/>
                  </a:cubicBezTo>
                  <a:cubicBezTo>
                    <a:pt x="260" y="4"/>
                    <a:pt x="243" y="0"/>
                    <a:pt x="226" y="0"/>
                  </a:cubicBezTo>
                  <a:cubicBezTo>
                    <a:pt x="226" y="0"/>
                    <a:pt x="42" y="239"/>
                    <a:pt x="1" y="553"/>
                  </a:cubicBezTo>
                  <a:cubicBezTo>
                    <a:pt x="21" y="587"/>
                    <a:pt x="35" y="631"/>
                    <a:pt x="38" y="693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7"/>
            <p:cNvSpPr/>
            <p:nvPr/>
          </p:nvSpPr>
          <p:spPr>
            <a:xfrm>
              <a:off x="3045084" y="1513753"/>
              <a:ext cx="48672" cy="55699"/>
            </a:xfrm>
            <a:custGeom>
              <a:rect b="b" l="l" r="r" t="t"/>
              <a:pathLst>
                <a:path extrusionOk="0" h="325" w="284">
                  <a:moveTo>
                    <a:pt x="25" y="317"/>
                  </a:moveTo>
                  <a:cubicBezTo>
                    <a:pt x="195" y="324"/>
                    <a:pt x="154" y="198"/>
                    <a:pt x="192" y="167"/>
                  </a:cubicBezTo>
                  <a:cubicBezTo>
                    <a:pt x="229" y="137"/>
                    <a:pt x="284" y="147"/>
                    <a:pt x="284" y="147"/>
                  </a:cubicBezTo>
                  <a:cubicBezTo>
                    <a:pt x="284" y="147"/>
                    <a:pt x="250" y="0"/>
                    <a:pt x="141" y="41"/>
                  </a:cubicBezTo>
                  <a:cubicBezTo>
                    <a:pt x="66" y="69"/>
                    <a:pt x="79" y="164"/>
                    <a:pt x="1" y="17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4" name="Google Shape;354;p17"/>
          <p:cNvGrpSpPr/>
          <p:nvPr/>
        </p:nvGrpSpPr>
        <p:grpSpPr>
          <a:xfrm>
            <a:off x="4944706" y="2898070"/>
            <a:ext cx="928858" cy="1918055"/>
            <a:chOff x="4483654" y="1506727"/>
            <a:chExt cx="1013373" cy="2092576"/>
          </a:xfrm>
        </p:grpSpPr>
        <p:sp>
          <p:nvSpPr>
            <p:cNvPr id="355" name="Google Shape;355;p17"/>
            <p:cNvSpPr/>
            <p:nvPr/>
          </p:nvSpPr>
          <p:spPr>
            <a:xfrm>
              <a:off x="5297028" y="2674681"/>
              <a:ext cx="180806" cy="293578"/>
            </a:xfrm>
            <a:custGeom>
              <a:rect b="b" l="l" r="r" t="t"/>
              <a:pathLst>
                <a:path extrusionOk="0" h="1713" w="1055">
                  <a:moveTo>
                    <a:pt x="529" y="100"/>
                  </a:moveTo>
                  <a:cubicBezTo>
                    <a:pt x="649" y="100"/>
                    <a:pt x="747" y="199"/>
                    <a:pt x="747" y="318"/>
                  </a:cubicBezTo>
                  <a:cubicBezTo>
                    <a:pt x="747" y="529"/>
                    <a:pt x="577" y="652"/>
                    <a:pt x="529" y="662"/>
                  </a:cubicBezTo>
                  <a:cubicBezTo>
                    <a:pt x="478" y="652"/>
                    <a:pt x="311" y="529"/>
                    <a:pt x="311" y="318"/>
                  </a:cubicBezTo>
                  <a:cubicBezTo>
                    <a:pt x="311" y="199"/>
                    <a:pt x="406" y="100"/>
                    <a:pt x="529" y="100"/>
                  </a:cubicBezTo>
                  <a:close/>
                  <a:moveTo>
                    <a:pt x="1013" y="621"/>
                  </a:moveTo>
                  <a:lnTo>
                    <a:pt x="717" y="649"/>
                  </a:lnTo>
                  <a:cubicBezTo>
                    <a:pt x="785" y="570"/>
                    <a:pt x="846" y="461"/>
                    <a:pt x="846" y="318"/>
                  </a:cubicBezTo>
                  <a:cubicBezTo>
                    <a:pt x="846" y="144"/>
                    <a:pt x="703" y="1"/>
                    <a:pt x="529" y="1"/>
                  </a:cubicBezTo>
                  <a:cubicBezTo>
                    <a:pt x="352" y="1"/>
                    <a:pt x="209" y="144"/>
                    <a:pt x="209" y="318"/>
                  </a:cubicBezTo>
                  <a:cubicBezTo>
                    <a:pt x="209" y="461"/>
                    <a:pt x="270" y="570"/>
                    <a:pt x="342" y="649"/>
                  </a:cubicBezTo>
                  <a:lnTo>
                    <a:pt x="42" y="621"/>
                  </a:lnTo>
                  <a:cubicBezTo>
                    <a:pt x="21" y="618"/>
                    <a:pt x="1" y="638"/>
                    <a:pt x="1" y="659"/>
                  </a:cubicBezTo>
                  <a:lnTo>
                    <a:pt x="1" y="802"/>
                  </a:lnTo>
                  <a:cubicBezTo>
                    <a:pt x="1" y="822"/>
                    <a:pt x="21" y="840"/>
                    <a:pt x="42" y="840"/>
                  </a:cubicBezTo>
                  <a:lnTo>
                    <a:pt x="458" y="802"/>
                  </a:lnTo>
                  <a:lnTo>
                    <a:pt x="420" y="1671"/>
                  </a:lnTo>
                  <a:cubicBezTo>
                    <a:pt x="417" y="1692"/>
                    <a:pt x="434" y="1712"/>
                    <a:pt x="458" y="1712"/>
                  </a:cubicBezTo>
                  <a:lnTo>
                    <a:pt x="601" y="1712"/>
                  </a:lnTo>
                  <a:cubicBezTo>
                    <a:pt x="621" y="1712"/>
                    <a:pt x="638" y="1692"/>
                    <a:pt x="635" y="1671"/>
                  </a:cubicBezTo>
                  <a:lnTo>
                    <a:pt x="597" y="802"/>
                  </a:lnTo>
                  <a:lnTo>
                    <a:pt x="1013" y="840"/>
                  </a:lnTo>
                  <a:cubicBezTo>
                    <a:pt x="1037" y="840"/>
                    <a:pt x="1054" y="822"/>
                    <a:pt x="1054" y="802"/>
                  </a:cubicBezTo>
                  <a:lnTo>
                    <a:pt x="1054" y="659"/>
                  </a:lnTo>
                  <a:cubicBezTo>
                    <a:pt x="1054" y="638"/>
                    <a:pt x="1037" y="618"/>
                    <a:pt x="1013" y="6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17"/>
            <p:cNvSpPr/>
            <p:nvPr/>
          </p:nvSpPr>
          <p:spPr>
            <a:xfrm>
              <a:off x="4508333" y="1759169"/>
              <a:ext cx="74893" cy="1654355"/>
            </a:xfrm>
            <a:custGeom>
              <a:rect b="b" l="l" r="r" t="t"/>
              <a:pathLst>
                <a:path extrusionOk="0" h="9653" w="437">
                  <a:moveTo>
                    <a:pt x="351" y="9652"/>
                  </a:moveTo>
                  <a:cubicBezTo>
                    <a:pt x="303" y="9652"/>
                    <a:pt x="266" y="9615"/>
                    <a:pt x="266" y="9567"/>
                  </a:cubicBezTo>
                  <a:lnTo>
                    <a:pt x="266" y="351"/>
                  </a:lnTo>
                  <a:cubicBezTo>
                    <a:pt x="266" y="253"/>
                    <a:pt x="188" y="171"/>
                    <a:pt x="85" y="171"/>
                  </a:cubicBezTo>
                  <a:cubicBezTo>
                    <a:pt x="41" y="171"/>
                    <a:pt x="0" y="133"/>
                    <a:pt x="0" y="86"/>
                  </a:cubicBezTo>
                  <a:cubicBezTo>
                    <a:pt x="0" y="41"/>
                    <a:pt x="41" y="0"/>
                    <a:pt x="85" y="0"/>
                  </a:cubicBezTo>
                  <a:cubicBezTo>
                    <a:pt x="280" y="0"/>
                    <a:pt x="436" y="161"/>
                    <a:pt x="436" y="351"/>
                  </a:cubicBezTo>
                  <a:lnTo>
                    <a:pt x="436" y="9567"/>
                  </a:lnTo>
                  <a:cubicBezTo>
                    <a:pt x="436" y="9615"/>
                    <a:pt x="399" y="9652"/>
                    <a:pt x="351" y="96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17"/>
            <p:cNvSpPr/>
            <p:nvPr/>
          </p:nvSpPr>
          <p:spPr>
            <a:xfrm>
              <a:off x="4508333" y="1656855"/>
              <a:ext cx="76607" cy="222283"/>
            </a:xfrm>
            <a:custGeom>
              <a:rect b="b" l="l" r="r" t="t"/>
              <a:pathLst>
                <a:path extrusionOk="0" h="1297" w="447">
                  <a:moveTo>
                    <a:pt x="85" y="1296"/>
                  </a:moveTo>
                  <a:cubicBezTo>
                    <a:pt x="41" y="1296"/>
                    <a:pt x="0" y="1259"/>
                    <a:pt x="0" y="1211"/>
                  </a:cubicBezTo>
                  <a:lnTo>
                    <a:pt x="0" y="594"/>
                  </a:lnTo>
                  <a:cubicBezTo>
                    <a:pt x="0" y="393"/>
                    <a:pt x="116" y="79"/>
                    <a:pt x="327" y="14"/>
                  </a:cubicBezTo>
                  <a:cubicBezTo>
                    <a:pt x="372" y="1"/>
                    <a:pt x="419" y="28"/>
                    <a:pt x="433" y="72"/>
                  </a:cubicBezTo>
                  <a:cubicBezTo>
                    <a:pt x="447" y="117"/>
                    <a:pt x="423" y="164"/>
                    <a:pt x="375" y="178"/>
                  </a:cubicBezTo>
                  <a:cubicBezTo>
                    <a:pt x="266" y="212"/>
                    <a:pt x="170" y="434"/>
                    <a:pt x="170" y="594"/>
                  </a:cubicBezTo>
                  <a:lnTo>
                    <a:pt x="170" y="1211"/>
                  </a:lnTo>
                  <a:cubicBezTo>
                    <a:pt x="170" y="1259"/>
                    <a:pt x="133" y="1296"/>
                    <a:pt x="85" y="12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17"/>
            <p:cNvSpPr/>
            <p:nvPr/>
          </p:nvSpPr>
          <p:spPr>
            <a:xfrm>
              <a:off x="4517588" y="3384708"/>
              <a:ext cx="68038" cy="125795"/>
            </a:xfrm>
            <a:custGeom>
              <a:rect b="b" l="l" r="r" t="t"/>
              <a:pathLst>
                <a:path extrusionOk="0" h="734" w="397">
                  <a:moveTo>
                    <a:pt x="185" y="706"/>
                  </a:moveTo>
                  <a:cubicBezTo>
                    <a:pt x="181" y="675"/>
                    <a:pt x="178" y="645"/>
                    <a:pt x="168" y="617"/>
                  </a:cubicBezTo>
                  <a:cubicBezTo>
                    <a:pt x="161" y="590"/>
                    <a:pt x="147" y="570"/>
                    <a:pt x="127" y="549"/>
                  </a:cubicBezTo>
                  <a:cubicBezTo>
                    <a:pt x="106" y="525"/>
                    <a:pt x="79" y="501"/>
                    <a:pt x="59" y="467"/>
                  </a:cubicBezTo>
                  <a:cubicBezTo>
                    <a:pt x="38" y="433"/>
                    <a:pt x="21" y="396"/>
                    <a:pt x="14" y="358"/>
                  </a:cubicBezTo>
                  <a:cubicBezTo>
                    <a:pt x="1" y="276"/>
                    <a:pt x="21" y="191"/>
                    <a:pt x="72" y="123"/>
                  </a:cubicBezTo>
                  <a:cubicBezTo>
                    <a:pt x="96" y="89"/>
                    <a:pt x="130" y="58"/>
                    <a:pt x="171" y="38"/>
                  </a:cubicBezTo>
                  <a:cubicBezTo>
                    <a:pt x="212" y="17"/>
                    <a:pt x="253" y="7"/>
                    <a:pt x="297" y="4"/>
                  </a:cubicBezTo>
                  <a:cubicBezTo>
                    <a:pt x="345" y="0"/>
                    <a:pt x="386" y="34"/>
                    <a:pt x="393" y="82"/>
                  </a:cubicBezTo>
                  <a:cubicBezTo>
                    <a:pt x="396" y="126"/>
                    <a:pt x="362" y="171"/>
                    <a:pt x="314" y="174"/>
                  </a:cubicBezTo>
                  <a:cubicBezTo>
                    <a:pt x="307" y="174"/>
                    <a:pt x="304" y="174"/>
                    <a:pt x="297" y="174"/>
                  </a:cubicBezTo>
                  <a:cubicBezTo>
                    <a:pt x="256" y="171"/>
                    <a:pt x="212" y="181"/>
                    <a:pt x="181" y="212"/>
                  </a:cubicBezTo>
                  <a:cubicBezTo>
                    <a:pt x="147" y="246"/>
                    <a:pt x="127" y="293"/>
                    <a:pt x="130" y="345"/>
                  </a:cubicBezTo>
                  <a:cubicBezTo>
                    <a:pt x="130" y="368"/>
                    <a:pt x="137" y="396"/>
                    <a:pt x="144" y="420"/>
                  </a:cubicBezTo>
                  <a:cubicBezTo>
                    <a:pt x="154" y="440"/>
                    <a:pt x="174" y="467"/>
                    <a:pt x="195" y="495"/>
                  </a:cubicBezTo>
                  <a:cubicBezTo>
                    <a:pt x="212" y="525"/>
                    <a:pt x="232" y="563"/>
                    <a:pt x="239" y="600"/>
                  </a:cubicBezTo>
                  <a:cubicBezTo>
                    <a:pt x="243" y="638"/>
                    <a:pt x="243" y="672"/>
                    <a:pt x="243" y="706"/>
                  </a:cubicBezTo>
                  <a:cubicBezTo>
                    <a:pt x="239" y="723"/>
                    <a:pt x="226" y="733"/>
                    <a:pt x="212" y="733"/>
                  </a:cubicBezTo>
                  <a:cubicBezTo>
                    <a:pt x="195" y="733"/>
                    <a:pt x="185" y="720"/>
                    <a:pt x="185" y="7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7"/>
            <p:cNvSpPr/>
            <p:nvPr/>
          </p:nvSpPr>
          <p:spPr>
            <a:xfrm>
              <a:off x="4552035" y="3385222"/>
              <a:ext cx="67352" cy="125281"/>
            </a:xfrm>
            <a:custGeom>
              <a:rect b="b" l="l" r="r" t="t"/>
              <a:pathLst>
                <a:path extrusionOk="0" h="731" w="393">
                  <a:moveTo>
                    <a:pt x="154" y="703"/>
                  </a:moveTo>
                  <a:cubicBezTo>
                    <a:pt x="151" y="669"/>
                    <a:pt x="151" y="635"/>
                    <a:pt x="158" y="597"/>
                  </a:cubicBezTo>
                  <a:cubicBezTo>
                    <a:pt x="164" y="560"/>
                    <a:pt x="181" y="522"/>
                    <a:pt x="202" y="492"/>
                  </a:cubicBezTo>
                  <a:cubicBezTo>
                    <a:pt x="222" y="464"/>
                    <a:pt x="239" y="437"/>
                    <a:pt x="250" y="417"/>
                  </a:cubicBezTo>
                  <a:cubicBezTo>
                    <a:pt x="260" y="393"/>
                    <a:pt x="267" y="365"/>
                    <a:pt x="267" y="342"/>
                  </a:cubicBezTo>
                  <a:cubicBezTo>
                    <a:pt x="267" y="290"/>
                    <a:pt x="246" y="243"/>
                    <a:pt x="216" y="209"/>
                  </a:cubicBezTo>
                  <a:cubicBezTo>
                    <a:pt x="181" y="178"/>
                    <a:pt x="141" y="168"/>
                    <a:pt x="96" y="171"/>
                  </a:cubicBezTo>
                  <a:cubicBezTo>
                    <a:pt x="48" y="175"/>
                    <a:pt x="8" y="140"/>
                    <a:pt x="4" y="93"/>
                  </a:cubicBezTo>
                  <a:cubicBezTo>
                    <a:pt x="1" y="45"/>
                    <a:pt x="35" y="4"/>
                    <a:pt x="83" y="1"/>
                  </a:cubicBezTo>
                  <a:cubicBezTo>
                    <a:pt x="86" y="1"/>
                    <a:pt x="93" y="1"/>
                    <a:pt x="96" y="1"/>
                  </a:cubicBezTo>
                  <a:cubicBezTo>
                    <a:pt x="141" y="4"/>
                    <a:pt x="185" y="14"/>
                    <a:pt x="226" y="35"/>
                  </a:cubicBezTo>
                  <a:cubicBezTo>
                    <a:pt x="263" y="55"/>
                    <a:pt x="297" y="86"/>
                    <a:pt x="325" y="120"/>
                  </a:cubicBezTo>
                  <a:cubicBezTo>
                    <a:pt x="376" y="188"/>
                    <a:pt x="393" y="273"/>
                    <a:pt x="379" y="355"/>
                  </a:cubicBezTo>
                  <a:cubicBezTo>
                    <a:pt x="372" y="393"/>
                    <a:pt x="359" y="430"/>
                    <a:pt x="338" y="464"/>
                  </a:cubicBezTo>
                  <a:cubicBezTo>
                    <a:pt x="314" y="498"/>
                    <a:pt x="291" y="522"/>
                    <a:pt x="270" y="546"/>
                  </a:cubicBezTo>
                  <a:cubicBezTo>
                    <a:pt x="250" y="567"/>
                    <a:pt x="236" y="587"/>
                    <a:pt x="226" y="614"/>
                  </a:cubicBezTo>
                  <a:cubicBezTo>
                    <a:pt x="219" y="642"/>
                    <a:pt x="212" y="672"/>
                    <a:pt x="212" y="703"/>
                  </a:cubicBezTo>
                  <a:cubicBezTo>
                    <a:pt x="209" y="720"/>
                    <a:pt x="195" y="730"/>
                    <a:pt x="181" y="730"/>
                  </a:cubicBezTo>
                  <a:cubicBezTo>
                    <a:pt x="168" y="730"/>
                    <a:pt x="154" y="717"/>
                    <a:pt x="154" y="70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7"/>
            <p:cNvSpPr/>
            <p:nvPr/>
          </p:nvSpPr>
          <p:spPr>
            <a:xfrm>
              <a:off x="5135244" y="1506727"/>
              <a:ext cx="361783" cy="509692"/>
            </a:xfrm>
            <a:custGeom>
              <a:rect b="b" l="l" r="r" t="t"/>
              <a:pathLst>
                <a:path extrusionOk="0" h="2974" w="2111">
                  <a:moveTo>
                    <a:pt x="154" y="0"/>
                  </a:moveTo>
                  <a:cubicBezTo>
                    <a:pt x="1497" y="0"/>
                    <a:pt x="2111" y="863"/>
                    <a:pt x="2111" y="2762"/>
                  </a:cubicBezTo>
                  <a:lnTo>
                    <a:pt x="2111" y="2973"/>
                  </a:lnTo>
                  <a:lnTo>
                    <a:pt x="0" y="2973"/>
                  </a:lnTo>
                  <a:lnTo>
                    <a:pt x="0" y="1514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17"/>
            <p:cNvSpPr/>
            <p:nvPr/>
          </p:nvSpPr>
          <p:spPr>
            <a:xfrm>
              <a:off x="4483654" y="1788304"/>
              <a:ext cx="956815" cy="1810999"/>
            </a:xfrm>
            <a:custGeom>
              <a:rect b="b" l="l" r="r" t="t"/>
              <a:pathLst>
                <a:path extrusionOk="0" h="10567" w="5583">
                  <a:moveTo>
                    <a:pt x="5568" y="5302"/>
                  </a:moveTo>
                  <a:lnTo>
                    <a:pt x="5490" y="4859"/>
                  </a:lnTo>
                  <a:lnTo>
                    <a:pt x="5490" y="318"/>
                  </a:lnTo>
                  <a:cubicBezTo>
                    <a:pt x="5490" y="144"/>
                    <a:pt x="5350" y="1"/>
                    <a:pt x="5176" y="1"/>
                  </a:cubicBezTo>
                  <a:lnTo>
                    <a:pt x="2636" y="1"/>
                  </a:lnTo>
                  <a:cubicBezTo>
                    <a:pt x="2439" y="1"/>
                    <a:pt x="2261" y="130"/>
                    <a:pt x="2200" y="318"/>
                  </a:cubicBezTo>
                  <a:lnTo>
                    <a:pt x="2200" y="1030"/>
                  </a:lnTo>
                  <a:cubicBezTo>
                    <a:pt x="2200" y="1324"/>
                    <a:pt x="1883" y="2125"/>
                    <a:pt x="1924" y="2548"/>
                  </a:cubicBezTo>
                  <a:lnTo>
                    <a:pt x="843" y="4055"/>
                  </a:lnTo>
                  <a:lnTo>
                    <a:pt x="730" y="4020"/>
                  </a:lnTo>
                  <a:cubicBezTo>
                    <a:pt x="584" y="3976"/>
                    <a:pt x="434" y="3952"/>
                    <a:pt x="280" y="3952"/>
                  </a:cubicBezTo>
                  <a:lnTo>
                    <a:pt x="1" y="3952"/>
                  </a:lnTo>
                  <a:lnTo>
                    <a:pt x="28" y="4055"/>
                  </a:lnTo>
                  <a:cubicBezTo>
                    <a:pt x="42" y="4099"/>
                    <a:pt x="86" y="4133"/>
                    <a:pt x="134" y="4133"/>
                  </a:cubicBezTo>
                  <a:lnTo>
                    <a:pt x="134" y="4515"/>
                  </a:lnTo>
                  <a:cubicBezTo>
                    <a:pt x="134" y="4597"/>
                    <a:pt x="199" y="4661"/>
                    <a:pt x="280" y="4661"/>
                  </a:cubicBezTo>
                  <a:lnTo>
                    <a:pt x="461" y="4661"/>
                  </a:lnTo>
                  <a:cubicBezTo>
                    <a:pt x="625" y="4661"/>
                    <a:pt x="788" y="4617"/>
                    <a:pt x="928" y="4535"/>
                  </a:cubicBezTo>
                  <a:cubicBezTo>
                    <a:pt x="1010" y="4488"/>
                    <a:pt x="1082" y="4430"/>
                    <a:pt x="1146" y="4358"/>
                  </a:cubicBezTo>
                  <a:lnTo>
                    <a:pt x="2370" y="3011"/>
                  </a:lnTo>
                  <a:cubicBezTo>
                    <a:pt x="2411" y="2967"/>
                    <a:pt x="2442" y="2912"/>
                    <a:pt x="2459" y="2854"/>
                  </a:cubicBezTo>
                  <a:lnTo>
                    <a:pt x="2831" y="918"/>
                  </a:lnTo>
                  <a:lnTo>
                    <a:pt x="2861" y="4355"/>
                  </a:lnTo>
                  <a:lnTo>
                    <a:pt x="1678" y="9786"/>
                  </a:lnTo>
                  <a:lnTo>
                    <a:pt x="587" y="10362"/>
                  </a:lnTo>
                  <a:lnTo>
                    <a:pt x="420" y="10362"/>
                  </a:lnTo>
                  <a:cubicBezTo>
                    <a:pt x="362" y="10362"/>
                    <a:pt x="318" y="10410"/>
                    <a:pt x="318" y="10464"/>
                  </a:cubicBezTo>
                  <a:cubicBezTo>
                    <a:pt x="318" y="10522"/>
                    <a:pt x="362" y="10566"/>
                    <a:pt x="420" y="10566"/>
                  </a:cubicBezTo>
                  <a:lnTo>
                    <a:pt x="2462" y="10566"/>
                  </a:lnTo>
                  <a:cubicBezTo>
                    <a:pt x="2636" y="10566"/>
                    <a:pt x="2759" y="10389"/>
                    <a:pt x="2694" y="10226"/>
                  </a:cubicBezTo>
                  <a:lnTo>
                    <a:pt x="2650" y="10106"/>
                  </a:lnTo>
                  <a:cubicBezTo>
                    <a:pt x="2575" y="9919"/>
                    <a:pt x="2541" y="9963"/>
                    <a:pt x="2636" y="9786"/>
                  </a:cubicBezTo>
                  <a:cubicBezTo>
                    <a:pt x="2923" y="9237"/>
                    <a:pt x="3366" y="7924"/>
                    <a:pt x="3315" y="6820"/>
                  </a:cubicBezTo>
                  <a:lnTo>
                    <a:pt x="3703" y="5950"/>
                  </a:lnTo>
                  <a:cubicBezTo>
                    <a:pt x="3915" y="6230"/>
                    <a:pt x="4082" y="6431"/>
                    <a:pt x="4082" y="6431"/>
                  </a:cubicBezTo>
                  <a:lnTo>
                    <a:pt x="4082" y="9786"/>
                  </a:lnTo>
                  <a:lnTo>
                    <a:pt x="2991" y="10362"/>
                  </a:lnTo>
                  <a:lnTo>
                    <a:pt x="2824" y="10362"/>
                  </a:lnTo>
                  <a:cubicBezTo>
                    <a:pt x="2766" y="10362"/>
                    <a:pt x="2718" y="10410"/>
                    <a:pt x="2718" y="10464"/>
                  </a:cubicBezTo>
                  <a:cubicBezTo>
                    <a:pt x="2718" y="10522"/>
                    <a:pt x="2766" y="10566"/>
                    <a:pt x="2824" y="10566"/>
                  </a:cubicBezTo>
                  <a:lnTo>
                    <a:pt x="4863" y="10566"/>
                  </a:lnTo>
                  <a:cubicBezTo>
                    <a:pt x="5040" y="10566"/>
                    <a:pt x="5163" y="10389"/>
                    <a:pt x="5098" y="10226"/>
                  </a:cubicBezTo>
                  <a:lnTo>
                    <a:pt x="5050" y="10106"/>
                  </a:lnTo>
                  <a:cubicBezTo>
                    <a:pt x="4979" y="9919"/>
                    <a:pt x="4962" y="9714"/>
                    <a:pt x="4999" y="9516"/>
                  </a:cubicBezTo>
                  <a:cubicBezTo>
                    <a:pt x="5122" y="8910"/>
                    <a:pt x="5343" y="7478"/>
                    <a:pt x="4982" y="6431"/>
                  </a:cubicBezTo>
                  <a:cubicBezTo>
                    <a:pt x="4982" y="6431"/>
                    <a:pt x="4839" y="4978"/>
                    <a:pt x="4839" y="4355"/>
                  </a:cubicBezTo>
                  <a:cubicBezTo>
                    <a:pt x="4839" y="3731"/>
                    <a:pt x="4634" y="3233"/>
                    <a:pt x="4634" y="2677"/>
                  </a:cubicBezTo>
                  <a:cubicBezTo>
                    <a:pt x="4634" y="1999"/>
                    <a:pt x="4958" y="1003"/>
                    <a:pt x="4958" y="1003"/>
                  </a:cubicBezTo>
                  <a:lnTo>
                    <a:pt x="4958" y="2929"/>
                  </a:lnTo>
                  <a:cubicBezTo>
                    <a:pt x="4794" y="3114"/>
                    <a:pt x="5108" y="4811"/>
                    <a:pt x="5108" y="4811"/>
                  </a:cubicBezTo>
                  <a:cubicBezTo>
                    <a:pt x="4924" y="5033"/>
                    <a:pt x="4962" y="5255"/>
                    <a:pt x="5006" y="5377"/>
                  </a:cubicBezTo>
                  <a:cubicBezTo>
                    <a:pt x="5026" y="5435"/>
                    <a:pt x="5081" y="5473"/>
                    <a:pt x="5142" y="5473"/>
                  </a:cubicBezTo>
                  <a:lnTo>
                    <a:pt x="5425" y="5473"/>
                  </a:lnTo>
                  <a:cubicBezTo>
                    <a:pt x="5514" y="5473"/>
                    <a:pt x="5582" y="5391"/>
                    <a:pt x="5568" y="5302"/>
                  </a:cubicBez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7"/>
            <p:cNvSpPr/>
            <p:nvPr/>
          </p:nvSpPr>
          <p:spPr>
            <a:xfrm>
              <a:off x="4952895" y="1788304"/>
              <a:ext cx="379949" cy="176695"/>
            </a:xfrm>
            <a:custGeom>
              <a:rect b="b" l="l" r="r" t="t"/>
              <a:pathLst>
                <a:path extrusionOk="0" h="1031" w="2217">
                  <a:moveTo>
                    <a:pt x="1109" y="822"/>
                  </a:moveTo>
                  <a:cubicBezTo>
                    <a:pt x="1579" y="822"/>
                    <a:pt x="1968" y="461"/>
                    <a:pt x="2009" y="1"/>
                  </a:cubicBezTo>
                  <a:lnTo>
                    <a:pt x="2217" y="1"/>
                  </a:lnTo>
                  <a:cubicBezTo>
                    <a:pt x="2172" y="577"/>
                    <a:pt x="1695" y="1030"/>
                    <a:pt x="1109" y="1030"/>
                  </a:cubicBezTo>
                  <a:cubicBezTo>
                    <a:pt x="522" y="1030"/>
                    <a:pt x="45" y="577"/>
                    <a:pt x="1" y="1"/>
                  </a:cubicBezTo>
                  <a:lnTo>
                    <a:pt x="209" y="1"/>
                  </a:lnTo>
                  <a:cubicBezTo>
                    <a:pt x="249" y="461"/>
                    <a:pt x="635" y="822"/>
                    <a:pt x="1109" y="822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17"/>
            <p:cNvSpPr/>
            <p:nvPr/>
          </p:nvSpPr>
          <p:spPr>
            <a:xfrm>
              <a:off x="4988542" y="1788304"/>
              <a:ext cx="308655" cy="141048"/>
            </a:xfrm>
            <a:custGeom>
              <a:rect b="b" l="l" r="r" t="t"/>
              <a:pathLst>
                <a:path extrusionOk="0" h="823" w="1801">
                  <a:moveTo>
                    <a:pt x="901" y="822"/>
                  </a:moveTo>
                  <a:cubicBezTo>
                    <a:pt x="427" y="822"/>
                    <a:pt x="41" y="461"/>
                    <a:pt x="1" y="1"/>
                  </a:cubicBezTo>
                  <a:lnTo>
                    <a:pt x="311" y="1"/>
                  </a:lnTo>
                  <a:cubicBezTo>
                    <a:pt x="352" y="291"/>
                    <a:pt x="597" y="516"/>
                    <a:pt x="901" y="516"/>
                  </a:cubicBezTo>
                  <a:cubicBezTo>
                    <a:pt x="1201" y="516"/>
                    <a:pt x="1450" y="291"/>
                    <a:pt x="1490" y="1"/>
                  </a:cubicBezTo>
                  <a:lnTo>
                    <a:pt x="1801" y="1"/>
                  </a:lnTo>
                  <a:cubicBezTo>
                    <a:pt x="1760" y="461"/>
                    <a:pt x="1371" y="822"/>
                    <a:pt x="901" y="822"/>
                  </a:cubicBez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17"/>
            <p:cNvSpPr/>
            <p:nvPr/>
          </p:nvSpPr>
          <p:spPr>
            <a:xfrm>
              <a:off x="5041670" y="1788304"/>
              <a:ext cx="202400" cy="88433"/>
            </a:xfrm>
            <a:custGeom>
              <a:rect b="b" l="l" r="r" t="t"/>
              <a:pathLst>
                <a:path extrusionOk="0" h="516" w="1181">
                  <a:moveTo>
                    <a:pt x="591" y="516"/>
                  </a:moveTo>
                  <a:cubicBezTo>
                    <a:pt x="287" y="516"/>
                    <a:pt x="42" y="291"/>
                    <a:pt x="1" y="1"/>
                  </a:cubicBezTo>
                  <a:lnTo>
                    <a:pt x="1180" y="1"/>
                  </a:lnTo>
                  <a:cubicBezTo>
                    <a:pt x="1140" y="291"/>
                    <a:pt x="891" y="516"/>
                    <a:pt x="591" y="516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7"/>
            <p:cNvSpPr/>
            <p:nvPr/>
          </p:nvSpPr>
          <p:spPr>
            <a:xfrm>
              <a:off x="5070976" y="1788304"/>
              <a:ext cx="138646" cy="46959"/>
            </a:xfrm>
            <a:custGeom>
              <a:rect b="b" l="l" r="r" t="t"/>
              <a:pathLst>
                <a:path extrusionOk="0" h="274" w="809">
                  <a:moveTo>
                    <a:pt x="0" y="1"/>
                  </a:moveTo>
                  <a:cubicBezTo>
                    <a:pt x="0" y="1"/>
                    <a:pt x="68" y="274"/>
                    <a:pt x="406" y="274"/>
                  </a:cubicBezTo>
                  <a:cubicBezTo>
                    <a:pt x="740" y="274"/>
                    <a:pt x="808" y="48"/>
                    <a:pt x="808" y="1"/>
                  </a:cubicBezTo>
                  <a:close/>
                </a:path>
              </a:pathLst>
            </a:custGeom>
            <a:solidFill>
              <a:srgbClr val="FD93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17"/>
            <p:cNvSpPr/>
            <p:nvPr/>
          </p:nvSpPr>
          <p:spPr>
            <a:xfrm>
              <a:off x="4896168" y="2334663"/>
              <a:ext cx="441304" cy="555793"/>
            </a:xfrm>
            <a:custGeom>
              <a:rect b="b" l="l" r="r" t="t"/>
              <a:pathLst>
                <a:path extrusionOk="0" h="3243" w="2575">
                  <a:moveTo>
                    <a:pt x="2575" y="3243"/>
                  </a:moveTo>
                  <a:lnTo>
                    <a:pt x="1" y="3243"/>
                  </a:lnTo>
                  <a:lnTo>
                    <a:pt x="441" y="969"/>
                  </a:lnTo>
                  <a:lnTo>
                    <a:pt x="441" y="1"/>
                  </a:lnTo>
                  <a:close/>
                </a:path>
              </a:pathLst>
            </a:custGeom>
            <a:solidFill>
              <a:srgbClr val="FFEA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17"/>
            <p:cNvSpPr/>
            <p:nvPr/>
          </p:nvSpPr>
          <p:spPr>
            <a:xfrm>
              <a:off x="4971575" y="2292675"/>
              <a:ext cx="365896" cy="597782"/>
            </a:xfrm>
            <a:custGeom>
              <a:rect b="b" l="l" r="r" t="t"/>
              <a:pathLst>
                <a:path extrusionOk="0" h="3488" w="2135">
                  <a:moveTo>
                    <a:pt x="1" y="246"/>
                  </a:moveTo>
                  <a:lnTo>
                    <a:pt x="1" y="1412"/>
                  </a:lnTo>
                  <a:cubicBezTo>
                    <a:pt x="1" y="2216"/>
                    <a:pt x="512" y="2936"/>
                    <a:pt x="1279" y="3195"/>
                  </a:cubicBezTo>
                  <a:lnTo>
                    <a:pt x="2135" y="3488"/>
                  </a:lnTo>
                  <a:cubicBezTo>
                    <a:pt x="2135" y="3488"/>
                    <a:pt x="1992" y="2199"/>
                    <a:pt x="1992" y="1412"/>
                  </a:cubicBezTo>
                  <a:cubicBezTo>
                    <a:pt x="1992" y="621"/>
                    <a:pt x="1801" y="0"/>
                    <a:pt x="1801" y="0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17"/>
            <p:cNvSpPr/>
            <p:nvPr/>
          </p:nvSpPr>
          <p:spPr>
            <a:xfrm>
              <a:off x="4971575" y="2169967"/>
              <a:ext cx="312254" cy="180123"/>
            </a:xfrm>
            <a:custGeom>
              <a:rect b="b" l="l" r="r" t="t"/>
              <a:pathLst>
                <a:path extrusionOk="0" h="1051" w="1822">
                  <a:moveTo>
                    <a:pt x="1821" y="0"/>
                  </a:moveTo>
                  <a:lnTo>
                    <a:pt x="1" y="815"/>
                  </a:lnTo>
                  <a:lnTo>
                    <a:pt x="1" y="1050"/>
                  </a:lnTo>
                  <a:lnTo>
                    <a:pt x="1801" y="716"/>
                  </a:ln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17"/>
            <p:cNvSpPr/>
            <p:nvPr/>
          </p:nvSpPr>
          <p:spPr>
            <a:xfrm>
              <a:off x="4971575" y="2214354"/>
              <a:ext cx="311055" cy="120482"/>
            </a:xfrm>
            <a:custGeom>
              <a:rect b="b" l="l" r="r" t="t"/>
              <a:pathLst>
                <a:path extrusionOk="0" h="703" w="1815">
                  <a:moveTo>
                    <a:pt x="1" y="655"/>
                  </a:moveTo>
                  <a:lnTo>
                    <a:pt x="1814" y="0"/>
                  </a:lnTo>
                  <a:lnTo>
                    <a:pt x="1808" y="266"/>
                  </a:lnTo>
                  <a:lnTo>
                    <a:pt x="1" y="703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17"/>
            <p:cNvSpPr/>
            <p:nvPr/>
          </p:nvSpPr>
          <p:spPr>
            <a:xfrm>
              <a:off x="5337302" y="2890277"/>
              <a:ext cx="121851" cy="686216"/>
            </a:xfrm>
            <a:custGeom>
              <a:rect b="b" l="l" r="r" t="t"/>
              <a:pathLst>
                <a:path extrusionOk="0" h="4004" w="711">
                  <a:moveTo>
                    <a:pt x="1" y="1"/>
                  </a:moveTo>
                  <a:lnTo>
                    <a:pt x="512" y="4003"/>
                  </a:lnTo>
                  <a:lnTo>
                    <a:pt x="710" y="4003"/>
                  </a:lnTo>
                  <a:lnTo>
                    <a:pt x="546" y="1409"/>
                  </a:lnTo>
                  <a:cubicBezTo>
                    <a:pt x="523" y="1071"/>
                    <a:pt x="424" y="741"/>
                    <a:pt x="253" y="444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17"/>
            <p:cNvSpPr/>
            <p:nvPr/>
          </p:nvSpPr>
          <p:spPr>
            <a:xfrm>
              <a:off x="5337302" y="2890277"/>
              <a:ext cx="94945" cy="262558"/>
            </a:xfrm>
            <a:custGeom>
              <a:rect b="b" l="l" r="r" t="t"/>
              <a:pathLst>
                <a:path extrusionOk="0" h="1532" w="554">
                  <a:moveTo>
                    <a:pt x="553" y="1532"/>
                  </a:moveTo>
                  <a:lnTo>
                    <a:pt x="546" y="1412"/>
                  </a:lnTo>
                  <a:cubicBezTo>
                    <a:pt x="523" y="1071"/>
                    <a:pt x="424" y="741"/>
                    <a:pt x="253" y="444"/>
                  </a:cubicBezTo>
                  <a:lnTo>
                    <a:pt x="1" y="1"/>
                  </a:lnTo>
                  <a:lnTo>
                    <a:pt x="195" y="1532"/>
                  </a:lnTo>
                  <a:lnTo>
                    <a:pt x="325" y="1140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7"/>
            <p:cNvSpPr/>
            <p:nvPr/>
          </p:nvSpPr>
          <p:spPr>
            <a:xfrm>
              <a:off x="5183059" y="3388136"/>
              <a:ext cx="163325" cy="77294"/>
            </a:xfrm>
            <a:custGeom>
              <a:rect b="b" l="l" r="r" t="t"/>
              <a:pathLst>
                <a:path extrusionOk="0" h="451" w="953">
                  <a:moveTo>
                    <a:pt x="1" y="451"/>
                  </a:moveTo>
                  <a:lnTo>
                    <a:pt x="901" y="451"/>
                  </a:lnTo>
                  <a:cubicBezTo>
                    <a:pt x="901" y="451"/>
                    <a:pt x="887" y="277"/>
                    <a:pt x="952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17"/>
            <p:cNvSpPr/>
            <p:nvPr/>
          </p:nvSpPr>
          <p:spPr>
            <a:xfrm>
              <a:off x="5183059" y="3405102"/>
              <a:ext cx="159726" cy="43360"/>
            </a:xfrm>
            <a:custGeom>
              <a:rect b="b" l="l" r="r" t="t"/>
              <a:pathLst>
                <a:path extrusionOk="0" h="253" w="932">
                  <a:moveTo>
                    <a:pt x="898" y="253"/>
                  </a:moveTo>
                  <a:lnTo>
                    <a:pt x="1" y="253"/>
                  </a:lnTo>
                  <a:lnTo>
                    <a:pt x="1" y="1"/>
                  </a:lnTo>
                  <a:lnTo>
                    <a:pt x="932" y="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17"/>
            <p:cNvSpPr/>
            <p:nvPr/>
          </p:nvSpPr>
          <p:spPr>
            <a:xfrm>
              <a:off x="4771231" y="3388136"/>
              <a:ext cx="198801" cy="77294"/>
            </a:xfrm>
            <a:custGeom>
              <a:rect b="b" l="l" r="r" t="t"/>
              <a:pathLst>
                <a:path extrusionOk="0" h="451" w="1160">
                  <a:moveTo>
                    <a:pt x="958" y="451"/>
                  </a:moveTo>
                  <a:lnTo>
                    <a:pt x="0" y="451"/>
                  </a:lnTo>
                  <a:lnTo>
                    <a:pt x="99" y="1"/>
                  </a:lnTo>
                  <a:lnTo>
                    <a:pt x="1159" y="1"/>
                  </a:lnTo>
                  <a:cubicBezTo>
                    <a:pt x="1159" y="1"/>
                    <a:pt x="1064" y="250"/>
                    <a:pt x="958" y="45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17"/>
            <p:cNvSpPr/>
            <p:nvPr/>
          </p:nvSpPr>
          <p:spPr>
            <a:xfrm>
              <a:off x="4776373" y="3405102"/>
              <a:ext cx="186633" cy="43360"/>
            </a:xfrm>
            <a:custGeom>
              <a:rect b="b" l="l" r="r" t="t"/>
              <a:pathLst>
                <a:path extrusionOk="0" h="253" w="1089">
                  <a:moveTo>
                    <a:pt x="1089" y="1"/>
                  </a:moveTo>
                  <a:lnTo>
                    <a:pt x="49" y="1"/>
                  </a:lnTo>
                  <a:lnTo>
                    <a:pt x="1" y="253"/>
                  </a:lnTo>
                  <a:lnTo>
                    <a:pt x="976" y="253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17"/>
            <p:cNvSpPr/>
            <p:nvPr/>
          </p:nvSpPr>
          <p:spPr>
            <a:xfrm>
              <a:off x="5349127" y="2556771"/>
              <a:ext cx="76093" cy="56213"/>
            </a:xfrm>
            <a:custGeom>
              <a:rect b="b" l="l" r="r" t="t"/>
              <a:pathLst>
                <a:path extrusionOk="0" h="328" w="444">
                  <a:moveTo>
                    <a:pt x="443" y="327"/>
                  </a:moveTo>
                  <a:lnTo>
                    <a:pt x="58" y="327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17"/>
            <p:cNvSpPr/>
            <p:nvPr/>
          </p:nvSpPr>
          <p:spPr>
            <a:xfrm>
              <a:off x="5351355" y="2568939"/>
              <a:ext cx="73179" cy="32391"/>
            </a:xfrm>
            <a:custGeom>
              <a:rect b="b" l="l" r="r" t="t"/>
              <a:pathLst>
                <a:path extrusionOk="0" h="189" w="427">
                  <a:moveTo>
                    <a:pt x="31" y="188"/>
                  </a:moveTo>
                  <a:lnTo>
                    <a:pt x="427" y="188"/>
                  </a:lnTo>
                  <a:lnTo>
                    <a:pt x="427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4627957" y="2427037"/>
              <a:ext cx="99572" cy="108142"/>
            </a:xfrm>
            <a:custGeom>
              <a:rect b="b" l="l" r="r" t="t"/>
              <a:pathLst>
                <a:path extrusionOk="0" h="631" w="581">
                  <a:moveTo>
                    <a:pt x="1" y="328"/>
                  </a:moveTo>
                  <a:lnTo>
                    <a:pt x="304" y="631"/>
                  </a:lnTo>
                  <a:lnTo>
                    <a:pt x="581" y="32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4634984" y="2438005"/>
              <a:ext cx="83805" cy="87234"/>
            </a:xfrm>
            <a:custGeom>
              <a:rect b="b" l="l" r="r" t="t"/>
              <a:pathLst>
                <a:path extrusionOk="0" h="509" w="489">
                  <a:moveTo>
                    <a:pt x="151" y="1"/>
                  </a:moveTo>
                  <a:lnTo>
                    <a:pt x="488" y="321"/>
                  </a:lnTo>
                  <a:lnTo>
                    <a:pt x="315" y="509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17"/>
            <p:cNvSpPr/>
            <p:nvPr/>
          </p:nvSpPr>
          <p:spPr>
            <a:xfrm>
              <a:off x="5332675" y="1960198"/>
              <a:ext cx="91860" cy="59641"/>
            </a:xfrm>
            <a:custGeom>
              <a:rect b="b" l="l" r="r" t="t"/>
              <a:pathLst>
                <a:path extrusionOk="0" h="348" w="536">
                  <a:moveTo>
                    <a:pt x="1" y="0"/>
                  </a:moveTo>
                  <a:lnTo>
                    <a:pt x="536" y="0"/>
                  </a:lnTo>
                  <a:lnTo>
                    <a:pt x="536" y="348"/>
                  </a:lnTo>
                  <a:lnTo>
                    <a:pt x="1" y="348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17"/>
            <p:cNvSpPr/>
            <p:nvPr/>
          </p:nvSpPr>
          <p:spPr>
            <a:xfrm>
              <a:off x="5332675" y="1975279"/>
              <a:ext cx="91860" cy="29478"/>
            </a:xfrm>
            <a:custGeom>
              <a:rect b="b" l="l" r="r" t="t"/>
              <a:pathLst>
                <a:path extrusionOk="0" h="172" w="536">
                  <a:moveTo>
                    <a:pt x="1" y="1"/>
                  </a:moveTo>
                  <a:lnTo>
                    <a:pt x="536" y="1"/>
                  </a:lnTo>
                  <a:lnTo>
                    <a:pt x="536" y="171"/>
                  </a:lnTo>
                  <a:lnTo>
                    <a:pt x="1" y="17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17"/>
            <p:cNvSpPr/>
            <p:nvPr/>
          </p:nvSpPr>
          <p:spPr>
            <a:xfrm>
              <a:off x="4851780" y="2004585"/>
              <a:ext cx="105913" cy="15253"/>
            </a:xfrm>
            <a:custGeom>
              <a:rect b="b" l="l" r="r" t="t"/>
              <a:pathLst>
                <a:path extrusionOk="0" h="89" w="618">
                  <a:moveTo>
                    <a:pt x="1" y="89"/>
                  </a:moveTo>
                  <a:lnTo>
                    <a:pt x="601" y="89"/>
                  </a:lnTo>
                  <a:lnTo>
                    <a:pt x="618" y="0"/>
                  </a:lnTo>
                  <a:lnTo>
                    <a:pt x="18" y="0"/>
                  </a:lnTo>
                  <a:cubicBezTo>
                    <a:pt x="14" y="28"/>
                    <a:pt x="8" y="58"/>
                    <a:pt x="1" y="89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17"/>
            <p:cNvSpPr/>
            <p:nvPr/>
          </p:nvSpPr>
          <p:spPr>
            <a:xfrm>
              <a:off x="4860007" y="1960198"/>
              <a:ext cx="105913" cy="15253"/>
            </a:xfrm>
            <a:custGeom>
              <a:rect b="b" l="l" r="r" t="t"/>
              <a:pathLst>
                <a:path extrusionOk="0" h="89" w="618">
                  <a:moveTo>
                    <a:pt x="601" y="89"/>
                  </a:moveTo>
                  <a:lnTo>
                    <a:pt x="618" y="10"/>
                  </a:lnTo>
                  <a:lnTo>
                    <a:pt x="618" y="0"/>
                  </a:lnTo>
                  <a:lnTo>
                    <a:pt x="4" y="0"/>
                  </a:lnTo>
                  <a:lnTo>
                    <a:pt x="4" y="27"/>
                  </a:lnTo>
                  <a:cubicBezTo>
                    <a:pt x="4" y="44"/>
                    <a:pt x="4" y="65"/>
                    <a:pt x="0" y="89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17"/>
            <p:cNvSpPr/>
            <p:nvPr/>
          </p:nvSpPr>
          <p:spPr>
            <a:xfrm>
              <a:off x="4854694" y="1975279"/>
              <a:ext cx="108312" cy="29478"/>
            </a:xfrm>
            <a:custGeom>
              <a:rect b="b" l="l" r="r" t="t"/>
              <a:pathLst>
                <a:path extrusionOk="0" h="172" w="632">
                  <a:moveTo>
                    <a:pt x="1" y="171"/>
                  </a:moveTo>
                  <a:lnTo>
                    <a:pt x="601" y="171"/>
                  </a:lnTo>
                  <a:lnTo>
                    <a:pt x="632" y="1"/>
                  </a:lnTo>
                  <a:lnTo>
                    <a:pt x="31" y="1"/>
                  </a:lnTo>
                  <a:cubicBezTo>
                    <a:pt x="28" y="48"/>
                    <a:pt x="18" y="106"/>
                    <a:pt x="1" y="171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17"/>
            <p:cNvSpPr/>
            <p:nvPr/>
          </p:nvSpPr>
          <p:spPr>
            <a:xfrm>
              <a:off x="4867033" y="1565681"/>
              <a:ext cx="198801" cy="211143"/>
            </a:xfrm>
            <a:custGeom>
              <a:rect b="b" l="l" r="r" t="t"/>
              <a:pathLst>
                <a:path extrusionOk="0" h="1232" w="1160">
                  <a:moveTo>
                    <a:pt x="1020" y="1"/>
                  </a:moveTo>
                  <a:cubicBezTo>
                    <a:pt x="798" y="137"/>
                    <a:pt x="577" y="297"/>
                    <a:pt x="396" y="434"/>
                  </a:cubicBezTo>
                  <a:cubicBezTo>
                    <a:pt x="147" y="625"/>
                    <a:pt x="0" y="918"/>
                    <a:pt x="0" y="1232"/>
                  </a:cubicBezTo>
                  <a:lnTo>
                    <a:pt x="82" y="1232"/>
                  </a:lnTo>
                  <a:cubicBezTo>
                    <a:pt x="82" y="1232"/>
                    <a:pt x="178" y="526"/>
                    <a:pt x="116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17"/>
            <p:cNvSpPr/>
            <p:nvPr/>
          </p:nvSpPr>
          <p:spPr>
            <a:xfrm>
              <a:off x="5006709" y="1735690"/>
              <a:ext cx="88946" cy="280725"/>
            </a:xfrm>
            <a:custGeom>
              <a:rect b="b" l="l" r="r" t="t"/>
              <a:pathLst>
                <a:path extrusionOk="0" h="1638" w="519">
                  <a:moveTo>
                    <a:pt x="447" y="21"/>
                  </a:moveTo>
                  <a:cubicBezTo>
                    <a:pt x="450" y="18"/>
                    <a:pt x="440" y="18"/>
                    <a:pt x="426" y="15"/>
                  </a:cubicBezTo>
                  <a:cubicBezTo>
                    <a:pt x="195" y="1"/>
                    <a:pt x="0" y="192"/>
                    <a:pt x="0" y="424"/>
                  </a:cubicBezTo>
                  <a:lnTo>
                    <a:pt x="0" y="1637"/>
                  </a:lnTo>
                  <a:lnTo>
                    <a:pt x="375" y="1637"/>
                  </a:lnTo>
                  <a:lnTo>
                    <a:pt x="375" y="308"/>
                  </a:lnTo>
                  <a:lnTo>
                    <a:pt x="518" y="308"/>
                  </a:lnTo>
                  <a:cubicBezTo>
                    <a:pt x="518" y="308"/>
                    <a:pt x="440" y="32"/>
                    <a:pt x="447" y="21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17"/>
            <p:cNvSpPr/>
            <p:nvPr/>
          </p:nvSpPr>
          <p:spPr>
            <a:xfrm>
              <a:off x="5006709" y="1980078"/>
              <a:ext cx="64953" cy="36333"/>
            </a:xfrm>
            <a:custGeom>
              <a:rect b="b" l="l" r="r" t="t"/>
              <a:pathLst>
                <a:path extrusionOk="0" h="212" w="379">
                  <a:moveTo>
                    <a:pt x="0" y="0"/>
                  </a:moveTo>
                  <a:lnTo>
                    <a:pt x="379" y="0"/>
                  </a:lnTo>
                  <a:lnTo>
                    <a:pt x="379" y="211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17"/>
            <p:cNvSpPr/>
            <p:nvPr/>
          </p:nvSpPr>
          <p:spPr>
            <a:xfrm>
              <a:off x="5135244" y="1766196"/>
              <a:ext cx="64439" cy="250218"/>
            </a:xfrm>
            <a:custGeom>
              <a:rect b="b" l="l" r="r" t="t"/>
              <a:pathLst>
                <a:path extrusionOk="0" h="1460" w="376">
                  <a:moveTo>
                    <a:pt x="0" y="0"/>
                  </a:moveTo>
                  <a:lnTo>
                    <a:pt x="375" y="0"/>
                  </a:lnTo>
                  <a:lnTo>
                    <a:pt x="375" y="1459"/>
                  </a:lnTo>
                  <a:lnTo>
                    <a:pt x="0" y="1459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7"/>
            <p:cNvSpPr/>
            <p:nvPr/>
          </p:nvSpPr>
          <p:spPr>
            <a:xfrm>
              <a:off x="5135244" y="1980078"/>
              <a:ext cx="64953" cy="36333"/>
            </a:xfrm>
            <a:custGeom>
              <a:rect b="b" l="l" r="r" t="t"/>
              <a:pathLst>
                <a:path extrusionOk="0" h="212" w="379">
                  <a:moveTo>
                    <a:pt x="0" y="0"/>
                  </a:moveTo>
                  <a:lnTo>
                    <a:pt x="379" y="0"/>
                  </a:lnTo>
                  <a:lnTo>
                    <a:pt x="379" y="211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17"/>
            <p:cNvSpPr/>
            <p:nvPr/>
          </p:nvSpPr>
          <p:spPr>
            <a:xfrm>
              <a:off x="5041670" y="1506727"/>
              <a:ext cx="135733" cy="281753"/>
            </a:xfrm>
            <a:custGeom>
              <a:rect b="b" l="l" r="r" t="t"/>
              <a:pathLst>
                <a:path extrusionOk="0" h="1644" w="792">
                  <a:moveTo>
                    <a:pt x="171" y="1644"/>
                  </a:moveTo>
                  <a:lnTo>
                    <a:pt x="171" y="1644"/>
                  </a:lnTo>
                  <a:cubicBezTo>
                    <a:pt x="171" y="1484"/>
                    <a:pt x="236" y="1330"/>
                    <a:pt x="349" y="1214"/>
                  </a:cubicBezTo>
                  <a:lnTo>
                    <a:pt x="400" y="1160"/>
                  </a:lnTo>
                  <a:cubicBezTo>
                    <a:pt x="512" y="1047"/>
                    <a:pt x="577" y="890"/>
                    <a:pt x="577" y="730"/>
                  </a:cubicBezTo>
                  <a:lnTo>
                    <a:pt x="577" y="723"/>
                  </a:lnTo>
                  <a:cubicBezTo>
                    <a:pt x="577" y="682"/>
                    <a:pt x="543" y="648"/>
                    <a:pt x="502" y="648"/>
                  </a:cubicBezTo>
                  <a:lnTo>
                    <a:pt x="141" y="648"/>
                  </a:lnTo>
                  <a:lnTo>
                    <a:pt x="1" y="345"/>
                  </a:lnTo>
                  <a:cubicBezTo>
                    <a:pt x="1" y="345"/>
                    <a:pt x="284" y="0"/>
                    <a:pt x="700" y="0"/>
                  </a:cubicBezTo>
                  <a:lnTo>
                    <a:pt x="741" y="260"/>
                  </a:lnTo>
                  <a:cubicBezTo>
                    <a:pt x="775" y="468"/>
                    <a:pt x="792" y="672"/>
                    <a:pt x="792" y="880"/>
                  </a:cubicBezTo>
                  <a:cubicBezTo>
                    <a:pt x="792" y="1044"/>
                    <a:pt x="741" y="1204"/>
                    <a:pt x="645" y="1337"/>
                  </a:cubicBezTo>
                  <a:lnTo>
                    <a:pt x="645" y="1337"/>
                  </a:lnTo>
                  <a:cubicBezTo>
                    <a:pt x="580" y="1426"/>
                    <a:pt x="546" y="1535"/>
                    <a:pt x="546" y="1644"/>
                  </a:cubicBez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17"/>
            <p:cNvSpPr/>
            <p:nvPr/>
          </p:nvSpPr>
          <p:spPr>
            <a:xfrm>
              <a:off x="5062236" y="1561054"/>
              <a:ext cx="18166" cy="18338"/>
            </a:xfrm>
            <a:custGeom>
              <a:rect b="b" l="l" r="r" t="t"/>
              <a:pathLst>
                <a:path extrusionOk="0" h="107" w="106">
                  <a:moveTo>
                    <a:pt x="106" y="52"/>
                  </a:moveTo>
                  <a:cubicBezTo>
                    <a:pt x="106" y="82"/>
                    <a:pt x="82" y="106"/>
                    <a:pt x="51" y="106"/>
                  </a:cubicBezTo>
                  <a:cubicBezTo>
                    <a:pt x="24" y="106"/>
                    <a:pt x="0" y="82"/>
                    <a:pt x="0" y="52"/>
                  </a:cubicBezTo>
                  <a:cubicBezTo>
                    <a:pt x="0" y="24"/>
                    <a:pt x="24" y="0"/>
                    <a:pt x="51" y="0"/>
                  </a:cubicBezTo>
                  <a:cubicBezTo>
                    <a:pt x="82" y="0"/>
                    <a:pt x="106" y="24"/>
                    <a:pt x="106" y="52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2" name="Google Shape;392;p17"/>
          <p:cNvGrpSpPr/>
          <p:nvPr/>
        </p:nvGrpSpPr>
        <p:grpSpPr>
          <a:xfrm>
            <a:off x="3353157" y="2841833"/>
            <a:ext cx="622380" cy="1974292"/>
            <a:chOff x="3623666" y="1445373"/>
            <a:chExt cx="679010" cy="2153930"/>
          </a:xfrm>
        </p:grpSpPr>
        <p:sp>
          <p:nvSpPr>
            <p:cNvPr id="393" name="Google Shape;393;p17"/>
            <p:cNvSpPr/>
            <p:nvPr/>
          </p:nvSpPr>
          <p:spPr>
            <a:xfrm>
              <a:off x="3927355" y="2562674"/>
              <a:ext cx="3216" cy="50808"/>
            </a:xfrm>
            <a:custGeom>
              <a:rect b="b" l="l" r="r" t="t"/>
              <a:pathLst>
                <a:path extrusionOk="0" h="1011" w="64">
                  <a:moveTo>
                    <a:pt x="1" y="1"/>
                  </a:moveTo>
                  <a:lnTo>
                    <a:pt x="10" y="367"/>
                  </a:lnTo>
                  <a:lnTo>
                    <a:pt x="10" y="1010"/>
                  </a:lnTo>
                  <a:lnTo>
                    <a:pt x="37" y="965"/>
                  </a:lnTo>
                  <a:lnTo>
                    <a:pt x="63" y="930"/>
                  </a:lnTo>
                  <a:lnTo>
                    <a:pt x="54" y="4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C30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7"/>
            <p:cNvSpPr/>
            <p:nvPr/>
          </p:nvSpPr>
          <p:spPr>
            <a:xfrm>
              <a:off x="3910769" y="2590065"/>
              <a:ext cx="3619" cy="41812"/>
            </a:xfrm>
            <a:custGeom>
              <a:rect b="b" l="l" r="r" t="t"/>
              <a:pathLst>
                <a:path extrusionOk="0" h="832" w="72">
                  <a:moveTo>
                    <a:pt x="18" y="1"/>
                  </a:moveTo>
                  <a:lnTo>
                    <a:pt x="27" y="278"/>
                  </a:lnTo>
                  <a:lnTo>
                    <a:pt x="0" y="831"/>
                  </a:lnTo>
                  <a:lnTo>
                    <a:pt x="27" y="804"/>
                  </a:lnTo>
                  <a:lnTo>
                    <a:pt x="54" y="778"/>
                  </a:lnTo>
                  <a:lnTo>
                    <a:pt x="72" y="545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8C30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7"/>
            <p:cNvSpPr/>
            <p:nvPr/>
          </p:nvSpPr>
          <p:spPr>
            <a:xfrm>
              <a:off x="3909412" y="2637207"/>
              <a:ext cx="503" cy="1407"/>
            </a:xfrm>
            <a:custGeom>
              <a:rect b="b" l="l" r="r" t="t"/>
              <a:pathLst>
                <a:path extrusionOk="0" h="28" w="10">
                  <a:moveTo>
                    <a:pt x="10" y="0"/>
                  </a:moveTo>
                  <a:lnTo>
                    <a:pt x="1" y="27"/>
                  </a:lnTo>
                  <a:lnTo>
                    <a:pt x="10" y="1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C30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7"/>
            <p:cNvSpPr/>
            <p:nvPr/>
          </p:nvSpPr>
          <p:spPr>
            <a:xfrm>
              <a:off x="3708842" y="1790703"/>
              <a:ext cx="553557" cy="1808600"/>
            </a:xfrm>
            <a:custGeom>
              <a:rect b="b" l="l" r="r" t="t"/>
              <a:pathLst>
                <a:path extrusionOk="0" h="10553" w="3230">
                  <a:moveTo>
                    <a:pt x="2186" y="4388"/>
                  </a:moveTo>
                  <a:cubicBezTo>
                    <a:pt x="2186" y="5053"/>
                    <a:pt x="1559" y="6417"/>
                    <a:pt x="1559" y="6417"/>
                  </a:cubicBezTo>
                  <a:lnTo>
                    <a:pt x="1559" y="9601"/>
                  </a:lnTo>
                  <a:lnTo>
                    <a:pt x="2889" y="10293"/>
                  </a:lnTo>
                  <a:lnTo>
                    <a:pt x="3100" y="10293"/>
                  </a:lnTo>
                  <a:cubicBezTo>
                    <a:pt x="3172" y="10293"/>
                    <a:pt x="3230" y="10351"/>
                    <a:pt x="3230" y="10423"/>
                  </a:cubicBezTo>
                  <a:cubicBezTo>
                    <a:pt x="3230" y="10495"/>
                    <a:pt x="3172" y="10552"/>
                    <a:pt x="3100" y="10552"/>
                  </a:cubicBezTo>
                  <a:lnTo>
                    <a:pt x="775" y="10552"/>
                  </a:lnTo>
                  <a:cubicBezTo>
                    <a:pt x="598" y="10552"/>
                    <a:pt x="478" y="10375"/>
                    <a:pt x="543" y="10212"/>
                  </a:cubicBezTo>
                  <a:lnTo>
                    <a:pt x="587" y="10092"/>
                  </a:lnTo>
                  <a:cubicBezTo>
                    <a:pt x="662" y="9905"/>
                    <a:pt x="679" y="9704"/>
                    <a:pt x="638" y="9506"/>
                  </a:cubicBezTo>
                  <a:cubicBezTo>
                    <a:pt x="519" y="8902"/>
                    <a:pt x="298" y="7467"/>
                    <a:pt x="659" y="6417"/>
                  </a:cubicBezTo>
                  <a:cubicBezTo>
                    <a:pt x="659" y="6417"/>
                    <a:pt x="1" y="5053"/>
                    <a:pt x="1" y="4388"/>
                  </a:cubicBezTo>
                  <a:lnTo>
                    <a:pt x="1" y="454"/>
                  </a:lnTo>
                  <a:cubicBezTo>
                    <a:pt x="1" y="205"/>
                    <a:pt x="202" y="0"/>
                    <a:pt x="454" y="0"/>
                  </a:cubicBezTo>
                  <a:lnTo>
                    <a:pt x="1447" y="0"/>
                  </a:lnTo>
                  <a:cubicBezTo>
                    <a:pt x="1699" y="0"/>
                    <a:pt x="1866" y="208"/>
                    <a:pt x="1900" y="454"/>
                  </a:cubicBezTo>
                  <a:cubicBezTo>
                    <a:pt x="1951" y="798"/>
                    <a:pt x="2067" y="1439"/>
                    <a:pt x="2135" y="1804"/>
                  </a:cubicBezTo>
                  <a:cubicBezTo>
                    <a:pt x="2169" y="1981"/>
                    <a:pt x="2186" y="2165"/>
                    <a:pt x="2186" y="2346"/>
                  </a:cubicBezTo>
                  <a:close/>
                </a:path>
              </a:pathLst>
            </a:custGeom>
            <a:solidFill>
              <a:srgbClr val="FFD3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7"/>
            <p:cNvSpPr/>
            <p:nvPr/>
          </p:nvSpPr>
          <p:spPr>
            <a:xfrm>
              <a:off x="3806529" y="2055314"/>
              <a:ext cx="232734" cy="442510"/>
            </a:xfrm>
            <a:custGeom>
              <a:rect b="b" l="l" r="r" t="t"/>
              <a:pathLst>
                <a:path extrusionOk="0" h="2582" w="1358">
                  <a:moveTo>
                    <a:pt x="1357" y="107"/>
                  </a:moveTo>
                  <a:lnTo>
                    <a:pt x="481" y="2582"/>
                  </a:lnTo>
                  <a:lnTo>
                    <a:pt x="0" y="2401"/>
                  </a:lnTo>
                  <a:lnTo>
                    <a:pt x="900" y="1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7"/>
            <p:cNvSpPr/>
            <p:nvPr/>
          </p:nvSpPr>
          <p:spPr>
            <a:xfrm>
              <a:off x="3743461" y="1976993"/>
              <a:ext cx="275236" cy="518603"/>
            </a:xfrm>
            <a:custGeom>
              <a:rect b="b" l="l" r="r" t="t"/>
              <a:pathLst>
                <a:path extrusionOk="0" h="3026" w="1606">
                  <a:moveTo>
                    <a:pt x="406" y="1"/>
                  </a:moveTo>
                  <a:lnTo>
                    <a:pt x="1606" y="2834"/>
                  </a:lnTo>
                  <a:lnTo>
                    <a:pt x="1129" y="302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17"/>
            <p:cNvSpPr/>
            <p:nvPr/>
          </p:nvSpPr>
          <p:spPr>
            <a:xfrm>
              <a:off x="3702501" y="1788304"/>
              <a:ext cx="372923" cy="364873"/>
            </a:xfrm>
            <a:custGeom>
              <a:rect b="b" l="l" r="r" t="t"/>
              <a:pathLst>
                <a:path extrusionOk="0" h="2129" w="2176">
                  <a:moveTo>
                    <a:pt x="1627" y="1"/>
                  </a:moveTo>
                  <a:cubicBezTo>
                    <a:pt x="1947" y="117"/>
                    <a:pt x="1957" y="393"/>
                    <a:pt x="2002" y="659"/>
                  </a:cubicBezTo>
                  <a:cubicBezTo>
                    <a:pt x="2049" y="928"/>
                    <a:pt x="2176" y="1617"/>
                    <a:pt x="2176" y="1617"/>
                  </a:cubicBezTo>
                  <a:cubicBezTo>
                    <a:pt x="2176" y="1617"/>
                    <a:pt x="1477" y="2128"/>
                    <a:pt x="0" y="1617"/>
                  </a:cubicBezTo>
                  <a:lnTo>
                    <a:pt x="0" y="430"/>
                  </a:lnTo>
                  <a:cubicBezTo>
                    <a:pt x="0" y="195"/>
                    <a:pt x="191" y="1"/>
                    <a:pt x="427" y="1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7"/>
            <p:cNvSpPr/>
            <p:nvPr/>
          </p:nvSpPr>
          <p:spPr>
            <a:xfrm>
              <a:off x="3702501" y="1967739"/>
              <a:ext cx="372923" cy="185436"/>
            </a:xfrm>
            <a:custGeom>
              <a:rect b="b" l="l" r="r" t="t"/>
              <a:pathLst>
                <a:path extrusionOk="0" h="1082" w="2176">
                  <a:moveTo>
                    <a:pt x="2080" y="55"/>
                  </a:moveTo>
                  <a:cubicBezTo>
                    <a:pt x="2128" y="318"/>
                    <a:pt x="2176" y="570"/>
                    <a:pt x="2176" y="570"/>
                  </a:cubicBezTo>
                  <a:cubicBezTo>
                    <a:pt x="2176" y="570"/>
                    <a:pt x="1477" y="1081"/>
                    <a:pt x="0" y="570"/>
                  </a:cubicBezTo>
                  <a:lnTo>
                    <a:pt x="0" y="0"/>
                  </a:lnTo>
                  <a:cubicBezTo>
                    <a:pt x="1163" y="406"/>
                    <a:pt x="1845" y="174"/>
                    <a:pt x="2080" y="55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7"/>
            <p:cNvSpPr/>
            <p:nvPr/>
          </p:nvSpPr>
          <p:spPr>
            <a:xfrm>
              <a:off x="3775509" y="1788304"/>
              <a:ext cx="243188" cy="98888"/>
            </a:xfrm>
            <a:custGeom>
              <a:rect b="b" l="l" r="r" t="t"/>
              <a:pathLst>
                <a:path extrusionOk="0" h="577" w="1419">
                  <a:moveTo>
                    <a:pt x="1419" y="147"/>
                  </a:moveTo>
                  <a:cubicBezTo>
                    <a:pt x="1419" y="151"/>
                    <a:pt x="1286" y="577"/>
                    <a:pt x="710" y="553"/>
                  </a:cubicBezTo>
                  <a:cubicBezTo>
                    <a:pt x="130" y="529"/>
                    <a:pt x="24" y="120"/>
                    <a:pt x="1" y="1"/>
                  </a:cubicBezTo>
                  <a:lnTo>
                    <a:pt x="1201" y="1"/>
                  </a:lnTo>
                  <a:cubicBezTo>
                    <a:pt x="1300" y="38"/>
                    <a:pt x="1368" y="86"/>
                    <a:pt x="1419" y="147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17"/>
            <p:cNvSpPr/>
            <p:nvPr/>
          </p:nvSpPr>
          <p:spPr>
            <a:xfrm>
              <a:off x="3623666" y="1445373"/>
              <a:ext cx="427250" cy="345507"/>
            </a:xfrm>
            <a:custGeom>
              <a:rect b="b" l="l" r="r" t="t"/>
              <a:pathLst>
                <a:path extrusionOk="0" h="2016" w="2493">
                  <a:moveTo>
                    <a:pt x="2492" y="716"/>
                  </a:moveTo>
                  <a:cubicBezTo>
                    <a:pt x="2492" y="181"/>
                    <a:pt x="1872" y="0"/>
                    <a:pt x="1480" y="72"/>
                  </a:cubicBezTo>
                  <a:cubicBezTo>
                    <a:pt x="832" y="195"/>
                    <a:pt x="0" y="999"/>
                    <a:pt x="1282" y="2015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17"/>
            <p:cNvSpPr/>
            <p:nvPr/>
          </p:nvSpPr>
          <p:spPr>
            <a:xfrm>
              <a:off x="3842690" y="1554027"/>
              <a:ext cx="238047" cy="281239"/>
            </a:xfrm>
            <a:custGeom>
              <a:rect b="b" l="l" r="r" t="t"/>
              <a:pathLst>
                <a:path extrusionOk="0" h="1641" w="1389">
                  <a:moveTo>
                    <a:pt x="1214" y="82"/>
                  </a:moveTo>
                  <a:lnTo>
                    <a:pt x="1214" y="338"/>
                  </a:lnTo>
                  <a:lnTo>
                    <a:pt x="1375" y="573"/>
                  </a:lnTo>
                  <a:cubicBezTo>
                    <a:pt x="1388" y="590"/>
                    <a:pt x="1381" y="614"/>
                    <a:pt x="1364" y="621"/>
                  </a:cubicBezTo>
                  <a:lnTo>
                    <a:pt x="1306" y="652"/>
                  </a:lnTo>
                  <a:lnTo>
                    <a:pt x="1306" y="928"/>
                  </a:lnTo>
                  <a:cubicBezTo>
                    <a:pt x="1306" y="1057"/>
                    <a:pt x="1180" y="1153"/>
                    <a:pt x="1054" y="1119"/>
                  </a:cubicBezTo>
                  <a:lnTo>
                    <a:pt x="867" y="1068"/>
                  </a:lnTo>
                  <a:cubicBezTo>
                    <a:pt x="867" y="1068"/>
                    <a:pt x="809" y="1163"/>
                    <a:pt x="809" y="1368"/>
                  </a:cubicBezTo>
                  <a:cubicBezTo>
                    <a:pt x="809" y="1368"/>
                    <a:pt x="741" y="1641"/>
                    <a:pt x="406" y="1641"/>
                  </a:cubicBezTo>
                  <a:cubicBezTo>
                    <a:pt x="69" y="1641"/>
                    <a:pt x="1" y="1484"/>
                    <a:pt x="1" y="1313"/>
                  </a:cubicBezTo>
                  <a:cubicBezTo>
                    <a:pt x="1" y="1139"/>
                    <a:pt x="62" y="982"/>
                    <a:pt x="287" y="860"/>
                  </a:cubicBezTo>
                  <a:cubicBezTo>
                    <a:pt x="509" y="740"/>
                    <a:pt x="263" y="389"/>
                    <a:pt x="325" y="236"/>
                  </a:cubicBezTo>
                  <a:cubicBezTo>
                    <a:pt x="389" y="82"/>
                    <a:pt x="536" y="117"/>
                    <a:pt x="553" y="342"/>
                  </a:cubicBezTo>
                  <a:cubicBezTo>
                    <a:pt x="553" y="342"/>
                    <a:pt x="539" y="1"/>
                    <a:pt x="1214" y="82"/>
                  </a:cubicBez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7"/>
            <p:cNvSpPr/>
            <p:nvPr/>
          </p:nvSpPr>
          <p:spPr>
            <a:xfrm>
              <a:off x="4023326" y="1712897"/>
              <a:ext cx="95973" cy="225197"/>
            </a:xfrm>
            <a:custGeom>
              <a:rect b="b" l="l" r="r" t="t"/>
              <a:pathLst>
                <a:path extrusionOk="0" h="1314" w="560">
                  <a:moveTo>
                    <a:pt x="0" y="192"/>
                  </a:moveTo>
                  <a:lnTo>
                    <a:pt x="252" y="1"/>
                  </a:lnTo>
                  <a:lnTo>
                    <a:pt x="559" y="1198"/>
                  </a:lnTo>
                  <a:lnTo>
                    <a:pt x="208" y="1314"/>
                  </a:lnTo>
                  <a:cubicBezTo>
                    <a:pt x="208" y="1314"/>
                    <a:pt x="92" y="584"/>
                    <a:pt x="0" y="192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7"/>
            <p:cNvSpPr/>
            <p:nvPr/>
          </p:nvSpPr>
          <p:spPr>
            <a:xfrm>
              <a:off x="3961286" y="1590874"/>
              <a:ext cx="77978" cy="24165"/>
            </a:xfrm>
            <a:custGeom>
              <a:rect b="b" l="l" r="r" t="t"/>
              <a:pathLst>
                <a:path extrusionOk="0" h="141" w="455">
                  <a:moveTo>
                    <a:pt x="1" y="120"/>
                  </a:moveTo>
                  <a:cubicBezTo>
                    <a:pt x="199" y="120"/>
                    <a:pt x="192" y="31"/>
                    <a:pt x="294" y="17"/>
                  </a:cubicBezTo>
                  <a:cubicBezTo>
                    <a:pt x="400" y="0"/>
                    <a:pt x="454" y="79"/>
                    <a:pt x="454" y="79"/>
                  </a:cubicBezTo>
                  <a:cubicBezTo>
                    <a:pt x="454" y="79"/>
                    <a:pt x="417" y="140"/>
                    <a:pt x="318" y="140"/>
                  </a:cubicBezTo>
                  <a:cubicBezTo>
                    <a:pt x="219" y="140"/>
                    <a:pt x="188" y="89"/>
                    <a:pt x="188" y="8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17"/>
            <p:cNvSpPr/>
            <p:nvPr/>
          </p:nvSpPr>
          <p:spPr>
            <a:xfrm>
              <a:off x="3959058" y="1589160"/>
              <a:ext cx="84319" cy="29992"/>
            </a:xfrm>
            <a:custGeom>
              <a:rect b="b" l="l" r="r" t="t"/>
              <a:pathLst>
                <a:path extrusionOk="0" h="175" w="492">
                  <a:moveTo>
                    <a:pt x="14" y="116"/>
                  </a:moveTo>
                  <a:cubicBezTo>
                    <a:pt x="51" y="113"/>
                    <a:pt x="92" y="109"/>
                    <a:pt x="130" y="96"/>
                  </a:cubicBezTo>
                  <a:cubicBezTo>
                    <a:pt x="167" y="82"/>
                    <a:pt x="194" y="58"/>
                    <a:pt x="232" y="34"/>
                  </a:cubicBezTo>
                  <a:cubicBezTo>
                    <a:pt x="270" y="7"/>
                    <a:pt x="321" y="0"/>
                    <a:pt x="365" y="7"/>
                  </a:cubicBezTo>
                  <a:cubicBezTo>
                    <a:pt x="413" y="14"/>
                    <a:pt x="454" y="38"/>
                    <a:pt x="484" y="75"/>
                  </a:cubicBezTo>
                  <a:cubicBezTo>
                    <a:pt x="488" y="85"/>
                    <a:pt x="491" y="92"/>
                    <a:pt x="484" y="99"/>
                  </a:cubicBezTo>
                  <a:cubicBezTo>
                    <a:pt x="467" y="130"/>
                    <a:pt x="443" y="143"/>
                    <a:pt x="416" y="157"/>
                  </a:cubicBezTo>
                  <a:cubicBezTo>
                    <a:pt x="392" y="167"/>
                    <a:pt x="362" y="174"/>
                    <a:pt x="334" y="174"/>
                  </a:cubicBezTo>
                  <a:cubicBezTo>
                    <a:pt x="307" y="174"/>
                    <a:pt x="280" y="171"/>
                    <a:pt x="252" y="160"/>
                  </a:cubicBezTo>
                  <a:cubicBezTo>
                    <a:pt x="225" y="150"/>
                    <a:pt x="201" y="137"/>
                    <a:pt x="181" y="109"/>
                  </a:cubicBezTo>
                  <a:cubicBezTo>
                    <a:pt x="174" y="99"/>
                    <a:pt x="177" y="85"/>
                    <a:pt x="188" y="79"/>
                  </a:cubicBezTo>
                  <a:cubicBezTo>
                    <a:pt x="198" y="72"/>
                    <a:pt x="212" y="75"/>
                    <a:pt x="218" y="85"/>
                  </a:cubicBezTo>
                  <a:lnTo>
                    <a:pt x="218" y="89"/>
                  </a:lnTo>
                  <a:cubicBezTo>
                    <a:pt x="229" y="99"/>
                    <a:pt x="249" y="113"/>
                    <a:pt x="270" y="119"/>
                  </a:cubicBezTo>
                  <a:cubicBezTo>
                    <a:pt x="290" y="126"/>
                    <a:pt x="310" y="130"/>
                    <a:pt x="334" y="130"/>
                  </a:cubicBezTo>
                  <a:cubicBezTo>
                    <a:pt x="358" y="130"/>
                    <a:pt x="379" y="123"/>
                    <a:pt x="399" y="116"/>
                  </a:cubicBezTo>
                  <a:cubicBezTo>
                    <a:pt x="420" y="109"/>
                    <a:pt x="437" y="92"/>
                    <a:pt x="447" y="79"/>
                  </a:cubicBezTo>
                  <a:lnTo>
                    <a:pt x="447" y="102"/>
                  </a:lnTo>
                  <a:cubicBezTo>
                    <a:pt x="426" y="75"/>
                    <a:pt x="392" y="55"/>
                    <a:pt x="358" y="48"/>
                  </a:cubicBezTo>
                  <a:cubicBezTo>
                    <a:pt x="321" y="44"/>
                    <a:pt x="283" y="48"/>
                    <a:pt x="252" y="68"/>
                  </a:cubicBezTo>
                  <a:cubicBezTo>
                    <a:pt x="222" y="89"/>
                    <a:pt x="184" y="116"/>
                    <a:pt x="140" y="130"/>
                  </a:cubicBezTo>
                  <a:cubicBezTo>
                    <a:pt x="99" y="140"/>
                    <a:pt x="55" y="140"/>
                    <a:pt x="14" y="140"/>
                  </a:cubicBezTo>
                  <a:cubicBezTo>
                    <a:pt x="7" y="140"/>
                    <a:pt x="0" y="133"/>
                    <a:pt x="0" y="126"/>
                  </a:cubicBezTo>
                  <a:cubicBezTo>
                    <a:pt x="0" y="123"/>
                    <a:pt x="7" y="116"/>
                    <a:pt x="10" y="116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17"/>
            <p:cNvSpPr/>
            <p:nvPr/>
          </p:nvSpPr>
          <p:spPr>
            <a:xfrm>
              <a:off x="4008073" y="1593788"/>
              <a:ext cx="20566" cy="20566"/>
            </a:xfrm>
            <a:custGeom>
              <a:rect b="b" l="l" r="r" t="t"/>
              <a:pathLst>
                <a:path extrusionOk="0" h="120" w="120">
                  <a:moveTo>
                    <a:pt x="1" y="62"/>
                  </a:moveTo>
                  <a:cubicBezTo>
                    <a:pt x="1" y="96"/>
                    <a:pt x="28" y="120"/>
                    <a:pt x="59" y="120"/>
                  </a:cubicBezTo>
                  <a:cubicBezTo>
                    <a:pt x="93" y="120"/>
                    <a:pt x="120" y="96"/>
                    <a:pt x="120" y="62"/>
                  </a:cubicBezTo>
                  <a:cubicBezTo>
                    <a:pt x="120" y="28"/>
                    <a:pt x="93" y="0"/>
                    <a:pt x="59" y="0"/>
                  </a:cubicBezTo>
                  <a:cubicBezTo>
                    <a:pt x="28" y="0"/>
                    <a:pt x="1" y="28"/>
                    <a:pt x="1" y="62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17"/>
            <p:cNvSpPr/>
            <p:nvPr/>
          </p:nvSpPr>
          <p:spPr>
            <a:xfrm>
              <a:off x="3958372" y="1575621"/>
              <a:ext cx="83119" cy="26564"/>
            </a:xfrm>
            <a:custGeom>
              <a:rect b="b" l="l" r="r" t="t"/>
              <a:pathLst>
                <a:path extrusionOk="0" h="155" w="485">
                  <a:moveTo>
                    <a:pt x="464" y="66"/>
                  </a:moveTo>
                  <a:cubicBezTo>
                    <a:pt x="427" y="52"/>
                    <a:pt x="389" y="42"/>
                    <a:pt x="352" y="38"/>
                  </a:cubicBezTo>
                  <a:cubicBezTo>
                    <a:pt x="314" y="38"/>
                    <a:pt x="277" y="48"/>
                    <a:pt x="243" y="62"/>
                  </a:cubicBezTo>
                  <a:cubicBezTo>
                    <a:pt x="226" y="72"/>
                    <a:pt x="209" y="79"/>
                    <a:pt x="192" y="86"/>
                  </a:cubicBezTo>
                  <a:cubicBezTo>
                    <a:pt x="175" y="96"/>
                    <a:pt x="158" y="110"/>
                    <a:pt x="137" y="117"/>
                  </a:cubicBezTo>
                  <a:cubicBezTo>
                    <a:pt x="100" y="137"/>
                    <a:pt x="62" y="151"/>
                    <a:pt x="18" y="151"/>
                  </a:cubicBezTo>
                  <a:cubicBezTo>
                    <a:pt x="11" y="154"/>
                    <a:pt x="4" y="147"/>
                    <a:pt x="4" y="141"/>
                  </a:cubicBezTo>
                  <a:cubicBezTo>
                    <a:pt x="1" y="134"/>
                    <a:pt x="8" y="127"/>
                    <a:pt x="14" y="127"/>
                  </a:cubicBezTo>
                  <a:lnTo>
                    <a:pt x="14" y="127"/>
                  </a:lnTo>
                  <a:cubicBezTo>
                    <a:pt x="52" y="120"/>
                    <a:pt x="89" y="106"/>
                    <a:pt x="123" y="89"/>
                  </a:cubicBezTo>
                  <a:cubicBezTo>
                    <a:pt x="158" y="72"/>
                    <a:pt x="188" y="42"/>
                    <a:pt x="226" y="25"/>
                  </a:cubicBezTo>
                  <a:cubicBezTo>
                    <a:pt x="267" y="8"/>
                    <a:pt x="311" y="1"/>
                    <a:pt x="355" y="4"/>
                  </a:cubicBezTo>
                  <a:cubicBezTo>
                    <a:pt x="396" y="4"/>
                    <a:pt x="441" y="18"/>
                    <a:pt x="475" y="38"/>
                  </a:cubicBezTo>
                  <a:cubicBezTo>
                    <a:pt x="481" y="42"/>
                    <a:pt x="485" y="52"/>
                    <a:pt x="481" y="59"/>
                  </a:cubicBezTo>
                  <a:cubicBezTo>
                    <a:pt x="478" y="66"/>
                    <a:pt x="471" y="66"/>
                    <a:pt x="464" y="66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17"/>
            <p:cNvSpPr/>
            <p:nvPr/>
          </p:nvSpPr>
          <p:spPr>
            <a:xfrm>
              <a:off x="4083480" y="2163969"/>
              <a:ext cx="219195" cy="122367"/>
            </a:xfrm>
            <a:custGeom>
              <a:rect b="b" l="l" r="r" t="t"/>
              <a:pathLst>
                <a:path extrusionOk="0" h="714" w="1279">
                  <a:moveTo>
                    <a:pt x="0" y="137"/>
                  </a:moveTo>
                  <a:lnTo>
                    <a:pt x="515" y="137"/>
                  </a:lnTo>
                  <a:lnTo>
                    <a:pt x="696" y="52"/>
                  </a:lnTo>
                  <a:cubicBezTo>
                    <a:pt x="757" y="18"/>
                    <a:pt x="829" y="1"/>
                    <a:pt x="900" y="1"/>
                  </a:cubicBezTo>
                  <a:lnTo>
                    <a:pt x="1235" y="1"/>
                  </a:lnTo>
                  <a:cubicBezTo>
                    <a:pt x="1258" y="1"/>
                    <a:pt x="1279" y="28"/>
                    <a:pt x="1269" y="52"/>
                  </a:cubicBezTo>
                  <a:lnTo>
                    <a:pt x="1248" y="100"/>
                  </a:lnTo>
                  <a:cubicBezTo>
                    <a:pt x="1238" y="124"/>
                    <a:pt x="1221" y="144"/>
                    <a:pt x="1197" y="158"/>
                  </a:cubicBezTo>
                  <a:lnTo>
                    <a:pt x="1136" y="195"/>
                  </a:lnTo>
                  <a:lnTo>
                    <a:pt x="1136" y="550"/>
                  </a:lnTo>
                  <a:cubicBezTo>
                    <a:pt x="1136" y="615"/>
                    <a:pt x="1088" y="669"/>
                    <a:pt x="1023" y="676"/>
                  </a:cubicBezTo>
                  <a:lnTo>
                    <a:pt x="788" y="703"/>
                  </a:lnTo>
                  <a:cubicBezTo>
                    <a:pt x="696" y="714"/>
                    <a:pt x="597" y="697"/>
                    <a:pt x="515" y="652"/>
                  </a:cubicBezTo>
                  <a:lnTo>
                    <a:pt x="0" y="652"/>
                  </a:ln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17"/>
            <p:cNvSpPr/>
            <p:nvPr/>
          </p:nvSpPr>
          <p:spPr>
            <a:xfrm>
              <a:off x="4116214" y="2187448"/>
              <a:ext cx="55699" cy="88433"/>
            </a:xfrm>
            <a:custGeom>
              <a:rect b="b" l="l" r="r" t="t"/>
              <a:pathLst>
                <a:path extrusionOk="0" h="516" w="325">
                  <a:moveTo>
                    <a:pt x="0" y="515"/>
                  </a:moveTo>
                  <a:lnTo>
                    <a:pt x="324" y="515"/>
                  </a:lnTo>
                  <a:lnTo>
                    <a:pt x="3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17"/>
            <p:cNvSpPr/>
            <p:nvPr/>
          </p:nvSpPr>
          <p:spPr>
            <a:xfrm>
              <a:off x="4123755" y="2187448"/>
              <a:ext cx="40446" cy="88433"/>
            </a:xfrm>
            <a:custGeom>
              <a:rect b="b" l="l" r="r" t="t"/>
              <a:pathLst>
                <a:path extrusionOk="0" h="516" w="236">
                  <a:moveTo>
                    <a:pt x="1" y="515"/>
                  </a:moveTo>
                  <a:lnTo>
                    <a:pt x="236" y="515"/>
                  </a:lnTo>
                  <a:lnTo>
                    <a:pt x="23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17"/>
            <p:cNvSpPr/>
            <p:nvPr/>
          </p:nvSpPr>
          <p:spPr>
            <a:xfrm>
              <a:off x="4221270" y="1632862"/>
              <a:ext cx="74379" cy="1780664"/>
            </a:xfrm>
            <a:custGeom>
              <a:rect b="b" l="l" r="r" t="t"/>
              <a:pathLst>
                <a:path extrusionOk="0" h="10390" w="434">
                  <a:moveTo>
                    <a:pt x="86" y="10389"/>
                  </a:moveTo>
                  <a:cubicBezTo>
                    <a:pt x="131" y="10389"/>
                    <a:pt x="171" y="10352"/>
                    <a:pt x="171" y="10304"/>
                  </a:cubicBezTo>
                  <a:lnTo>
                    <a:pt x="171" y="352"/>
                  </a:lnTo>
                  <a:cubicBezTo>
                    <a:pt x="171" y="250"/>
                    <a:pt x="250" y="171"/>
                    <a:pt x="349" y="171"/>
                  </a:cubicBezTo>
                  <a:cubicBezTo>
                    <a:pt x="396" y="171"/>
                    <a:pt x="434" y="134"/>
                    <a:pt x="434" y="86"/>
                  </a:cubicBezTo>
                  <a:cubicBezTo>
                    <a:pt x="434" y="38"/>
                    <a:pt x="396" y="1"/>
                    <a:pt x="349" y="1"/>
                  </a:cubicBezTo>
                  <a:cubicBezTo>
                    <a:pt x="158" y="1"/>
                    <a:pt x="1" y="158"/>
                    <a:pt x="1" y="352"/>
                  </a:cubicBezTo>
                  <a:lnTo>
                    <a:pt x="1" y="10304"/>
                  </a:lnTo>
                  <a:cubicBezTo>
                    <a:pt x="1" y="10352"/>
                    <a:pt x="38" y="10389"/>
                    <a:pt x="86" y="1038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17"/>
            <p:cNvSpPr/>
            <p:nvPr/>
          </p:nvSpPr>
          <p:spPr>
            <a:xfrm>
              <a:off x="4219557" y="1530034"/>
              <a:ext cx="76093" cy="222797"/>
            </a:xfrm>
            <a:custGeom>
              <a:rect b="b" l="l" r="r" t="t"/>
              <a:pathLst>
                <a:path extrusionOk="0" h="1300" w="444">
                  <a:moveTo>
                    <a:pt x="359" y="1300"/>
                  </a:moveTo>
                  <a:cubicBezTo>
                    <a:pt x="406" y="1300"/>
                    <a:pt x="444" y="1259"/>
                    <a:pt x="444" y="1215"/>
                  </a:cubicBezTo>
                  <a:lnTo>
                    <a:pt x="444" y="597"/>
                  </a:lnTo>
                  <a:cubicBezTo>
                    <a:pt x="444" y="393"/>
                    <a:pt x="331" y="79"/>
                    <a:pt x="120" y="14"/>
                  </a:cubicBezTo>
                  <a:cubicBezTo>
                    <a:pt x="76" y="1"/>
                    <a:pt x="28" y="28"/>
                    <a:pt x="14" y="72"/>
                  </a:cubicBezTo>
                  <a:cubicBezTo>
                    <a:pt x="1" y="117"/>
                    <a:pt x="25" y="164"/>
                    <a:pt x="69" y="178"/>
                  </a:cubicBezTo>
                  <a:cubicBezTo>
                    <a:pt x="181" y="212"/>
                    <a:pt x="274" y="437"/>
                    <a:pt x="274" y="597"/>
                  </a:cubicBezTo>
                  <a:lnTo>
                    <a:pt x="274" y="1215"/>
                  </a:lnTo>
                  <a:cubicBezTo>
                    <a:pt x="274" y="1259"/>
                    <a:pt x="314" y="1300"/>
                    <a:pt x="359" y="13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17"/>
            <p:cNvSpPr/>
            <p:nvPr/>
          </p:nvSpPr>
          <p:spPr>
            <a:xfrm>
              <a:off x="4219042" y="3384708"/>
              <a:ext cx="67866" cy="125795"/>
            </a:xfrm>
            <a:custGeom>
              <a:rect b="b" l="l" r="r" t="t"/>
              <a:pathLst>
                <a:path extrusionOk="0" h="734" w="396">
                  <a:moveTo>
                    <a:pt x="212" y="706"/>
                  </a:moveTo>
                  <a:cubicBezTo>
                    <a:pt x="215" y="675"/>
                    <a:pt x="219" y="645"/>
                    <a:pt x="229" y="617"/>
                  </a:cubicBezTo>
                  <a:cubicBezTo>
                    <a:pt x="236" y="590"/>
                    <a:pt x="249" y="570"/>
                    <a:pt x="270" y="549"/>
                  </a:cubicBezTo>
                  <a:cubicBezTo>
                    <a:pt x="290" y="525"/>
                    <a:pt x="314" y="501"/>
                    <a:pt x="338" y="467"/>
                  </a:cubicBezTo>
                  <a:cubicBezTo>
                    <a:pt x="358" y="433"/>
                    <a:pt x="375" y="396"/>
                    <a:pt x="382" y="358"/>
                  </a:cubicBezTo>
                  <a:cubicBezTo>
                    <a:pt x="396" y="276"/>
                    <a:pt x="375" y="191"/>
                    <a:pt x="324" y="123"/>
                  </a:cubicBezTo>
                  <a:cubicBezTo>
                    <a:pt x="300" y="89"/>
                    <a:pt x="266" y="58"/>
                    <a:pt x="225" y="38"/>
                  </a:cubicBezTo>
                  <a:cubicBezTo>
                    <a:pt x="184" y="17"/>
                    <a:pt x="140" y="7"/>
                    <a:pt x="99" y="4"/>
                  </a:cubicBezTo>
                  <a:cubicBezTo>
                    <a:pt x="51" y="0"/>
                    <a:pt x="11" y="34"/>
                    <a:pt x="4" y="82"/>
                  </a:cubicBezTo>
                  <a:cubicBezTo>
                    <a:pt x="0" y="126"/>
                    <a:pt x="34" y="171"/>
                    <a:pt x="82" y="174"/>
                  </a:cubicBezTo>
                  <a:cubicBezTo>
                    <a:pt x="89" y="174"/>
                    <a:pt x="92" y="174"/>
                    <a:pt x="99" y="174"/>
                  </a:cubicBezTo>
                  <a:cubicBezTo>
                    <a:pt x="140" y="171"/>
                    <a:pt x="181" y="181"/>
                    <a:pt x="215" y="212"/>
                  </a:cubicBezTo>
                  <a:cubicBezTo>
                    <a:pt x="249" y="246"/>
                    <a:pt x="270" y="293"/>
                    <a:pt x="266" y="345"/>
                  </a:cubicBezTo>
                  <a:cubicBezTo>
                    <a:pt x="266" y="368"/>
                    <a:pt x="259" y="396"/>
                    <a:pt x="249" y="420"/>
                  </a:cubicBezTo>
                  <a:cubicBezTo>
                    <a:pt x="242" y="440"/>
                    <a:pt x="222" y="467"/>
                    <a:pt x="202" y="495"/>
                  </a:cubicBezTo>
                  <a:cubicBezTo>
                    <a:pt x="181" y="525"/>
                    <a:pt x="164" y="563"/>
                    <a:pt x="157" y="600"/>
                  </a:cubicBezTo>
                  <a:cubicBezTo>
                    <a:pt x="150" y="638"/>
                    <a:pt x="154" y="672"/>
                    <a:pt x="154" y="706"/>
                  </a:cubicBezTo>
                  <a:cubicBezTo>
                    <a:pt x="157" y="723"/>
                    <a:pt x="171" y="733"/>
                    <a:pt x="184" y="733"/>
                  </a:cubicBezTo>
                  <a:cubicBezTo>
                    <a:pt x="202" y="733"/>
                    <a:pt x="212" y="720"/>
                    <a:pt x="212" y="7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17"/>
            <p:cNvSpPr/>
            <p:nvPr/>
          </p:nvSpPr>
          <p:spPr>
            <a:xfrm>
              <a:off x="4185109" y="3385222"/>
              <a:ext cx="67352" cy="125281"/>
            </a:xfrm>
            <a:custGeom>
              <a:rect b="b" l="l" r="r" t="t"/>
              <a:pathLst>
                <a:path extrusionOk="0" h="731" w="393">
                  <a:moveTo>
                    <a:pt x="239" y="703"/>
                  </a:moveTo>
                  <a:cubicBezTo>
                    <a:pt x="243" y="669"/>
                    <a:pt x="243" y="635"/>
                    <a:pt x="236" y="597"/>
                  </a:cubicBezTo>
                  <a:cubicBezTo>
                    <a:pt x="229" y="560"/>
                    <a:pt x="212" y="522"/>
                    <a:pt x="192" y="492"/>
                  </a:cubicBezTo>
                  <a:cubicBezTo>
                    <a:pt x="171" y="464"/>
                    <a:pt x="154" y="437"/>
                    <a:pt x="144" y="417"/>
                  </a:cubicBezTo>
                  <a:cubicBezTo>
                    <a:pt x="134" y="393"/>
                    <a:pt x="127" y="365"/>
                    <a:pt x="127" y="342"/>
                  </a:cubicBezTo>
                  <a:cubicBezTo>
                    <a:pt x="127" y="290"/>
                    <a:pt x="147" y="243"/>
                    <a:pt x="178" y="209"/>
                  </a:cubicBezTo>
                  <a:cubicBezTo>
                    <a:pt x="212" y="178"/>
                    <a:pt x="253" y="168"/>
                    <a:pt x="297" y="171"/>
                  </a:cubicBezTo>
                  <a:cubicBezTo>
                    <a:pt x="342" y="175"/>
                    <a:pt x="386" y="140"/>
                    <a:pt x="389" y="93"/>
                  </a:cubicBezTo>
                  <a:cubicBezTo>
                    <a:pt x="393" y="45"/>
                    <a:pt x="359" y="4"/>
                    <a:pt x="311" y="1"/>
                  </a:cubicBezTo>
                  <a:cubicBezTo>
                    <a:pt x="307" y="1"/>
                    <a:pt x="301" y="1"/>
                    <a:pt x="297" y="1"/>
                  </a:cubicBezTo>
                  <a:cubicBezTo>
                    <a:pt x="253" y="4"/>
                    <a:pt x="209" y="14"/>
                    <a:pt x="168" y="35"/>
                  </a:cubicBezTo>
                  <a:cubicBezTo>
                    <a:pt x="130" y="55"/>
                    <a:pt x="96" y="86"/>
                    <a:pt x="69" y="120"/>
                  </a:cubicBezTo>
                  <a:cubicBezTo>
                    <a:pt x="18" y="188"/>
                    <a:pt x="1" y="273"/>
                    <a:pt x="14" y="355"/>
                  </a:cubicBezTo>
                  <a:cubicBezTo>
                    <a:pt x="18" y="393"/>
                    <a:pt x="35" y="430"/>
                    <a:pt x="55" y="464"/>
                  </a:cubicBezTo>
                  <a:cubicBezTo>
                    <a:pt x="79" y="498"/>
                    <a:pt x="103" y="522"/>
                    <a:pt x="123" y="546"/>
                  </a:cubicBezTo>
                  <a:cubicBezTo>
                    <a:pt x="144" y="567"/>
                    <a:pt x="157" y="587"/>
                    <a:pt x="164" y="614"/>
                  </a:cubicBezTo>
                  <a:cubicBezTo>
                    <a:pt x="174" y="642"/>
                    <a:pt x="178" y="672"/>
                    <a:pt x="181" y="703"/>
                  </a:cubicBezTo>
                  <a:cubicBezTo>
                    <a:pt x="181" y="720"/>
                    <a:pt x="195" y="730"/>
                    <a:pt x="212" y="730"/>
                  </a:cubicBezTo>
                  <a:cubicBezTo>
                    <a:pt x="226" y="730"/>
                    <a:pt x="239" y="717"/>
                    <a:pt x="239" y="70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17"/>
            <p:cNvSpPr/>
            <p:nvPr/>
          </p:nvSpPr>
          <p:spPr>
            <a:xfrm>
              <a:off x="4211502" y="1778364"/>
              <a:ext cx="48672" cy="1595400"/>
            </a:xfrm>
            <a:custGeom>
              <a:rect b="b" l="l" r="r" t="t"/>
              <a:pathLst>
                <a:path extrusionOk="0" h="9309" w="284">
                  <a:moveTo>
                    <a:pt x="0" y="9308"/>
                  </a:moveTo>
                  <a:lnTo>
                    <a:pt x="283" y="9308"/>
                  </a:lnTo>
                  <a:lnTo>
                    <a:pt x="283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17"/>
            <p:cNvSpPr/>
            <p:nvPr/>
          </p:nvSpPr>
          <p:spPr>
            <a:xfrm>
              <a:off x="4211502" y="1778364"/>
              <a:ext cx="48672" cy="1595400"/>
            </a:xfrm>
            <a:custGeom>
              <a:rect b="b" l="l" r="r" t="t"/>
              <a:pathLst>
                <a:path extrusionOk="0" h="9309" w="284">
                  <a:moveTo>
                    <a:pt x="0" y="1"/>
                  </a:moveTo>
                  <a:lnTo>
                    <a:pt x="283" y="1"/>
                  </a:lnTo>
                  <a:lnTo>
                    <a:pt x="283" y="216"/>
                  </a:lnTo>
                  <a:lnTo>
                    <a:pt x="0" y="216"/>
                  </a:lnTo>
                  <a:close/>
                  <a:moveTo>
                    <a:pt x="0" y="669"/>
                  </a:moveTo>
                  <a:lnTo>
                    <a:pt x="283" y="669"/>
                  </a:lnTo>
                  <a:lnTo>
                    <a:pt x="283" y="1126"/>
                  </a:lnTo>
                  <a:lnTo>
                    <a:pt x="0" y="1126"/>
                  </a:lnTo>
                  <a:close/>
                  <a:moveTo>
                    <a:pt x="0" y="1579"/>
                  </a:moveTo>
                  <a:lnTo>
                    <a:pt x="283" y="1579"/>
                  </a:lnTo>
                  <a:lnTo>
                    <a:pt x="283" y="2033"/>
                  </a:lnTo>
                  <a:lnTo>
                    <a:pt x="0" y="2033"/>
                  </a:lnTo>
                  <a:close/>
                  <a:moveTo>
                    <a:pt x="0" y="2490"/>
                  </a:moveTo>
                  <a:lnTo>
                    <a:pt x="283" y="2490"/>
                  </a:lnTo>
                  <a:lnTo>
                    <a:pt x="283" y="2943"/>
                  </a:lnTo>
                  <a:lnTo>
                    <a:pt x="0" y="2943"/>
                  </a:lnTo>
                  <a:close/>
                  <a:moveTo>
                    <a:pt x="0" y="3397"/>
                  </a:moveTo>
                  <a:lnTo>
                    <a:pt x="283" y="3397"/>
                  </a:lnTo>
                  <a:lnTo>
                    <a:pt x="283" y="3853"/>
                  </a:lnTo>
                  <a:lnTo>
                    <a:pt x="0" y="3853"/>
                  </a:lnTo>
                  <a:close/>
                  <a:moveTo>
                    <a:pt x="0" y="4307"/>
                  </a:moveTo>
                  <a:lnTo>
                    <a:pt x="283" y="4307"/>
                  </a:lnTo>
                  <a:lnTo>
                    <a:pt x="283" y="4760"/>
                  </a:lnTo>
                  <a:lnTo>
                    <a:pt x="0" y="4760"/>
                  </a:lnTo>
                  <a:close/>
                  <a:moveTo>
                    <a:pt x="0" y="5217"/>
                  </a:moveTo>
                  <a:lnTo>
                    <a:pt x="283" y="5217"/>
                  </a:lnTo>
                  <a:lnTo>
                    <a:pt x="283" y="5671"/>
                  </a:lnTo>
                  <a:lnTo>
                    <a:pt x="0" y="5671"/>
                  </a:lnTo>
                  <a:close/>
                  <a:moveTo>
                    <a:pt x="0" y="6124"/>
                  </a:moveTo>
                  <a:lnTo>
                    <a:pt x="283" y="6124"/>
                  </a:lnTo>
                  <a:lnTo>
                    <a:pt x="283" y="6581"/>
                  </a:lnTo>
                  <a:lnTo>
                    <a:pt x="0" y="6581"/>
                  </a:lnTo>
                  <a:close/>
                  <a:moveTo>
                    <a:pt x="0" y="7034"/>
                  </a:moveTo>
                  <a:lnTo>
                    <a:pt x="283" y="7034"/>
                  </a:lnTo>
                  <a:lnTo>
                    <a:pt x="283" y="7488"/>
                  </a:lnTo>
                  <a:lnTo>
                    <a:pt x="0" y="7488"/>
                  </a:lnTo>
                  <a:close/>
                  <a:moveTo>
                    <a:pt x="0" y="7945"/>
                  </a:moveTo>
                  <a:lnTo>
                    <a:pt x="283" y="7945"/>
                  </a:lnTo>
                  <a:lnTo>
                    <a:pt x="283" y="8398"/>
                  </a:lnTo>
                  <a:lnTo>
                    <a:pt x="0" y="8398"/>
                  </a:lnTo>
                  <a:close/>
                  <a:moveTo>
                    <a:pt x="0" y="8852"/>
                  </a:moveTo>
                  <a:lnTo>
                    <a:pt x="283" y="8852"/>
                  </a:lnTo>
                  <a:lnTo>
                    <a:pt x="283" y="9308"/>
                  </a:lnTo>
                  <a:lnTo>
                    <a:pt x="0" y="9308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17"/>
            <p:cNvSpPr/>
            <p:nvPr/>
          </p:nvSpPr>
          <p:spPr>
            <a:xfrm>
              <a:off x="4083480" y="2300216"/>
              <a:ext cx="219195" cy="122196"/>
            </a:xfrm>
            <a:custGeom>
              <a:rect b="b" l="l" r="r" t="t"/>
              <a:pathLst>
                <a:path extrusionOk="0" h="713" w="1279">
                  <a:moveTo>
                    <a:pt x="0" y="133"/>
                  </a:moveTo>
                  <a:lnTo>
                    <a:pt x="515" y="133"/>
                  </a:lnTo>
                  <a:lnTo>
                    <a:pt x="696" y="48"/>
                  </a:lnTo>
                  <a:cubicBezTo>
                    <a:pt x="757" y="17"/>
                    <a:pt x="829" y="0"/>
                    <a:pt x="900" y="0"/>
                  </a:cubicBezTo>
                  <a:lnTo>
                    <a:pt x="1235" y="0"/>
                  </a:lnTo>
                  <a:cubicBezTo>
                    <a:pt x="1258" y="0"/>
                    <a:pt x="1279" y="28"/>
                    <a:pt x="1269" y="52"/>
                  </a:cubicBezTo>
                  <a:lnTo>
                    <a:pt x="1248" y="96"/>
                  </a:lnTo>
                  <a:cubicBezTo>
                    <a:pt x="1238" y="120"/>
                    <a:pt x="1221" y="140"/>
                    <a:pt x="1197" y="154"/>
                  </a:cubicBezTo>
                  <a:lnTo>
                    <a:pt x="1136" y="191"/>
                  </a:lnTo>
                  <a:lnTo>
                    <a:pt x="1136" y="546"/>
                  </a:lnTo>
                  <a:cubicBezTo>
                    <a:pt x="1136" y="611"/>
                    <a:pt x="1088" y="665"/>
                    <a:pt x="1023" y="672"/>
                  </a:cubicBezTo>
                  <a:lnTo>
                    <a:pt x="788" y="699"/>
                  </a:lnTo>
                  <a:cubicBezTo>
                    <a:pt x="696" y="713"/>
                    <a:pt x="597" y="692"/>
                    <a:pt x="515" y="652"/>
                  </a:cubicBezTo>
                  <a:lnTo>
                    <a:pt x="0" y="652"/>
                  </a:ln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17"/>
            <p:cNvSpPr/>
            <p:nvPr/>
          </p:nvSpPr>
          <p:spPr>
            <a:xfrm>
              <a:off x="4116214" y="2323009"/>
              <a:ext cx="55699" cy="88948"/>
            </a:xfrm>
            <a:custGeom>
              <a:rect b="b" l="l" r="r" t="t"/>
              <a:pathLst>
                <a:path extrusionOk="0" h="519" w="325">
                  <a:moveTo>
                    <a:pt x="0" y="519"/>
                  </a:moveTo>
                  <a:lnTo>
                    <a:pt x="324" y="519"/>
                  </a:lnTo>
                  <a:lnTo>
                    <a:pt x="3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17"/>
            <p:cNvSpPr/>
            <p:nvPr/>
          </p:nvSpPr>
          <p:spPr>
            <a:xfrm>
              <a:off x="4123755" y="2323009"/>
              <a:ext cx="40446" cy="88948"/>
            </a:xfrm>
            <a:custGeom>
              <a:rect b="b" l="l" r="r" t="t"/>
              <a:pathLst>
                <a:path extrusionOk="0" h="519" w="236">
                  <a:moveTo>
                    <a:pt x="1" y="519"/>
                  </a:moveTo>
                  <a:lnTo>
                    <a:pt x="236" y="519"/>
                  </a:lnTo>
                  <a:lnTo>
                    <a:pt x="23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17"/>
            <p:cNvSpPr/>
            <p:nvPr/>
          </p:nvSpPr>
          <p:spPr>
            <a:xfrm>
              <a:off x="4194535" y="2197388"/>
              <a:ext cx="83633" cy="79007"/>
            </a:xfrm>
            <a:custGeom>
              <a:rect b="b" l="l" r="r" t="t"/>
              <a:pathLst>
                <a:path extrusionOk="0" h="461" w="488">
                  <a:moveTo>
                    <a:pt x="184" y="461"/>
                  </a:moveTo>
                  <a:lnTo>
                    <a:pt x="385" y="461"/>
                  </a:lnTo>
                  <a:cubicBezTo>
                    <a:pt x="440" y="461"/>
                    <a:pt x="488" y="413"/>
                    <a:pt x="488" y="358"/>
                  </a:cubicBezTo>
                  <a:lnTo>
                    <a:pt x="488" y="0"/>
                  </a:lnTo>
                  <a:lnTo>
                    <a:pt x="188" y="0"/>
                  </a:lnTo>
                  <a:cubicBezTo>
                    <a:pt x="106" y="0"/>
                    <a:pt x="38" y="51"/>
                    <a:pt x="10" y="126"/>
                  </a:cubicBezTo>
                  <a:lnTo>
                    <a:pt x="10" y="133"/>
                  </a:lnTo>
                  <a:cubicBezTo>
                    <a:pt x="4" y="150"/>
                    <a:pt x="0" y="171"/>
                    <a:pt x="0" y="188"/>
                  </a:cubicBezTo>
                  <a:lnTo>
                    <a:pt x="0" y="276"/>
                  </a:lnTo>
                  <a:cubicBezTo>
                    <a:pt x="0" y="297"/>
                    <a:pt x="4" y="317"/>
                    <a:pt x="10" y="338"/>
                  </a:cubicBezTo>
                  <a:cubicBezTo>
                    <a:pt x="34" y="409"/>
                    <a:pt x="106" y="461"/>
                    <a:pt x="184" y="461"/>
                  </a:cubicBez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2" name="Google Shape;422;p17"/>
          <p:cNvGrpSpPr/>
          <p:nvPr/>
        </p:nvGrpSpPr>
        <p:grpSpPr>
          <a:xfrm>
            <a:off x="6759155" y="2545096"/>
            <a:ext cx="843089" cy="2271029"/>
            <a:chOff x="5656413" y="1121636"/>
            <a:chExt cx="919800" cy="2477667"/>
          </a:xfrm>
        </p:grpSpPr>
        <p:sp>
          <p:nvSpPr>
            <p:cNvPr id="423" name="Google Shape;423;p17"/>
            <p:cNvSpPr/>
            <p:nvPr/>
          </p:nvSpPr>
          <p:spPr>
            <a:xfrm>
              <a:off x="5656413" y="1788304"/>
              <a:ext cx="805315" cy="1810999"/>
            </a:xfrm>
            <a:custGeom>
              <a:rect b="b" l="l" r="r" t="t"/>
              <a:pathLst>
                <a:path extrusionOk="0" h="10567" w="4699">
                  <a:moveTo>
                    <a:pt x="1473" y="2626"/>
                  </a:moveTo>
                  <a:cubicBezTo>
                    <a:pt x="1473" y="3216"/>
                    <a:pt x="1242" y="3741"/>
                    <a:pt x="1242" y="4402"/>
                  </a:cubicBezTo>
                  <a:cubicBezTo>
                    <a:pt x="1242" y="5067"/>
                    <a:pt x="1900" y="6431"/>
                    <a:pt x="1900" y="6431"/>
                  </a:cubicBezTo>
                  <a:lnTo>
                    <a:pt x="1900" y="9615"/>
                  </a:lnTo>
                  <a:lnTo>
                    <a:pt x="570" y="10307"/>
                  </a:lnTo>
                  <a:lnTo>
                    <a:pt x="355" y="10307"/>
                  </a:lnTo>
                  <a:cubicBezTo>
                    <a:pt x="283" y="10307"/>
                    <a:pt x="226" y="10365"/>
                    <a:pt x="226" y="10437"/>
                  </a:cubicBezTo>
                  <a:cubicBezTo>
                    <a:pt x="226" y="10509"/>
                    <a:pt x="283" y="10566"/>
                    <a:pt x="355" y="10566"/>
                  </a:cubicBezTo>
                  <a:lnTo>
                    <a:pt x="2680" y="10566"/>
                  </a:lnTo>
                  <a:cubicBezTo>
                    <a:pt x="2858" y="10566"/>
                    <a:pt x="2980" y="10389"/>
                    <a:pt x="2916" y="10226"/>
                  </a:cubicBezTo>
                  <a:lnTo>
                    <a:pt x="2868" y="10106"/>
                  </a:lnTo>
                  <a:cubicBezTo>
                    <a:pt x="2796" y="9919"/>
                    <a:pt x="2779" y="9718"/>
                    <a:pt x="2817" y="9520"/>
                  </a:cubicBezTo>
                  <a:cubicBezTo>
                    <a:pt x="2939" y="8916"/>
                    <a:pt x="3161" y="7481"/>
                    <a:pt x="2800" y="6431"/>
                  </a:cubicBezTo>
                  <a:cubicBezTo>
                    <a:pt x="2800" y="6431"/>
                    <a:pt x="3458" y="5067"/>
                    <a:pt x="3458" y="4402"/>
                  </a:cubicBezTo>
                  <a:cubicBezTo>
                    <a:pt x="3458" y="3741"/>
                    <a:pt x="3226" y="3216"/>
                    <a:pt x="3226" y="2626"/>
                  </a:cubicBezTo>
                  <a:lnTo>
                    <a:pt x="4467" y="2933"/>
                  </a:lnTo>
                  <a:cubicBezTo>
                    <a:pt x="4590" y="2964"/>
                    <a:pt x="4699" y="2848"/>
                    <a:pt x="4661" y="2725"/>
                  </a:cubicBezTo>
                  <a:lnTo>
                    <a:pt x="3880" y="318"/>
                  </a:lnTo>
                  <a:cubicBezTo>
                    <a:pt x="3819" y="130"/>
                    <a:pt x="3645" y="1"/>
                    <a:pt x="3447" y="1"/>
                  </a:cubicBezTo>
                  <a:lnTo>
                    <a:pt x="1252" y="1"/>
                  </a:lnTo>
                  <a:cubicBezTo>
                    <a:pt x="1054" y="1"/>
                    <a:pt x="880" y="130"/>
                    <a:pt x="819" y="318"/>
                  </a:cubicBezTo>
                  <a:lnTo>
                    <a:pt x="38" y="2725"/>
                  </a:lnTo>
                  <a:cubicBezTo>
                    <a:pt x="1" y="2848"/>
                    <a:pt x="110" y="2964"/>
                    <a:pt x="232" y="2933"/>
                  </a:cubicBezTo>
                  <a:close/>
                </a:path>
              </a:pathLst>
            </a:custGeom>
            <a:solidFill>
              <a:srgbClr val="FFD3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17"/>
            <p:cNvSpPr/>
            <p:nvPr/>
          </p:nvSpPr>
          <p:spPr>
            <a:xfrm>
              <a:off x="5869097" y="1788304"/>
              <a:ext cx="379949" cy="176695"/>
            </a:xfrm>
            <a:custGeom>
              <a:rect b="b" l="l" r="r" t="t"/>
              <a:pathLst>
                <a:path extrusionOk="0" h="1031" w="2217">
                  <a:moveTo>
                    <a:pt x="1109" y="822"/>
                  </a:moveTo>
                  <a:cubicBezTo>
                    <a:pt x="638" y="822"/>
                    <a:pt x="249" y="461"/>
                    <a:pt x="209" y="1"/>
                  </a:cubicBezTo>
                  <a:lnTo>
                    <a:pt x="1" y="1"/>
                  </a:lnTo>
                  <a:cubicBezTo>
                    <a:pt x="45" y="577"/>
                    <a:pt x="522" y="1030"/>
                    <a:pt x="1109" y="1030"/>
                  </a:cubicBezTo>
                  <a:cubicBezTo>
                    <a:pt x="1695" y="1030"/>
                    <a:pt x="2172" y="577"/>
                    <a:pt x="2217" y="1"/>
                  </a:cubicBezTo>
                  <a:lnTo>
                    <a:pt x="2009" y="1"/>
                  </a:lnTo>
                  <a:cubicBezTo>
                    <a:pt x="1968" y="461"/>
                    <a:pt x="1579" y="822"/>
                    <a:pt x="1109" y="822"/>
                  </a:cubicBez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5904744" y="1788304"/>
              <a:ext cx="308655" cy="141048"/>
            </a:xfrm>
            <a:custGeom>
              <a:rect b="b" l="l" r="r" t="t"/>
              <a:pathLst>
                <a:path extrusionOk="0" h="823" w="1801">
                  <a:moveTo>
                    <a:pt x="901" y="822"/>
                  </a:moveTo>
                  <a:cubicBezTo>
                    <a:pt x="1371" y="822"/>
                    <a:pt x="1760" y="461"/>
                    <a:pt x="1801" y="1"/>
                  </a:cubicBezTo>
                  <a:lnTo>
                    <a:pt x="1490" y="1"/>
                  </a:lnTo>
                  <a:cubicBezTo>
                    <a:pt x="1450" y="291"/>
                    <a:pt x="1201" y="516"/>
                    <a:pt x="901" y="516"/>
                  </a:cubicBezTo>
                  <a:cubicBezTo>
                    <a:pt x="601" y="516"/>
                    <a:pt x="352" y="291"/>
                    <a:pt x="311" y="1"/>
                  </a:cubicBezTo>
                  <a:lnTo>
                    <a:pt x="1" y="1"/>
                  </a:lnTo>
                  <a:cubicBezTo>
                    <a:pt x="41" y="461"/>
                    <a:pt x="430" y="822"/>
                    <a:pt x="901" y="822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5957872" y="1788304"/>
              <a:ext cx="202400" cy="88433"/>
            </a:xfrm>
            <a:custGeom>
              <a:rect b="b" l="l" r="r" t="t"/>
              <a:pathLst>
                <a:path extrusionOk="0" h="516" w="1181">
                  <a:moveTo>
                    <a:pt x="591" y="516"/>
                  </a:moveTo>
                  <a:cubicBezTo>
                    <a:pt x="891" y="516"/>
                    <a:pt x="1140" y="291"/>
                    <a:pt x="1180" y="1"/>
                  </a:cubicBezTo>
                  <a:lnTo>
                    <a:pt x="1" y="1"/>
                  </a:lnTo>
                  <a:cubicBezTo>
                    <a:pt x="42" y="291"/>
                    <a:pt x="291" y="516"/>
                    <a:pt x="591" y="516"/>
                  </a:cubicBez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5724280" y="1619495"/>
              <a:ext cx="368810" cy="619548"/>
            </a:xfrm>
            <a:custGeom>
              <a:rect b="b" l="l" r="r" t="t"/>
              <a:pathLst>
                <a:path extrusionOk="0" h="3615" w="2152">
                  <a:moveTo>
                    <a:pt x="1957" y="3550"/>
                  </a:moveTo>
                  <a:cubicBezTo>
                    <a:pt x="1838" y="3325"/>
                    <a:pt x="1718" y="3100"/>
                    <a:pt x="1602" y="2878"/>
                  </a:cubicBezTo>
                  <a:cubicBezTo>
                    <a:pt x="1487" y="2653"/>
                    <a:pt x="1367" y="2428"/>
                    <a:pt x="1251" y="2203"/>
                  </a:cubicBezTo>
                  <a:lnTo>
                    <a:pt x="907" y="1528"/>
                  </a:lnTo>
                  <a:cubicBezTo>
                    <a:pt x="791" y="1303"/>
                    <a:pt x="675" y="1078"/>
                    <a:pt x="563" y="849"/>
                  </a:cubicBezTo>
                  <a:lnTo>
                    <a:pt x="709" y="894"/>
                  </a:lnTo>
                  <a:cubicBezTo>
                    <a:pt x="600" y="952"/>
                    <a:pt x="471" y="965"/>
                    <a:pt x="355" y="931"/>
                  </a:cubicBezTo>
                  <a:cubicBezTo>
                    <a:pt x="239" y="901"/>
                    <a:pt x="133" y="819"/>
                    <a:pt x="75" y="713"/>
                  </a:cubicBezTo>
                  <a:cubicBezTo>
                    <a:pt x="17" y="607"/>
                    <a:pt x="0" y="478"/>
                    <a:pt x="31" y="362"/>
                  </a:cubicBezTo>
                  <a:cubicBezTo>
                    <a:pt x="61" y="246"/>
                    <a:pt x="140" y="140"/>
                    <a:pt x="245" y="82"/>
                  </a:cubicBezTo>
                  <a:cubicBezTo>
                    <a:pt x="348" y="21"/>
                    <a:pt x="477" y="0"/>
                    <a:pt x="593" y="31"/>
                  </a:cubicBezTo>
                  <a:cubicBezTo>
                    <a:pt x="709" y="58"/>
                    <a:pt x="811" y="133"/>
                    <a:pt x="873" y="239"/>
                  </a:cubicBezTo>
                  <a:cubicBezTo>
                    <a:pt x="890" y="263"/>
                    <a:pt x="904" y="294"/>
                    <a:pt x="914" y="321"/>
                  </a:cubicBezTo>
                  <a:cubicBezTo>
                    <a:pt x="921" y="352"/>
                    <a:pt x="927" y="382"/>
                    <a:pt x="927" y="410"/>
                  </a:cubicBezTo>
                  <a:cubicBezTo>
                    <a:pt x="934" y="464"/>
                    <a:pt x="934" y="505"/>
                    <a:pt x="934" y="549"/>
                  </a:cubicBezTo>
                  <a:cubicBezTo>
                    <a:pt x="941" y="631"/>
                    <a:pt x="958" y="716"/>
                    <a:pt x="982" y="805"/>
                  </a:cubicBezTo>
                  <a:lnTo>
                    <a:pt x="982" y="808"/>
                  </a:lnTo>
                  <a:cubicBezTo>
                    <a:pt x="989" y="832"/>
                    <a:pt x="972" y="860"/>
                    <a:pt x="948" y="866"/>
                  </a:cubicBezTo>
                  <a:cubicBezTo>
                    <a:pt x="927" y="870"/>
                    <a:pt x="910" y="863"/>
                    <a:pt x="897" y="849"/>
                  </a:cubicBezTo>
                  <a:cubicBezTo>
                    <a:pt x="835" y="771"/>
                    <a:pt x="788" y="675"/>
                    <a:pt x="767" y="573"/>
                  </a:cubicBezTo>
                  <a:cubicBezTo>
                    <a:pt x="753" y="525"/>
                    <a:pt x="750" y="471"/>
                    <a:pt x="743" y="433"/>
                  </a:cubicBezTo>
                  <a:cubicBezTo>
                    <a:pt x="733" y="393"/>
                    <a:pt x="726" y="369"/>
                    <a:pt x="706" y="338"/>
                  </a:cubicBezTo>
                  <a:cubicBezTo>
                    <a:pt x="672" y="280"/>
                    <a:pt x="610" y="239"/>
                    <a:pt x="546" y="225"/>
                  </a:cubicBezTo>
                  <a:cubicBezTo>
                    <a:pt x="477" y="208"/>
                    <a:pt x="406" y="219"/>
                    <a:pt x="348" y="256"/>
                  </a:cubicBezTo>
                  <a:cubicBezTo>
                    <a:pt x="290" y="290"/>
                    <a:pt x="245" y="348"/>
                    <a:pt x="232" y="413"/>
                  </a:cubicBezTo>
                  <a:cubicBezTo>
                    <a:pt x="215" y="478"/>
                    <a:pt x="225" y="549"/>
                    <a:pt x="259" y="607"/>
                  </a:cubicBezTo>
                  <a:cubicBezTo>
                    <a:pt x="290" y="665"/>
                    <a:pt x="348" y="710"/>
                    <a:pt x="413" y="727"/>
                  </a:cubicBezTo>
                  <a:cubicBezTo>
                    <a:pt x="477" y="744"/>
                    <a:pt x="546" y="737"/>
                    <a:pt x="603" y="706"/>
                  </a:cubicBezTo>
                  <a:lnTo>
                    <a:pt x="607" y="703"/>
                  </a:lnTo>
                  <a:cubicBezTo>
                    <a:pt x="658" y="675"/>
                    <a:pt x="723" y="693"/>
                    <a:pt x="750" y="744"/>
                  </a:cubicBezTo>
                  <a:cubicBezTo>
                    <a:pt x="750" y="747"/>
                    <a:pt x="750" y="747"/>
                    <a:pt x="750" y="747"/>
                  </a:cubicBezTo>
                  <a:cubicBezTo>
                    <a:pt x="869" y="972"/>
                    <a:pt x="985" y="1197"/>
                    <a:pt x="1098" y="1422"/>
                  </a:cubicBezTo>
                  <a:lnTo>
                    <a:pt x="1446" y="2101"/>
                  </a:lnTo>
                  <a:cubicBezTo>
                    <a:pt x="1562" y="2326"/>
                    <a:pt x="1674" y="2554"/>
                    <a:pt x="1790" y="2779"/>
                  </a:cubicBezTo>
                  <a:cubicBezTo>
                    <a:pt x="1902" y="3008"/>
                    <a:pt x="2018" y="3233"/>
                    <a:pt x="2127" y="3461"/>
                  </a:cubicBezTo>
                  <a:cubicBezTo>
                    <a:pt x="2151" y="3509"/>
                    <a:pt x="2134" y="3567"/>
                    <a:pt x="2083" y="3591"/>
                  </a:cubicBezTo>
                  <a:cubicBezTo>
                    <a:pt x="2039" y="3614"/>
                    <a:pt x="1981" y="3594"/>
                    <a:pt x="1957" y="3550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6008772" y="2114954"/>
              <a:ext cx="51585" cy="55185"/>
            </a:xfrm>
            <a:custGeom>
              <a:rect b="b" l="l" r="r" t="t"/>
              <a:pathLst>
                <a:path extrusionOk="0" h="322" w="301">
                  <a:moveTo>
                    <a:pt x="116" y="321"/>
                  </a:moveTo>
                  <a:lnTo>
                    <a:pt x="0" y="96"/>
                  </a:lnTo>
                  <a:lnTo>
                    <a:pt x="185" y="1"/>
                  </a:lnTo>
                  <a:lnTo>
                    <a:pt x="300" y="226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5968497" y="2037833"/>
              <a:ext cx="52614" cy="55185"/>
            </a:xfrm>
            <a:custGeom>
              <a:rect b="b" l="l" r="r" t="t"/>
              <a:pathLst>
                <a:path extrusionOk="0" h="322" w="307">
                  <a:moveTo>
                    <a:pt x="119" y="321"/>
                  </a:moveTo>
                  <a:lnTo>
                    <a:pt x="0" y="96"/>
                  </a:lnTo>
                  <a:lnTo>
                    <a:pt x="194" y="1"/>
                  </a:lnTo>
                  <a:lnTo>
                    <a:pt x="307" y="226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17"/>
            <p:cNvSpPr/>
            <p:nvPr/>
          </p:nvSpPr>
          <p:spPr>
            <a:xfrm>
              <a:off x="5928737" y="1960198"/>
              <a:ext cx="53299" cy="56213"/>
            </a:xfrm>
            <a:custGeom>
              <a:rect b="b" l="l" r="r" t="t"/>
              <a:pathLst>
                <a:path extrusionOk="0" h="328" w="311">
                  <a:moveTo>
                    <a:pt x="116" y="327"/>
                  </a:moveTo>
                  <a:lnTo>
                    <a:pt x="0" y="102"/>
                  </a:lnTo>
                  <a:lnTo>
                    <a:pt x="195" y="0"/>
                  </a:lnTo>
                  <a:lnTo>
                    <a:pt x="311" y="225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5889491" y="1883077"/>
              <a:ext cx="53471" cy="56213"/>
            </a:xfrm>
            <a:custGeom>
              <a:rect b="b" l="l" r="r" t="t"/>
              <a:pathLst>
                <a:path extrusionOk="0" h="328" w="312">
                  <a:moveTo>
                    <a:pt x="113" y="327"/>
                  </a:moveTo>
                  <a:lnTo>
                    <a:pt x="1" y="102"/>
                  </a:lnTo>
                  <a:lnTo>
                    <a:pt x="195" y="0"/>
                  </a:lnTo>
                  <a:lnTo>
                    <a:pt x="311" y="225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5849902" y="1805956"/>
              <a:ext cx="53299" cy="56213"/>
            </a:xfrm>
            <a:custGeom>
              <a:rect b="b" l="l" r="r" t="t"/>
              <a:pathLst>
                <a:path extrusionOk="0" h="328" w="311">
                  <a:moveTo>
                    <a:pt x="116" y="327"/>
                  </a:moveTo>
                  <a:lnTo>
                    <a:pt x="0" y="102"/>
                  </a:lnTo>
                  <a:lnTo>
                    <a:pt x="194" y="0"/>
                  </a:lnTo>
                  <a:lnTo>
                    <a:pt x="310" y="225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7"/>
            <p:cNvSpPr/>
            <p:nvPr/>
          </p:nvSpPr>
          <p:spPr>
            <a:xfrm>
              <a:off x="5813055" y="1735176"/>
              <a:ext cx="50386" cy="49872"/>
            </a:xfrm>
            <a:custGeom>
              <a:rect b="b" l="l" r="r" t="t"/>
              <a:pathLst>
                <a:path extrusionOk="0" h="291" w="294">
                  <a:moveTo>
                    <a:pt x="99" y="290"/>
                  </a:moveTo>
                  <a:lnTo>
                    <a:pt x="45" y="174"/>
                  </a:lnTo>
                  <a:lnTo>
                    <a:pt x="191" y="219"/>
                  </a:lnTo>
                  <a:cubicBezTo>
                    <a:pt x="140" y="246"/>
                    <a:pt x="85" y="263"/>
                    <a:pt x="31" y="270"/>
                  </a:cubicBezTo>
                  <a:lnTo>
                    <a:pt x="0" y="58"/>
                  </a:lnTo>
                  <a:cubicBezTo>
                    <a:pt x="31" y="55"/>
                    <a:pt x="58" y="45"/>
                    <a:pt x="85" y="31"/>
                  </a:cubicBezTo>
                  <a:lnTo>
                    <a:pt x="89" y="28"/>
                  </a:lnTo>
                  <a:cubicBezTo>
                    <a:pt x="140" y="0"/>
                    <a:pt x="205" y="18"/>
                    <a:pt x="232" y="69"/>
                  </a:cubicBezTo>
                  <a:cubicBezTo>
                    <a:pt x="232" y="72"/>
                    <a:pt x="232" y="72"/>
                    <a:pt x="232" y="72"/>
                  </a:cubicBezTo>
                  <a:lnTo>
                    <a:pt x="293" y="191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17"/>
            <p:cNvSpPr/>
            <p:nvPr/>
          </p:nvSpPr>
          <p:spPr>
            <a:xfrm>
              <a:off x="5727707" y="1708269"/>
              <a:ext cx="52785" cy="58099"/>
            </a:xfrm>
            <a:custGeom>
              <a:rect b="b" l="l" r="r" t="t"/>
              <a:pathLst>
                <a:path extrusionOk="0" h="339" w="308">
                  <a:moveTo>
                    <a:pt x="181" y="338"/>
                  </a:moveTo>
                  <a:cubicBezTo>
                    <a:pt x="82" y="263"/>
                    <a:pt x="18" y="151"/>
                    <a:pt x="0" y="28"/>
                  </a:cubicBezTo>
                  <a:lnTo>
                    <a:pt x="205" y="1"/>
                  </a:lnTo>
                  <a:cubicBezTo>
                    <a:pt x="215" y="65"/>
                    <a:pt x="253" y="130"/>
                    <a:pt x="307" y="168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5742960" y="1622922"/>
              <a:ext cx="57412" cy="52272"/>
            </a:xfrm>
            <a:custGeom>
              <a:rect b="b" l="l" r="r" t="t"/>
              <a:pathLst>
                <a:path extrusionOk="0" h="305" w="335">
                  <a:moveTo>
                    <a:pt x="0" y="182"/>
                  </a:moveTo>
                  <a:cubicBezTo>
                    <a:pt x="75" y="83"/>
                    <a:pt x="188" y="18"/>
                    <a:pt x="307" y="1"/>
                  </a:cubicBezTo>
                  <a:lnTo>
                    <a:pt x="334" y="199"/>
                  </a:lnTo>
                  <a:cubicBezTo>
                    <a:pt x="266" y="209"/>
                    <a:pt x="205" y="250"/>
                    <a:pt x="164" y="304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17"/>
            <p:cNvSpPr/>
            <p:nvPr/>
          </p:nvSpPr>
          <p:spPr>
            <a:xfrm>
              <a:off x="5833964" y="1638175"/>
              <a:ext cx="49872" cy="56899"/>
            </a:xfrm>
            <a:custGeom>
              <a:rect b="b" l="l" r="r" t="t"/>
              <a:pathLst>
                <a:path extrusionOk="0" h="332" w="291">
                  <a:moveTo>
                    <a:pt x="120" y="1"/>
                  </a:moveTo>
                  <a:cubicBezTo>
                    <a:pt x="168" y="38"/>
                    <a:pt x="209" y="82"/>
                    <a:pt x="240" y="137"/>
                  </a:cubicBezTo>
                  <a:cubicBezTo>
                    <a:pt x="253" y="161"/>
                    <a:pt x="267" y="191"/>
                    <a:pt x="277" y="222"/>
                  </a:cubicBezTo>
                  <a:cubicBezTo>
                    <a:pt x="284" y="253"/>
                    <a:pt x="287" y="284"/>
                    <a:pt x="291" y="311"/>
                  </a:cubicBezTo>
                  <a:lnTo>
                    <a:pt x="103" y="331"/>
                  </a:lnTo>
                  <a:cubicBezTo>
                    <a:pt x="100" y="311"/>
                    <a:pt x="96" y="294"/>
                    <a:pt x="90" y="277"/>
                  </a:cubicBezTo>
                  <a:cubicBezTo>
                    <a:pt x="86" y="263"/>
                    <a:pt x="79" y="249"/>
                    <a:pt x="69" y="236"/>
                  </a:cubicBezTo>
                  <a:cubicBezTo>
                    <a:pt x="52" y="205"/>
                    <a:pt x="28" y="178"/>
                    <a:pt x="1" y="157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7"/>
            <p:cNvSpPr/>
            <p:nvPr/>
          </p:nvSpPr>
          <p:spPr>
            <a:xfrm>
              <a:off x="6344164" y="1844516"/>
              <a:ext cx="80206" cy="53814"/>
            </a:xfrm>
            <a:custGeom>
              <a:rect b="b" l="l" r="r" t="t"/>
              <a:pathLst>
                <a:path extrusionOk="0" h="314" w="468">
                  <a:moveTo>
                    <a:pt x="195" y="252"/>
                  </a:moveTo>
                  <a:lnTo>
                    <a:pt x="195" y="252"/>
                  </a:lnTo>
                  <a:lnTo>
                    <a:pt x="467" y="136"/>
                  </a:lnTo>
                  <a:lnTo>
                    <a:pt x="392" y="0"/>
                  </a:lnTo>
                  <a:lnTo>
                    <a:pt x="0" y="167"/>
                  </a:lnTo>
                  <a:lnTo>
                    <a:pt x="48" y="314"/>
                  </a:lnTo>
                  <a:lnTo>
                    <a:pt x="195" y="252"/>
                  </a:lnTo>
                  <a:lnTo>
                    <a:pt x="195" y="252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6338851" y="1828749"/>
              <a:ext cx="69752" cy="38732"/>
            </a:xfrm>
            <a:custGeom>
              <a:rect b="b" l="l" r="r" t="t"/>
              <a:pathLst>
                <a:path extrusionOk="0" h="226" w="407">
                  <a:moveTo>
                    <a:pt x="376" y="0"/>
                  </a:moveTo>
                  <a:lnTo>
                    <a:pt x="1" y="160"/>
                  </a:lnTo>
                  <a:lnTo>
                    <a:pt x="21" y="225"/>
                  </a:lnTo>
                  <a:lnTo>
                    <a:pt x="406" y="61"/>
                  </a:lnTo>
                  <a:close/>
                </a:path>
              </a:pathLst>
            </a:custGeom>
            <a:solidFill>
              <a:srgbClr val="D76B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6333024" y="1813497"/>
              <a:ext cx="67352" cy="37533"/>
            </a:xfrm>
            <a:custGeom>
              <a:rect b="b" l="l" r="r" t="t"/>
              <a:pathLst>
                <a:path extrusionOk="0" h="219" w="393">
                  <a:moveTo>
                    <a:pt x="359" y="0"/>
                  </a:moveTo>
                  <a:lnTo>
                    <a:pt x="1" y="154"/>
                  </a:lnTo>
                  <a:lnTo>
                    <a:pt x="24" y="219"/>
                  </a:lnTo>
                  <a:lnTo>
                    <a:pt x="393" y="62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6277497" y="1656341"/>
              <a:ext cx="114653" cy="178409"/>
            </a:xfrm>
            <a:custGeom>
              <a:rect b="b" l="l" r="r" t="t"/>
              <a:pathLst>
                <a:path extrusionOk="0" h="1041" w="669">
                  <a:moveTo>
                    <a:pt x="669" y="890"/>
                  </a:moveTo>
                  <a:lnTo>
                    <a:pt x="188" y="0"/>
                  </a:lnTo>
                  <a:lnTo>
                    <a:pt x="1" y="92"/>
                  </a:lnTo>
                  <a:lnTo>
                    <a:pt x="314" y="104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6403805" y="1872451"/>
              <a:ext cx="172408" cy="276611"/>
            </a:xfrm>
            <a:custGeom>
              <a:rect b="b" l="l" r="r" t="t"/>
              <a:pathLst>
                <a:path extrusionOk="0" h="1614" w="1006">
                  <a:moveTo>
                    <a:pt x="1006" y="1613"/>
                  </a:moveTo>
                  <a:lnTo>
                    <a:pt x="133" y="1"/>
                  </a:lnTo>
                  <a:cubicBezTo>
                    <a:pt x="133" y="1"/>
                    <a:pt x="133" y="4"/>
                    <a:pt x="133" y="4"/>
                  </a:cubicBezTo>
                  <a:lnTo>
                    <a:pt x="0" y="59"/>
                  </a:lnTo>
                  <a:lnTo>
                    <a:pt x="648" y="1409"/>
                  </a:lnTo>
                  <a:lnTo>
                    <a:pt x="846" y="132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6382211" y="1884791"/>
              <a:ext cx="128021" cy="246791"/>
            </a:xfrm>
            <a:custGeom>
              <a:rect b="b" l="l" r="r" t="t"/>
              <a:pathLst>
                <a:path extrusionOk="0" h="1440" w="747">
                  <a:moveTo>
                    <a:pt x="95" y="0"/>
                  </a:moveTo>
                  <a:lnTo>
                    <a:pt x="0" y="41"/>
                  </a:lnTo>
                  <a:lnTo>
                    <a:pt x="546" y="1439"/>
                  </a:lnTo>
                  <a:lnTo>
                    <a:pt x="747" y="135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6354104" y="1894045"/>
              <a:ext cx="117053" cy="255531"/>
            </a:xfrm>
            <a:custGeom>
              <a:rect b="b" l="l" r="r" t="t"/>
              <a:pathLst>
                <a:path extrusionOk="0" h="1491" w="683">
                  <a:moveTo>
                    <a:pt x="133" y="1"/>
                  </a:moveTo>
                  <a:lnTo>
                    <a:pt x="4" y="55"/>
                  </a:lnTo>
                  <a:cubicBezTo>
                    <a:pt x="4" y="55"/>
                    <a:pt x="4" y="55"/>
                    <a:pt x="0" y="55"/>
                  </a:cubicBezTo>
                  <a:lnTo>
                    <a:pt x="478" y="1491"/>
                  </a:lnTo>
                  <a:lnTo>
                    <a:pt x="682" y="1399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6435853" y="2149401"/>
              <a:ext cx="20051" cy="59298"/>
            </a:xfrm>
            <a:custGeom>
              <a:rect b="b" l="l" r="r" t="t"/>
              <a:pathLst>
                <a:path extrusionOk="0" h="346" w="117">
                  <a:moveTo>
                    <a:pt x="1" y="1"/>
                  </a:moveTo>
                  <a:lnTo>
                    <a:pt x="117" y="345"/>
                  </a:lnTo>
                  <a:close/>
                </a:path>
              </a:pathLst>
            </a:custGeom>
            <a:solidFill>
              <a:srgbClr val="2F4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6475613" y="2116154"/>
              <a:ext cx="73179" cy="100087"/>
            </a:xfrm>
            <a:custGeom>
              <a:rect b="b" l="l" r="r" t="t"/>
              <a:pathLst>
                <a:path extrusionOk="0" h="584" w="427">
                  <a:moveTo>
                    <a:pt x="195" y="583"/>
                  </a:moveTo>
                  <a:cubicBezTo>
                    <a:pt x="294" y="570"/>
                    <a:pt x="369" y="522"/>
                    <a:pt x="427" y="468"/>
                  </a:cubicBezTo>
                  <a:cubicBezTo>
                    <a:pt x="427" y="468"/>
                    <a:pt x="423" y="468"/>
                    <a:pt x="423" y="464"/>
                  </a:cubicBezTo>
                  <a:lnTo>
                    <a:pt x="202" y="0"/>
                  </a:lnTo>
                  <a:lnTo>
                    <a:pt x="1" y="89"/>
                  </a:lnTo>
                  <a:lnTo>
                    <a:pt x="191" y="580"/>
                  </a:lnTo>
                  <a:cubicBezTo>
                    <a:pt x="191" y="580"/>
                    <a:pt x="191" y="583"/>
                    <a:pt x="195" y="583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6435853" y="2133634"/>
              <a:ext cx="67352" cy="84320"/>
            </a:xfrm>
            <a:custGeom>
              <a:rect b="b" l="l" r="r" t="t"/>
              <a:pathLst>
                <a:path extrusionOk="0" h="492" w="393">
                  <a:moveTo>
                    <a:pt x="393" y="485"/>
                  </a:moveTo>
                  <a:lnTo>
                    <a:pt x="205" y="1"/>
                  </a:lnTo>
                  <a:lnTo>
                    <a:pt x="1" y="93"/>
                  </a:lnTo>
                  <a:lnTo>
                    <a:pt x="117" y="437"/>
                  </a:lnTo>
                  <a:cubicBezTo>
                    <a:pt x="222" y="478"/>
                    <a:pt x="314" y="492"/>
                    <a:pt x="393" y="485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17"/>
            <p:cNvSpPr/>
            <p:nvPr/>
          </p:nvSpPr>
          <p:spPr>
            <a:xfrm>
              <a:off x="6055559" y="1645202"/>
              <a:ext cx="258441" cy="591441"/>
            </a:xfrm>
            <a:custGeom>
              <a:rect b="b" l="l" r="r" t="t"/>
              <a:pathLst>
                <a:path extrusionOk="0" h="3451" w="1508">
                  <a:moveTo>
                    <a:pt x="109" y="3451"/>
                  </a:moveTo>
                  <a:cubicBezTo>
                    <a:pt x="96" y="3451"/>
                    <a:pt x="85" y="3451"/>
                    <a:pt x="72" y="3444"/>
                  </a:cubicBezTo>
                  <a:cubicBezTo>
                    <a:pt x="24" y="3423"/>
                    <a:pt x="0" y="3369"/>
                    <a:pt x="17" y="3318"/>
                  </a:cubicBezTo>
                  <a:lnTo>
                    <a:pt x="1306" y="75"/>
                  </a:lnTo>
                  <a:cubicBezTo>
                    <a:pt x="1326" y="24"/>
                    <a:pt x="1381" y="0"/>
                    <a:pt x="1432" y="21"/>
                  </a:cubicBezTo>
                  <a:cubicBezTo>
                    <a:pt x="1483" y="41"/>
                    <a:pt x="1507" y="96"/>
                    <a:pt x="1487" y="147"/>
                  </a:cubicBezTo>
                  <a:lnTo>
                    <a:pt x="201" y="3389"/>
                  </a:lnTo>
                  <a:cubicBezTo>
                    <a:pt x="184" y="3427"/>
                    <a:pt x="147" y="3451"/>
                    <a:pt x="109" y="3451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6131481" y="1658055"/>
              <a:ext cx="178921" cy="385268"/>
            </a:xfrm>
            <a:custGeom>
              <a:rect b="b" l="l" r="r" t="t"/>
              <a:pathLst>
                <a:path extrusionOk="0" h="2248" w="1044">
                  <a:moveTo>
                    <a:pt x="948" y="314"/>
                  </a:moveTo>
                  <a:lnTo>
                    <a:pt x="767" y="243"/>
                  </a:lnTo>
                  <a:lnTo>
                    <a:pt x="863" y="0"/>
                  </a:lnTo>
                  <a:lnTo>
                    <a:pt x="1044" y="72"/>
                  </a:lnTo>
                  <a:close/>
                  <a:moveTo>
                    <a:pt x="757" y="798"/>
                  </a:moveTo>
                  <a:lnTo>
                    <a:pt x="577" y="727"/>
                  </a:lnTo>
                  <a:lnTo>
                    <a:pt x="672" y="485"/>
                  </a:lnTo>
                  <a:lnTo>
                    <a:pt x="853" y="556"/>
                  </a:lnTo>
                  <a:close/>
                  <a:moveTo>
                    <a:pt x="563" y="1279"/>
                  </a:moveTo>
                  <a:lnTo>
                    <a:pt x="382" y="1207"/>
                  </a:lnTo>
                  <a:lnTo>
                    <a:pt x="478" y="965"/>
                  </a:lnTo>
                  <a:lnTo>
                    <a:pt x="662" y="1040"/>
                  </a:lnTo>
                  <a:close/>
                  <a:moveTo>
                    <a:pt x="372" y="1763"/>
                  </a:moveTo>
                  <a:lnTo>
                    <a:pt x="191" y="1692"/>
                  </a:lnTo>
                  <a:lnTo>
                    <a:pt x="287" y="1449"/>
                  </a:lnTo>
                  <a:lnTo>
                    <a:pt x="467" y="1521"/>
                  </a:lnTo>
                  <a:close/>
                  <a:moveTo>
                    <a:pt x="181" y="2247"/>
                  </a:moveTo>
                  <a:lnTo>
                    <a:pt x="0" y="2176"/>
                  </a:lnTo>
                  <a:lnTo>
                    <a:pt x="96" y="1934"/>
                  </a:lnTo>
                  <a:lnTo>
                    <a:pt x="277" y="2005"/>
                  </a:ln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17"/>
            <p:cNvSpPr/>
            <p:nvPr/>
          </p:nvSpPr>
          <p:spPr>
            <a:xfrm>
              <a:off x="5919997" y="1121636"/>
              <a:ext cx="396231" cy="593326"/>
            </a:xfrm>
            <a:custGeom>
              <a:rect b="b" l="l" r="r" t="t"/>
              <a:pathLst>
                <a:path extrusionOk="0" h="3462" w="2312">
                  <a:moveTo>
                    <a:pt x="941" y="1252"/>
                  </a:moveTo>
                  <a:lnTo>
                    <a:pt x="941" y="1252"/>
                  </a:lnTo>
                  <a:cubicBezTo>
                    <a:pt x="1149" y="1109"/>
                    <a:pt x="1323" y="918"/>
                    <a:pt x="1442" y="696"/>
                  </a:cubicBezTo>
                  <a:lnTo>
                    <a:pt x="1719" y="195"/>
                  </a:lnTo>
                  <a:cubicBezTo>
                    <a:pt x="1797" y="55"/>
                    <a:pt x="1978" y="1"/>
                    <a:pt x="2117" y="79"/>
                  </a:cubicBezTo>
                  <a:cubicBezTo>
                    <a:pt x="2261" y="157"/>
                    <a:pt x="2312" y="338"/>
                    <a:pt x="2233" y="478"/>
                  </a:cubicBezTo>
                  <a:lnTo>
                    <a:pt x="1957" y="979"/>
                  </a:lnTo>
                  <a:cubicBezTo>
                    <a:pt x="1834" y="1201"/>
                    <a:pt x="1766" y="1446"/>
                    <a:pt x="1753" y="1702"/>
                  </a:cubicBezTo>
                  <a:cubicBezTo>
                    <a:pt x="1742" y="1954"/>
                    <a:pt x="1671" y="2200"/>
                    <a:pt x="1548" y="2421"/>
                  </a:cubicBezTo>
                  <a:lnTo>
                    <a:pt x="975" y="3461"/>
                  </a:lnTo>
                  <a:lnTo>
                    <a:pt x="0" y="2605"/>
                  </a:lnTo>
                  <a:lnTo>
                    <a:pt x="440" y="1808"/>
                  </a:lnTo>
                  <a:cubicBezTo>
                    <a:pt x="563" y="1586"/>
                    <a:pt x="733" y="1398"/>
                    <a:pt x="941" y="1252"/>
                  </a:cubicBez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6114514" y="1305698"/>
              <a:ext cx="246787" cy="404463"/>
            </a:xfrm>
            <a:custGeom>
              <a:rect b="b" l="l" r="r" t="t"/>
              <a:pathLst>
                <a:path extrusionOk="0" h="2360" w="1440">
                  <a:moveTo>
                    <a:pt x="0" y="2097"/>
                  </a:moveTo>
                  <a:cubicBezTo>
                    <a:pt x="0" y="2097"/>
                    <a:pt x="174" y="1780"/>
                    <a:pt x="413" y="1347"/>
                  </a:cubicBezTo>
                  <a:cubicBezTo>
                    <a:pt x="795" y="655"/>
                    <a:pt x="645" y="79"/>
                    <a:pt x="1020" y="38"/>
                  </a:cubicBezTo>
                  <a:cubicBezTo>
                    <a:pt x="1378" y="1"/>
                    <a:pt x="1439" y="539"/>
                    <a:pt x="1027" y="546"/>
                  </a:cubicBezTo>
                  <a:cubicBezTo>
                    <a:pt x="1027" y="546"/>
                    <a:pt x="1190" y="1051"/>
                    <a:pt x="468" y="2360"/>
                  </a:cubicBezTo>
                  <a:cubicBezTo>
                    <a:pt x="468" y="2360"/>
                    <a:pt x="270" y="2108"/>
                    <a:pt x="0" y="2097"/>
                  </a:cubicBez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6123254" y="1316838"/>
              <a:ext cx="214054" cy="384068"/>
            </a:xfrm>
            <a:custGeom>
              <a:rect b="b" l="l" r="r" t="t"/>
              <a:pathLst>
                <a:path extrusionOk="0" h="2241" w="1249">
                  <a:moveTo>
                    <a:pt x="410" y="2240"/>
                  </a:moveTo>
                  <a:cubicBezTo>
                    <a:pt x="1092" y="989"/>
                    <a:pt x="945" y="495"/>
                    <a:pt x="945" y="488"/>
                  </a:cubicBezTo>
                  <a:lnTo>
                    <a:pt x="931" y="447"/>
                  </a:lnTo>
                  <a:lnTo>
                    <a:pt x="976" y="447"/>
                  </a:lnTo>
                  <a:cubicBezTo>
                    <a:pt x="1105" y="447"/>
                    <a:pt x="1197" y="386"/>
                    <a:pt x="1225" y="283"/>
                  </a:cubicBezTo>
                  <a:cubicBezTo>
                    <a:pt x="1248" y="184"/>
                    <a:pt x="1204" y="79"/>
                    <a:pt x="1119" y="31"/>
                  </a:cubicBezTo>
                  <a:cubicBezTo>
                    <a:pt x="1078" y="11"/>
                    <a:pt x="1027" y="0"/>
                    <a:pt x="972" y="7"/>
                  </a:cubicBezTo>
                  <a:cubicBezTo>
                    <a:pt x="785" y="28"/>
                    <a:pt x="744" y="198"/>
                    <a:pt x="679" y="481"/>
                  </a:cubicBezTo>
                  <a:cubicBezTo>
                    <a:pt x="625" y="710"/>
                    <a:pt x="560" y="989"/>
                    <a:pt x="393" y="1299"/>
                  </a:cubicBezTo>
                  <a:lnTo>
                    <a:pt x="1" y="2005"/>
                  </a:lnTo>
                  <a:cubicBezTo>
                    <a:pt x="65" y="2015"/>
                    <a:pt x="134" y="2036"/>
                    <a:pt x="198" y="2073"/>
                  </a:cubicBezTo>
                  <a:cubicBezTo>
                    <a:pt x="297" y="2128"/>
                    <a:pt x="372" y="2199"/>
                    <a:pt x="410" y="2240"/>
                  </a:cubicBez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5843904" y="1168937"/>
              <a:ext cx="314654" cy="391095"/>
            </a:xfrm>
            <a:custGeom>
              <a:rect b="b" l="l" r="r" t="t"/>
              <a:pathLst>
                <a:path extrusionOk="0" h="2282" w="1836">
                  <a:moveTo>
                    <a:pt x="471" y="2282"/>
                  </a:moveTo>
                  <a:cubicBezTo>
                    <a:pt x="471" y="2282"/>
                    <a:pt x="645" y="1965"/>
                    <a:pt x="884" y="1532"/>
                  </a:cubicBezTo>
                  <a:cubicBezTo>
                    <a:pt x="1266" y="843"/>
                    <a:pt x="1835" y="662"/>
                    <a:pt x="1668" y="325"/>
                  </a:cubicBezTo>
                  <a:cubicBezTo>
                    <a:pt x="1511" y="1"/>
                    <a:pt x="1024" y="236"/>
                    <a:pt x="1239" y="587"/>
                  </a:cubicBezTo>
                  <a:cubicBezTo>
                    <a:pt x="1239" y="587"/>
                    <a:pt x="724" y="720"/>
                    <a:pt x="1" y="2029"/>
                  </a:cubicBezTo>
                  <a:cubicBezTo>
                    <a:pt x="1" y="2029"/>
                    <a:pt x="318" y="2060"/>
                    <a:pt x="471" y="2282"/>
                  </a:cubicBez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5852130" y="1199956"/>
              <a:ext cx="287061" cy="350134"/>
            </a:xfrm>
            <a:custGeom>
              <a:rect b="b" l="l" r="r" t="t"/>
              <a:pathLst>
                <a:path extrusionOk="0" h="2043" w="1675">
                  <a:moveTo>
                    <a:pt x="1" y="1821"/>
                  </a:moveTo>
                  <a:cubicBezTo>
                    <a:pt x="696" y="577"/>
                    <a:pt x="1194" y="440"/>
                    <a:pt x="1197" y="437"/>
                  </a:cubicBezTo>
                  <a:lnTo>
                    <a:pt x="1238" y="427"/>
                  </a:lnTo>
                  <a:lnTo>
                    <a:pt x="1218" y="389"/>
                  </a:lnTo>
                  <a:cubicBezTo>
                    <a:pt x="1150" y="277"/>
                    <a:pt x="1150" y="168"/>
                    <a:pt x="1225" y="93"/>
                  </a:cubicBezTo>
                  <a:cubicBezTo>
                    <a:pt x="1296" y="18"/>
                    <a:pt x="1409" y="0"/>
                    <a:pt x="1494" y="48"/>
                  </a:cubicBezTo>
                  <a:cubicBezTo>
                    <a:pt x="1535" y="69"/>
                    <a:pt x="1569" y="106"/>
                    <a:pt x="1593" y="157"/>
                  </a:cubicBezTo>
                  <a:cubicBezTo>
                    <a:pt x="1675" y="328"/>
                    <a:pt x="1552" y="451"/>
                    <a:pt x="1347" y="659"/>
                  </a:cubicBezTo>
                  <a:cubicBezTo>
                    <a:pt x="1184" y="826"/>
                    <a:pt x="979" y="1030"/>
                    <a:pt x="809" y="1337"/>
                  </a:cubicBezTo>
                  <a:lnTo>
                    <a:pt x="420" y="2043"/>
                  </a:lnTo>
                  <a:cubicBezTo>
                    <a:pt x="376" y="1992"/>
                    <a:pt x="321" y="1947"/>
                    <a:pt x="256" y="1913"/>
                  </a:cubicBezTo>
                  <a:cubicBezTo>
                    <a:pt x="158" y="1859"/>
                    <a:pt x="59" y="1835"/>
                    <a:pt x="1" y="1821"/>
                  </a:cubicBez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5890691" y="1554027"/>
              <a:ext cx="237361" cy="281239"/>
            </a:xfrm>
            <a:custGeom>
              <a:rect b="b" l="l" r="r" t="t"/>
              <a:pathLst>
                <a:path extrusionOk="0" h="1641" w="1385">
                  <a:moveTo>
                    <a:pt x="171" y="82"/>
                  </a:moveTo>
                  <a:lnTo>
                    <a:pt x="171" y="338"/>
                  </a:lnTo>
                  <a:lnTo>
                    <a:pt x="11" y="573"/>
                  </a:lnTo>
                  <a:cubicBezTo>
                    <a:pt x="1" y="590"/>
                    <a:pt x="8" y="614"/>
                    <a:pt x="25" y="621"/>
                  </a:cubicBezTo>
                  <a:lnTo>
                    <a:pt x="83" y="652"/>
                  </a:lnTo>
                  <a:lnTo>
                    <a:pt x="83" y="928"/>
                  </a:lnTo>
                  <a:cubicBezTo>
                    <a:pt x="83" y="1057"/>
                    <a:pt x="205" y="1153"/>
                    <a:pt x="331" y="1119"/>
                  </a:cubicBezTo>
                  <a:lnTo>
                    <a:pt x="519" y="1068"/>
                  </a:lnTo>
                  <a:cubicBezTo>
                    <a:pt x="519" y="1068"/>
                    <a:pt x="577" y="1163"/>
                    <a:pt x="577" y="1368"/>
                  </a:cubicBezTo>
                  <a:cubicBezTo>
                    <a:pt x="577" y="1368"/>
                    <a:pt x="645" y="1641"/>
                    <a:pt x="983" y="1641"/>
                  </a:cubicBezTo>
                  <a:cubicBezTo>
                    <a:pt x="1317" y="1641"/>
                    <a:pt x="1385" y="1484"/>
                    <a:pt x="1385" y="1313"/>
                  </a:cubicBezTo>
                  <a:cubicBezTo>
                    <a:pt x="1385" y="1139"/>
                    <a:pt x="1324" y="982"/>
                    <a:pt x="1102" y="860"/>
                  </a:cubicBezTo>
                  <a:cubicBezTo>
                    <a:pt x="880" y="740"/>
                    <a:pt x="1126" y="389"/>
                    <a:pt x="1061" y="236"/>
                  </a:cubicBezTo>
                  <a:cubicBezTo>
                    <a:pt x="1000" y="82"/>
                    <a:pt x="850" y="117"/>
                    <a:pt x="833" y="342"/>
                  </a:cubicBezTo>
                  <a:cubicBezTo>
                    <a:pt x="833" y="342"/>
                    <a:pt x="850" y="1"/>
                    <a:pt x="171" y="82"/>
                  </a:cubicBez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5932165" y="1590874"/>
              <a:ext cx="77978" cy="24165"/>
            </a:xfrm>
            <a:custGeom>
              <a:rect b="b" l="l" r="r" t="t"/>
              <a:pathLst>
                <a:path extrusionOk="0" h="141" w="455">
                  <a:moveTo>
                    <a:pt x="454" y="120"/>
                  </a:moveTo>
                  <a:cubicBezTo>
                    <a:pt x="256" y="120"/>
                    <a:pt x="263" y="31"/>
                    <a:pt x="161" y="17"/>
                  </a:cubicBezTo>
                  <a:cubicBezTo>
                    <a:pt x="52" y="0"/>
                    <a:pt x="1" y="79"/>
                    <a:pt x="1" y="79"/>
                  </a:cubicBezTo>
                  <a:cubicBezTo>
                    <a:pt x="1" y="79"/>
                    <a:pt x="35" y="140"/>
                    <a:pt x="134" y="140"/>
                  </a:cubicBezTo>
                  <a:cubicBezTo>
                    <a:pt x="236" y="140"/>
                    <a:pt x="267" y="89"/>
                    <a:pt x="267" y="8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5928052" y="1589160"/>
              <a:ext cx="83805" cy="29992"/>
            </a:xfrm>
            <a:custGeom>
              <a:rect b="b" l="l" r="r" t="t"/>
              <a:pathLst>
                <a:path extrusionOk="0" h="175" w="489">
                  <a:moveTo>
                    <a:pt x="478" y="140"/>
                  </a:moveTo>
                  <a:cubicBezTo>
                    <a:pt x="437" y="140"/>
                    <a:pt x="393" y="140"/>
                    <a:pt x="349" y="130"/>
                  </a:cubicBezTo>
                  <a:cubicBezTo>
                    <a:pt x="308" y="116"/>
                    <a:pt x="270" y="89"/>
                    <a:pt x="236" y="68"/>
                  </a:cubicBezTo>
                  <a:cubicBezTo>
                    <a:pt x="205" y="48"/>
                    <a:pt x="168" y="44"/>
                    <a:pt x="130" y="48"/>
                  </a:cubicBezTo>
                  <a:cubicBezTo>
                    <a:pt x="96" y="55"/>
                    <a:pt x="62" y="75"/>
                    <a:pt x="42" y="102"/>
                  </a:cubicBezTo>
                  <a:lnTo>
                    <a:pt x="42" y="79"/>
                  </a:lnTo>
                  <a:cubicBezTo>
                    <a:pt x="52" y="92"/>
                    <a:pt x="72" y="109"/>
                    <a:pt x="90" y="116"/>
                  </a:cubicBezTo>
                  <a:cubicBezTo>
                    <a:pt x="110" y="123"/>
                    <a:pt x="134" y="130"/>
                    <a:pt x="154" y="130"/>
                  </a:cubicBezTo>
                  <a:cubicBezTo>
                    <a:pt x="178" y="130"/>
                    <a:pt x="202" y="126"/>
                    <a:pt x="223" y="119"/>
                  </a:cubicBezTo>
                  <a:cubicBezTo>
                    <a:pt x="243" y="113"/>
                    <a:pt x="263" y="99"/>
                    <a:pt x="270" y="89"/>
                  </a:cubicBezTo>
                  <a:lnTo>
                    <a:pt x="274" y="85"/>
                  </a:lnTo>
                  <a:cubicBezTo>
                    <a:pt x="280" y="75"/>
                    <a:pt x="294" y="72"/>
                    <a:pt x="304" y="79"/>
                  </a:cubicBezTo>
                  <a:cubicBezTo>
                    <a:pt x="311" y="85"/>
                    <a:pt x="315" y="99"/>
                    <a:pt x="308" y="109"/>
                  </a:cubicBezTo>
                  <a:cubicBezTo>
                    <a:pt x="287" y="137"/>
                    <a:pt x="263" y="150"/>
                    <a:pt x="236" y="160"/>
                  </a:cubicBezTo>
                  <a:cubicBezTo>
                    <a:pt x="209" y="171"/>
                    <a:pt x="182" y="174"/>
                    <a:pt x="154" y="174"/>
                  </a:cubicBezTo>
                  <a:cubicBezTo>
                    <a:pt x="127" y="174"/>
                    <a:pt x="100" y="167"/>
                    <a:pt x="72" y="157"/>
                  </a:cubicBezTo>
                  <a:cubicBezTo>
                    <a:pt x="45" y="143"/>
                    <a:pt x="25" y="130"/>
                    <a:pt x="4" y="99"/>
                  </a:cubicBezTo>
                  <a:cubicBezTo>
                    <a:pt x="1" y="92"/>
                    <a:pt x="1" y="82"/>
                    <a:pt x="4" y="75"/>
                  </a:cubicBezTo>
                  <a:cubicBezTo>
                    <a:pt x="35" y="38"/>
                    <a:pt x="79" y="14"/>
                    <a:pt x="124" y="7"/>
                  </a:cubicBezTo>
                  <a:cubicBezTo>
                    <a:pt x="171" y="0"/>
                    <a:pt x="219" y="7"/>
                    <a:pt x="257" y="34"/>
                  </a:cubicBezTo>
                  <a:cubicBezTo>
                    <a:pt x="294" y="58"/>
                    <a:pt x="321" y="82"/>
                    <a:pt x="359" y="96"/>
                  </a:cubicBezTo>
                  <a:cubicBezTo>
                    <a:pt x="396" y="109"/>
                    <a:pt x="437" y="113"/>
                    <a:pt x="478" y="116"/>
                  </a:cubicBezTo>
                  <a:lnTo>
                    <a:pt x="478" y="116"/>
                  </a:lnTo>
                  <a:cubicBezTo>
                    <a:pt x="485" y="116"/>
                    <a:pt x="488" y="123"/>
                    <a:pt x="488" y="130"/>
                  </a:cubicBezTo>
                  <a:cubicBezTo>
                    <a:pt x="488" y="137"/>
                    <a:pt x="485" y="140"/>
                    <a:pt x="478" y="140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5942790" y="1593788"/>
              <a:ext cx="20566" cy="20566"/>
            </a:xfrm>
            <a:custGeom>
              <a:rect b="b" l="l" r="r" t="t"/>
              <a:pathLst>
                <a:path extrusionOk="0" h="120" w="120">
                  <a:moveTo>
                    <a:pt x="119" y="62"/>
                  </a:moveTo>
                  <a:cubicBezTo>
                    <a:pt x="119" y="96"/>
                    <a:pt x="92" y="120"/>
                    <a:pt x="58" y="120"/>
                  </a:cubicBezTo>
                  <a:cubicBezTo>
                    <a:pt x="24" y="120"/>
                    <a:pt x="0" y="96"/>
                    <a:pt x="0" y="62"/>
                  </a:cubicBezTo>
                  <a:cubicBezTo>
                    <a:pt x="0" y="28"/>
                    <a:pt x="24" y="0"/>
                    <a:pt x="58" y="0"/>
                  </a:cubicBezTo>
                  <a:cubicBezTo>
                    <a:pt x="92" y="0"/>
                    <a:pt x="119" y="28"/>
                    <a:pt x="119" y="62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5929251" y="1575621"/>
              <a:ext cx="83119" cy="26564"/>
            </a:xfrm>
            <a:custGeom>
              <a:rect b="b" l="l" r="r" t="t"/>
              <a:pathLst>
                <a:path extrusionOk="0" h="155" w="485">
                  <a:moveTo>
                    <a:pt x="11" y="38"/>
                  </a:moveTo>
                  <a:cubicBezTo>
                    <a:pt x="48" y="18"/>
                    <a:pt x="89" y="4"/>
                    <a:pt x="134" y="4"/>
                  </a:cubicBezTo>
                  <a:cubicBezTo>
                    <a:pt x="175" y="1"/>
                    <a:pt x="219" y="8"/>
                    <a:pt x="260" y="25"/>
                  </a:cubicBezTo>
                  <a:cubicBezTo>
                    <a:pt x="301" y="42"/>
                    <a:pt x="331" y="72"/>
                    <a:pt x="362" y="89"/>
                  </a:cubicBezTo>
                  <a:cubicBezTo>
                    <a:pt x="396" y="106"/>
                    <a:pt x="434" y="120"/>
                    <a:pt x="471" y="127"/>
                  </a:cubicBezTo>
                  <a:lnTo>
                    <a:pt x="471" y="127"/>
                  </a:lnTo>
                  <a:cubicBezTo>
                    <a:pt x="481" y="127"/>
                    <a:pt x="485" y="134"/>
                    <a:pt x="485" y="141"/>
                  </a:cubicBezTo>
                  <a:cubicBezTo>
                    <a:pt x="485" y="147"/>
                    <a:pt x="478" y="154"/>
                    <a:pt x="471" y="151"/>
                  </a:cubicBezTo>
                  <a:cubicBezTo>
                    <a:pt x="427" y="151"/>
                    <a:pt x="386" y="137"/>
                    <a:pt x="348" y="117"/>
                  </a:cubicBezTo>
                  <a:cubicBezTo>
                    <a:pt x="331" y="110"/>
                    <a:pt x="311" y="96"/>
                    <a:pt x="294" y="86"/>
                  </a:cubicBezTo>
                  <a:cubicBezTo>
                    <a:pt x="277" y="79"/>
                    <a:pt x="260" y="72"/>
                    <a:pt x="243" y="62"/>
                  </a:cubicBezTo>
                  <a:cubicBezTo>
                    <a:pt x="209" y="48"/>
                    <a:pt x="171" y="38"/>
                    <a:pt x="134" y="38"/>
                  </a:cubicBezTo>
                  <a:cubicBezTo>
                    <a:pt x="96" y="42"/>
                    <a:pt x="59" y="52"/>
                    <a:pt x="25" y="66"/>
                  </a:cubicBezTo>
                  <a:lnTo>
                    <a:pt x="21" y="66"/>
                  </a:lnTo>
                  <a:cubicBezTo>
                    <a:pt x="14" y="69"/>
                    <a:pt x="8" y="62"/>
                    <a:pt x="4" y="55"/>
                  </a:cubicBezTo>
                  <a:cubicBezTo>
                    <a:pt x="1" y="48"/>
                    <a:pt x="4" y="42"/>
                    <a:pt x="11" y="38"/>
                  </a:cubicBez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5822995" y="1712897"/>
              <a:ext cx="124593" cy="174296"/>
            </a:xfrm>
            <a:custGeom>
              <a:rect b="b" l="l" r="r" t="t"/>
              <a:pathLst>
                <a:path extrusionOk="0" h="1017" w="727">
                  <a:moveTo>
                    <a:pt x="478" y="1"/>
                  </a:moveTo>
                  <a:lnTo>
                    <a:pt x="726" y="192"/>
                  </a:lnTo>
                  <a:lnTo>
                    <a:pt x="726" y="471"/>
                  </a:lnTo>
                  <a:cubicBezTo>
                    <a:pt x="726" y="594"/>
                    <a:pt x="685" y="714"/>
                    <a:pt x="610" y="809"/>
                  </a:cubicBezTo>
                  <a:cubicBezTo>
                    <a:pt x="508" y="939"/>
                    <a:pt x="351" y="1017"/>
                    <a:pt x="184" y="1017"/>
                  </a:cubicBezTo>
                  <a:lnTo>
                    <a:pt x="62" y="1017"/>
                  </a:lnTo>
                  <a:cubicBezTo>
                    <a:pt x="27" y="1017"/>
                    <a:pt x="0" y="990"/>
                    <a:pt x="0" y="956"/>
                  </a:cubicBezTo>
                  <a:cubicBezTo>
                    <a:pt x="0" y="918"/>
                    <a:pt x="27" y="891"/>
                    <a:pt x="62" y="891"/>
                  </a:cubicBezTo>
                  <a:lnTo>
                    <a:pt x="75" y="891"/>
                  </a:lnTo>
                  <a:cubicBezTo>
                    <a:pt x="201" y="891"/>
                    <a:pt x="321" y="833"/>
                    <a:pt x="396" y="734"/>
                  </a:cubicBezTo>
                  <a:cubicBezTo>
                    <a:pt x="447" y="662"/>
                    <a:pt x="478" y="581"/>
                    <a:pt x="478" y="4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5869097" y="2133634"/>
              <a:ext cx="125793" cy="110713"/>
            </a:xfrm>
            <a:custGeom>
              <a:rect b="b" l="l" r="r" t="t"/>
              <a:pathLst>
                <a:path extrusionOk="0" h="646" w="734">
                  <a:moveTo>
                    <a:pt x="96" y="645"/>
                  </a:moveTo>
                  <a:lnTo>
                    <a:pt x="734" y="488"/>
                  </a:lnTo>
                  <a:lnTo>
                    <a:pt x="580" y="1"/>
                  </a:lnTo>
                  <a:lnTo>
                    <a:pt x="1" y="123"/>
                  </a:ln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5968497" y="2053086"/>
              <a:ext cx="108141" cy="164356"/>
            </a:xfrm>
            <a:custGeom>
              <a:rect b="b" l="l" r="r" t="t"/>
              <a:pathLst>
                <a:path extrusionOk="0" h="959" w="631">
                  <a:moveTo>
                    <a:pt x="154" y="958"/>
                  </a:moveTo>
                  <a:lnTo>
                    <a:pt x="440" y="805"/>
                  </a:lnTo>
                  <a:cubicBezTo>
                    <a:pt x="573" y="733"/>
                    <a:pt x="631" y="573"/>
                    <a:pt x="573" y="433"/>
                  </a:cubicBezTo>
                  <a:lnTo>
                    <a:pt x="471" y="195"/>
                  </a:lnTo>
                  <a:lnTo>
                    <a:pt x="546" y="99"/>
                  </a:lnTo>
                  <a:cubicBezTo>
                    <a:pt x="559" y="82"/>
                    <a:pt x="563" y="58"/>
                    <a:pt x="552" y="41"/>
                  </a:cubicBezTo>
                  <a:cubicBezTo>
                    <a:pt x="539" y="14"/>
                    <a:pt x="508" y="0"/>
                    <a:pt x="481" y="10"/>
                  </a:cubicBezTo>
                  <a:lnTo>
                    <a:pt x="167" y="137"/>
                  </a:lnTo>
                  <a:cubicBezTo>
                    <a:pt x="113" y="160"/>
                    <a:pt x="68" y="208"/>
                    <a:pt x="55" y="266"/>
                  </a:cubicBezTo>
                  <a:lnTo>
                    <a:pt x="0" y="471"/>
                  </a:ln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5922225" y="2139461"/>
              <a:ext cx="43531" cy="90833"/>
            </a:xfrm>
            <a:custGeom>
              <a:rect b="b" l="l" r="r" t="t"/>
              <a:pathLst>
                <a:path extrusionOk="0" h="530" w="254">
                  <a:moveTo>
                    <a:pt x="120" y="1"/>
                  </a:moveTo>
                  <a:lnTo>
                    <a:pt x="253" y="495"/>
                  </a:lnTo>
                  <a:lnTo>
                    <a:pt x="120" y="52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6123254" y="2133634"/>
              <a:ext cx="125793" cy="110713"/>
            </a:xfrm>
            <a:custGeom>
              <a:rect b="b" l="l" r="r" t="t"/>
              <a:pathLst>
                <a:path extrusionOk="0" h="646" w="734">
                  <a:moveTo>
                    <a:pt x="642" y="645"/>
                  </a:moveTo>
                  <a:lnTo>
                    <a:pt x="1" y="488"/>
                  </a:lnTo>
                  <a:lnTo>
                    <a:pt x="154" y="1"/>
                  </a:lnTo>
                  <a:lnTo>
                    <a:pt x="734" y="123"/>
                  </a:lnTo>
                  <a:close/>
                </a:path>
              </a:pathLst>
            </a:custGeom>
            <a:solidFill>
              <a:srgbClr val="FF7A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6041506" y="2053086"/>
              <a:ext cx="108312" cy="164356"/>
            </a:xfrm>
            <a:custGeom>
              <a:rect b="b" l="l" r="r" t="t"/>
              <a:pathLst>
                <a:path extrusionOk="0" h="959" w="632">
                  <a:moveTo>
                    <a:pt x="478" y="958"/>
                  </a:moveTo>
                  <a:lnTo>
                    <a:pt x="191" y="805"/>
                  </a:lnTo>
                  <a:cubicBezTo>
                    <a:pt x="58" y="733"/>
                    <a:pt x="0" y="573"/>
                    <a:pt x="58" y="433"/>
                  </a:cubicBezTo>
                  <a:lnTo>
                    <a:pt x="161" y="195"/>
                  </a:lnTo>
                  <a:lnTo>
                    <a:pt x="86" y="99"/>
                  </a:lnTo>
                  <a:cubicBezTo>
                    <a:pt x="72" y="82"/>
                    <a:pt x="72" y="58"/>
                    <a:pt x="79" y="41"/>
                  </a:cubicBezTo>
                  <a:cubicBezTo>
                    <a:pt x="92" y="14"/>
                    <a:pt x="123" y="0"/>
                    <a:pt x="154" y="10"/>
                  </a:cubicBezTo>
                  <a:lnTo>
                    <a:pt x="464" y="137"/>
                  </a:lnTo>
                  <a:cubicBezTo>
                    <a:pt x="519" y="160"/>
                    <a:pt x="563" y="208"/>
                    <a:pt x="577" y="266"/>
                  </a:cubicBezTo>
                  <a:lnTo>
                    <a:pt x="631" y="471"/>
                  </a:lnTo>
                  <a:close/>
                </a:path>
              </a:pathLst>
            </a:custGeom>
            <a:solidFill>
              <a:srgbClr val="90DB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6152560" y="2139461"/>
              <a:ext cx="43359" cy="90833"/>
            </a:xfrm>
            <a:custGeom>
              <a:rect b="b" l="l" r="r" t="t"/>
              <a:pathLst>
                <a:path extrusionOk="0" h="530" w="253">
                  <a:moveTo>
                    <a:pt x="136" y="1"/>
                  </a:moveTo>
                  <a:lnTo>
                    <a:pt x="0" y="495"/>
                  </a:lnTo>
                  <a:lnTo>
                    <a:pt x="136" y="529"/>
                  </a:lnTo>
                  <a:lnTo>
                    <a:pt x="252" y="25"/>
                  </a:lnTo>
                  <a:close/>
                </a:path>
              </a:pathLst>
            </a:custGeom>
            <a:solidFill>
              <a:srgbClr val="FFE3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5904744" y="2239376"/>
              <a:ext cx="306942" cy="53471"/>
            </a:xfrm>
            <a:custGeom>
              <a:rect b="b" l="l" r="r" t="t"/>
              <a:pathLst>
                <a:path extrusionOk="0" h="312" w="1791">
                  <a:moveTo>
                    <a:pt x="1790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1790" y="1"/>
                  </a:lnTo>
                  <a:close/>
                </a:path>
              </a:pathLst>
            </a:custGeom>
            <a:solidFill>
              <a:srgbClr val="BF26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5904744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5933364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5962671" y="2239376"/>
              <a:ext cx="16967" cy="53471"/>
            </a:xfrm>
            <a:custGeom>
              <a:rect b="b" l="l" r="r" t="t"/>
              <a:pathLst>
                <a:path extrusionOk="0" h="312" w="99">
                  <a:moveTo>
                    <a:pt x="99" y="311"/>
                  </a:moveTo>
                  <a:lnTo>
                    <a:pt x="0" y="311"/>
                  </a:lnTo>
                  <a:lnTo>
                    <a:pt x="0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5991805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7"/>
            <p:cNvSpPr/>
            <p:nvPr/>
          </p:nvSpPr>
          <p:spPr>
            <a:xfrm>
              <a:off x="6020426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6049732" y="2239376"/>
              <a:ext cx="16967" cy="53471"/>
            </a:xfrm>
            <a:custGeom>
              <a:rect b="b" l="l" r="r" t="t"/>
              <a:pathLst>
                <a:path extrusionOk="0" h="312" w="99">
                  <a:moveTo>
                    <a:pt x="99" y="311"/>
                  </a:moveTo>
                  <a:lnTo>
                    <a:pt x="0" y="311"/>
                  </a:lnTo>
                  <a:lnTo>
                    <a:pt x="0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6078867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6107487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6136793" y="2239376"/>
              <a:ext cx="16967" cy="53471"/>
            </a:xfrm>
            <a:custGeom>
              <a:rect b="b" l="l" r="r" t="t"/>
              <a:pathLst>
                <a:path extrusionOk="0" h="312" w="99">
                  <a:moveTo>
                    <a:pt x="99" y="311"/>
                  </a:moveTo>
                  <a:lnTo>
                    <a:pt x="0" y="311"/>
                  </a:lnTo>
                  <a:lnTo>
                    <a:pt x="0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6165928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6194549" y="2239376"/>
              <a:ext cx="17138" cy="53471"/>
            </a:xfrm>
            <a:custGeom>
              <a:rect b="b" l="l" r="r" t="t"/>
              <a:pathLst>
                <a:path extrusionOk="0" h="312" w="100">
                  <a:moveTo>
                    <a:pt x="99" y="311"/>
                  </a:moveTo>
                  <a:lnTo>
                    <a:pt x="1" y="311"/>
                  </a:lnTo>
                  <a:lnTo>
                    <a:pt x="1" y="1"/>
                  </a:lnTo>
                  <a:lnTo>
                    <a:pt x="99" y="1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904744" y="2239376"/>
              <a:ext cx="306942" cy="140534"/>
            </a:xfrm>
            <a:custGeom>
              <a:rect b="b" l="l" r="r" t="t"/>
              <a:pathLst>
                <a:path extrusionOk="0" h="820" w="1791">
                  <a:moveTo>
                    <a:pt x="901" y="819"/>
                  </a:moveTo>
                  <a:cubicBezTo>
                    <a:pt x="1272" y="505"/>
                    <a:pt x="1790" y="311"/>
                    <a:pt x="1790" y="311"/>
                  </a:cubicBezTo>
                  <a:lnTo>
                    <a:pt x="1790" y="1"/>
                  </a:lnTo>
                  <a:cubicBezTo>
                    <a:pt x="1790" y="1"/>
                    <a:pt x="1187" y="308"/>
                    <a:pt x="897" y="597"/>
                  </a:cubicBezTo>
                  <a:cubicBezTo>
                    <a:pt x="604" y="308"/>
                    <a:pt x="1" y="1"/>
                    <a:pt x="1" y="1"/>
                  </a:cubicBezTo>
                  <a:lnTo>
                    <a:pt x="1" y="311"/>
                  </a:lnTo>
                  <a:cubicBezTo>
                    <a:pt x="1" y="311"/>
                    <a:pt x="522" y="505"/>
                    <a:pt x="890" y="819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6039106" y="2317696"/>
              <a:ext cx="39417" cy="64440"/>
            </a:xfrm>
            <a:custGeom>
              <a:rect b="b" l="l" r="r" t="t"/>
              <a:pathLst>
                <a:path extrusionOk="0" h="376" w="230">
                  <a:moveTo>
                    <a:pt x="117" y="376"/>
                  </a:moveTo>
                  <a:lnTo>
                    <a:pt x="117" y="376"/>
                  </a:lnTo>
                  <a:cubicBezTo>
                    <a:pt x="52" y="376"/>
                    <a:pt x="1" y="325"/>
                    <a:pt x="1" y="263"/>
                  </a:cubicBezTo>
                  <a:lnTo>
                    <a:pt x="1" y="117"/>
                  </a:lnTo>
                  <a:cubicBezTo>
                    <a:pt x="1" y="52"/>
                    <a:pt x="52" y="1"/>
                    <a:pt x="117" y="1"/>
                  </a:cubicBezTo>
                  <a:cubicBezTo>
                    <a:pt x="178" y="1"/>
                    <a:pt x="229" y="52"/>
                    <a:pt x="229" y="117"/>
                  </a:cubicBezTo>
                  <a:lnTo>
                    <a:pt x="229" y="263"/>
                  </a:lnTo>
                  <a:cubicBezTo>
                    <a:pt x="229" y="325"/>
                    <a:pt x="178" y="376"/>
                    <a:pt x="117" y="376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946218" y="2337576"/>
              <a:ext cx="93059" cy="589213"/>
            </a:xfrm>
            <a:custGeom>
              <a:rect b="b" l="l" r="r" t="t"/>
              <a:pathLst>
                <a:path extrusionOk="0" h="3438" w="543">
                  <a:moveTo>
                    <a:pt x="543" y="147"/>
                  </a:moveTo>
                  <a:cubicBezTo>
                    <a:pt x="321" y="246"/>
                    <a:pt x="362" y="3437"/>
                    <a:pt x="362" y="3437"/>
                  </a:cubicBezTo>
                  <a:lnTo>
                    <a:pt x="1" y="3437"/>
                  </a:lnTo>
                  <a:lnTo>
                    <a:pt x="1" y="2080"/>
                  </a:lnTo>
                  <a:cubicBezTo>
                    <a:pt x="1" y="1398"/>
                    <a:pt x="103" y="181"/>
                    <a:pt x="543" y="1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946218" y="2895075"/>
              <a:ext cx="62040" cy="31706"/>
            </a:xfrm>
            <a:custGeom>
              <a:rect b="b" l="l" r="r" t="t"/>
              <a:pathLst>
                <a:path extrusionOk="0" h="185" w="362">
                  <a:moveTo>
                    <a:pt x="1" y="0"/>
                  </a:moveTo>
                  <a:lnTo>
                    <a:pt x="362" y="0"/>
                  </a:lnTo>
                  <a:lnTo>
                    <a:pt x="362" y="184"/>
                  </a:lnTo>
                  <a:lnTo>
                    <a:pt x="1" y="184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6075439" y="2337576"/>
              <a:ext cx="93059" cy="589213"/>
            </a:xfrm>
            <a:custGeom>
              <a:rect b="b" l="l" r="r" t="t"/>
              <a:pathLst>
                <a:path extrusionOk="0" h="3438" w="543">
                  <a:moveTo>
                    <a:pt x="0" y="147"/>
                  </a:moveTo>
                  <a:cubicBezTo>
                    <a:pt x="225" y="246"/>
                    <a:pt x="181" y="3437"/>
                    <a:pt x="181" y="3437"/>
                  </a:cubicBezTo>
                  <a:lnTo>
                    <a:pt x="542" y="3437"/>
                  </a:lnTo>
                  <a:lnTo>
                    <a:pt x="542" y="2080"/>
                  </a:lnTo>
                  <a:cubicBezTo>
                    <a:pt x="542" y="1398"/>
                    <a:pt x="443" y="181"/>
                    <a:pt x="0" y="1"/>
                  </a:cubicBezTo>
                  <a:close/>
                </a:path>
              </a:pathLst>
            </a:custGeom>
            <a:solidFill>
              <a:srgbClr val="DD3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6106288" y="2895075"/>
              <a:ext cx="62211" cy="31706"/>
            </a:xfrm>
            <a:custGeom>
              <a:rect b="b" l="l" r="r" t="t"/>
              <a:pathLst>
                <a:path extrusionOk="0" h="185" w="363">
                  <a:moveTo>
                    <a:pt x="362" y="0"/>
                  </a:moveTo>
                  <a:lnTo>
                    <a:pt x="1" y="0"/>
                  </a:lnTo>
                  <a:lnTo>
                    <a:pt x="1" y="184"/>
                  </a:lnTo>
                  <a:lnTo>
                    <a:pt x="362" y="184"/>
                  </a:lnTo>
                  <a:close/>
                </a:path>
              </a:pathLst>
            </a:custGeom>
            <a:solidFill>
              <a:srgbClr val="5440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6514688" y="2098673"/>
              <a:ext cx="61525" cy="93575"/>
            </a:xfrm>
            <a:custGeom>
              <a:rect b="b" l="l" r="r" t="t"/>
              <a:pathLst>
                <a:path extrusionOk="0" h="546" w="359">
                  <a:moveTo>
                    <a:pt x="359" y="293"/>
                  </a:moveTo>
                  <a:lnTo>
                    <a:pt x="199" y="0"/>
                  </a:lnTo>
                  <a:lnTo>
                    <a:pt x="1" y="89"/>
                  </a:lnTo>
                  <a:lnTo>
                    <a:pt x="223" y="546"/>
                  </a:lnTo>
                  <a:cubicBezTo>
                    <a:pt x="325" y="433"/>
                    <a:pt x="359" y="293"/>
                    <a:pt x="359" y="293"/>
                  </a:cubicBezTo>
                  <a:close/>
                </a:path>
              </a:pathLst>
            </a:custGeom>
            <a:solidFill>
              <a:srgbClr val="004F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Pobranie hieroglifów i ich znaczeń</a:t>
            </a:r>
            <a:endParaRPr/>
          </a:p>
        </p:txBody>
      </p:sp>
      <p:sp>
        <p:nvSpPr>
          <p:cNvPr id="490" name="Google Shape;4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 pobrania pliku z hieroglifami użyto funkcji genfromtext() z biblioteki Numpy. Następnie stworzono dwie tablice. Pierwsza z nich przechowuje hieroglify w formacie U16, druga przechowuje znaczenia tych hieroglifów.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491" name="Google Shape;4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538" y="2486376"/>
            <a:ext cx="8464924" cy="4862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2" name="Google Shape;492;p18"/>
          <p:cNvGrpSpPr/>
          <p:nvPr/>
        </p:nvGrpSpPr>
        <p:grpSpPr>
          <a:xfrm>
            <a:off x="3594379" y="3925441"/>
            <a:ext cx="1955254" cy="798001"/>
            <a:chOff x="3301531" y="3693351"/>
            <a:chExt cx="2540941" cy="1037039"/>
          </a:xfrm>
        </p:grpSpPr>
        <p:sp>
          <p:nvSpPr>
            <p:cNvPr id="493" name="Google Shape;493;p18"/>
            <p:cNvSpPr/>
            <p:nvPr/>
          </p:nvSpPr>
          <p:spPr>
            <a:xfrm>
              <a:off x="3419020" y="4144408"/>
              <a:ext cx="849229" cy="562380"/>
            </a:xfrm>
            <a:custGeom>
              <a:rect b="b" l="l" r="r" t="t"/>
              <a:pathLst>
                <a:path extrusionOk="0" h="3001" w="4532">
                  <a:moveTo>
                    <a:pt x="4532" y="3001"/>
                  </a:moveTo>
                  <a:lnTo>
                    <a:pt x="1" y="3001"/>
                  </a:lnTo>
                  <a:lnTo>
                    <a:pt x="2264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3843256" y="4144408"/>
              <a:ext cx="424989" cy="562380"/>
            </a:xfrm>
            <a:custGeom>
              <a:rect b="b" l="l" r="r" t="t"/>
              <a:pathLst>
                <a:path extrusionOk="0" h="3001" w="2268">
                  <a:moveTo>
                    <a:pt x="2268" y="3001"/>
                  </a:moveTo>
                  <a:lnTo>
                    <a:pt x="0" y="30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3785729" y="4558923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3728202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3595348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3652874" y="4492586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3757059" y="431624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3843256" y="4431870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3901344" y="435653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3765866" y="3693351"/>
              <a:ext cx="1529811" cy="1013446"/>
            </a:xfrm>
            <a:custGeom>
              <a:rect b="b" l="l" r="r" t="t"/>
              <a:pathLst>
                <a:path extrusionOk="0" h="5408" w="8164">
                  <a:moveTo>
                    <a:pt x="8163" y="5408"/>
                  </a:moveTo>
                  <a:lnTo>
                    <a:pt x="1" y="5408"/>
                  </a:lnTo>
                  <a:lnTo>
                    <a:pt x="4082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18"/>
            <p:cNvSpPr/>
            <p:nvPr/>
          </p:nvSpPr>
          <p:spPr>
            <a:xfrm>
              <a:off x="4530577" y="3693351"/>
              <a:ext cx="765093" cy="1013446"/>
            </a:xfrm>
            <a:custGeom>
              <a:rect b="b" l="l" r="r" t="t"/>
              <a:pathLst>
                <a:path extrusionOk="0" h="5408" w="4083">
                  <a:moveTo>
                    <a:pt x="4082" y="5408"/>
                  </a:moveTo>
                  <a:lnTo>
                    <a:pt x="1" y="54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18"/>
            <p:cNvSpPr/>
            <p:nvPr/>
          </p:nvSpPr>
          <p:spPr>
            <a:xfrm>
              <a:off x="4426580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18"/>
            <p:cNvSpPr/>
            <p:nvPr/>
          </p:nvSpPr>
          <p:spPr>
            <a:xfrm>
              <a:off x="4322395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18"/>
            <p:cNvSpPr/>
            <p:nvPr/>
          </p:nvSpPr>
          <p:spPr>
            <a:xfrm>
              <a:off x="4083481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18"/>
            <p:cNvSpPr/>
            <p:nvPr/>
          </p:nvSpPr>
          <p:spPr>
            <a:xfrm>
              <a:off x="4187666" y="433929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18"/>
            <p:cNvSpPr/>
            <p:nvPr/>
          </p:nvSpPr>
          <p:spPr>
            <a:xfrm>
              <a:off x="4374112" y="4021665"/>
              <a:ext cx="104373" cy="47412"/>
            </a:xfrm>
            <a:custGeom>
              <a:rect b="b" l="l" r="r" t="t"/>
              <a:pathLst>
                <a:path extrusionOk="0" h="253" w="557">
                  <a:moveTo>
                    <a:pt x="556" y="253"/>
                  </a:moveTo>
                  <a:lnTo>
                    <a:pt x="1" y="253"/>
                  </a:lnTo>
                  <a:lnTo>
                    <a:pt x="1" y="1"/>
                  </a:lnTo>
                  <a:lnTo>
                    <a:pt x="556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18"/>
            <p:cNvSpPr/>
            <p:nvPr/>
          </p:nvSpPr>
          <p:spPr>
            <a:xfrm>
              <a:off x="4530577" y="423004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18"/>
            <p:cNvSpPr/>
            <p:nvPr/>
          </p:nvSpPr>
          <p:spPr>
            <a:xfrm>
              <a:off x="4634762" y="4094561"/>
              <a:ext cx="104373" cy="46849"/>
            </a:xfrm>
            <a:custGeom>
              <a:rect b="b" l="l" r="r" t="t"/>
              <a:pathLst>
                <a:path extrusionOk="0" h="250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18"/>
            <p:cNvSpPr/>
            <p:nvPr/>
          </p:nvSpPr>
          <p:spPr>
            <a:xfrm>
              <a:off x="4643195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18"/>
            <p:cNvSpPr/>
            <p:nvPr/>
          </p:nvSpPr>
          <p:spPr>
            <a:xfrm>
              <a:off x="4571614" y="3906043"/>
              <a:ext cx="1208821" cy="800750"/>
            </a:xfrm>
            <a:custGeom>
              <a:rect b="b" l="l" r="r" t="t"/>
              <a:pathLst>
                <a:path extrusionOk="0" h="4273" w="6451">
                  <a:moveTo>
                    <a:pt x="6451" y="4273"/>
                  </a:moveTo>
                  <a:lnTo>
                    <a:pt x="0" y="4273"/>
                  </a:lnTo>
                  <a:lnTo>
                    <a:pt x="3226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175925" y="3906043"/>
              <a:ext cx="604504" cy="800750"/>
            </a:xfrm>
            <a:custGeom>
              <a:rect b="b" l="l" r="r" t="t"/>
              <a:pathLst>
                <a:path extrusionOk="0" h="4273" w="3226">
                  <a:moveTo>
                    <a:pt x="3226" y="4273"/>
                  </a:moveTo>
                  <a:lnTo>
                    <a:pt x="1" y="42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093477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011778" y="4578787"/>
              <a:ext cx="81887" cy="46849"/>
            </a:xfrm>
            <a:custGeom>
              <a:rect b="b" l="l" r="r" t="t"/>
              <a:pathLst>
                <a:path extrusionOk="0" h="250" w="437">
                  <a:moveTo>
                    <a:pt x="437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4822708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4904969" y="4411444"/>
              <a:ext cx="82075" cy="46849"/>
            </a:xfrm>
            <a:custGeom>
              <a:rect b="b" l="l" r="r" t="t"/>
              <a:pathLst>
                <a:path extrusionOk="0" h="250" w="438">
                  <a:moveTo>
                    <a:pt x="43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052627" y="4160336"/>
              <a:ext cx="82637" cy="47412"/>
            </a:xfrm>
            <a:custGeom>
              <a:rect b="b" l="l" r="r" t="t"/>
              <a:pathLst>
                <a:path extrusionOk="0" h="253" w="441">
                  <a:moveTo>
                    <a:pt x="44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175925" y="4325243"/>
              <a:ext cx="82637" cy="46662"/>
            </a:xfrm>
            <a:custGeom>
              <a:rect b="b" l="l" r="r" t="t"/>
              <a:pathLst>
                <a:path extrusionOk="0" h="249" w="441">
                  <a:moveTo>
                    <a:pt x="440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258374" y="4217866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264745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444820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362559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3301531" y="4682978"/>
              <a:ext cx="2540941" cy="47412"/>
            </a:xfrm>
            <a:custGeom>
              <a:rect b="b" l="l" r="r" t="t"/>
              <a:pathLst>
                <a:path extrusionOk="0" h="253" w="13560">
                  <a:moveTo>
                    <a:pt x="1356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13560" y="0"/>
                  </a:lnTo>
                  <a:close/>
                </a:path>
              </a:pathLst>
            </a:custGeom>
            <a:solidFill>
              <a:srgbClr val="915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Pobranie obrazów</a:t>
            </a:r>
            <a:endParaRPr/>
          </a:p>
        </p:txBody>
      </p:sp>
      <p:sp>
        <p:nvSpPr>
          <p:cNvPr id="530" name="Google Shape;53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Do pobrania obrazów z pliku użyto biblioteki skimage. Funkcja imread() czyta plik o podanej ścieżce a następnie funkcja rgb2gray() konwertuje ten plik do skali szarości.</a:t>
            </a:r>
            <a:endParaRPr/>
          </a:p>
        </p:txBody>
      </p:sp>
      <p:pic>
        <p:nvPicPr>
          <p:cNvPr id="531" name="Google Shape;5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3400" y="2426700"/>
            <a:ext cx="3097200" cy="540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2" name="Google Shape;532;p19"/>
          <p:cNvGrpSpPr/>
          <p:nvPr/>
        </p:nvGrpSpPr>
        <p:grpSpPr>
          <a:xfrm>
            <a:off x="3594379" y="3925441"/>
            <a:ext cx="1955254" cy="798001"/>
            <a:chOff x="3301531" y="3693351"/>
            <a:chExt cx="2540941" cy="1037039"/>
          </a:xfrm>
        </p:grpSpPr>
        <p:sp>
          <p:nvSpPr>
            <p:cNvPr id="533" name="Google Shape;533;p19"/>
            <p:cNvSpPr/>
            <p:nvPr/>
          </p:nvSpPr>
          <p:spPr>
            <a:xfrm>
              <a:off x="3419020" y="4144408"/>
              <a:ext cx="849229" cy="562380"/>
            </a:xfrm>
            <a:custGeom>
              <a:rect b="b" l="l" r="r" t="t"/>
              <a:pathLst>
                <a:path extrusionOk="0" h="3001" w="4532">
                  <a:moveTo>
                    <a:pt x="4532" y="3001"/>
                  </a:moveTo>
                  <a:lnTo>
                    <a:pt x="1" y="3001"/>
                  </a:lnTo>
                  <a:lnTo>
                    <a:pt x="2264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19"/>
            <p:cNvSpPr/>
            <p:nvPr/>
          </p:nvSpPr>
          <p:spPr>
            <a:xfrm>
              <a:off x="3843256" y="4144408"/>
              <a:ext cx="424989" cy="562380"/>
            </a:xfrm>
            <a:custGeom>
              <a:rect b="b" l="l" r="r" t="t"/>
              <a:pathLst>
                <a:path extrusionOk="0" h="3001" w="2268">
                  <a:moveTo>
                    <a:pt x="2268" y="3001"/>
                  </a:moveTo>
                  <a:lnTo>
                    <a:pt x="0" y="30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19"/>
            <p:cNvSpPr/>
            <p:nvPr/>
          </p:nvSpPr>
          <p:spPr>
            <a:xfrm>
              <a:off x="3785729" y="4558923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3728202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3595348" y="4610082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50"/>
                  </a:moveTo>
                  <a:lnTo>
                    <a:pt x="1" y="250"/>
                  </a:lnTo>
                  <a:lnTo>
                    <a:pt x="1" y="1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3652874" y="4492586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3757059" y="431624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7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3843256" y="4431870"/>
              <a:ext cx="58277" cy="46849"/>
            </a:xfrm>
            <a:custGeom>
              <a:rect b="b" l="l" r="r" t="t"/>
              <a:pathLst>
                <a:path extrusionOk="0" h="250" w="311">
                  <a:moveTo>
                    <a:pt x="311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3901344" y="4356538"/>
              <a:ext cx="57715" cy="46849"/>
            </a:xfrm>
            <a:custGeom>
              <a:rect b="b" l="l" r="r" t="t"/>
              <a:pathLst>
                <a:path extrusionOk="0" h="250" w="308">
                  <a:moveTo>
                    <a:pt x="308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3765866" y="3693351"/>
              <a:ext cx="1529811" cy="1013446"/>
            </a:xfrm>
            <a:custGeom>
              <a:rect b="b" l="l" r="r" t="t"/>
              <a:pathLst>
                <a:path extrusionOk="0" h="5408" w="8164">
                  <a:moveTo>
                    <a:pt x="8163" y="5408"/>
                  </a:moveTo>
                  <a:lnTo>
                    <a:pt x="1" y="5408"/>
                  </a:lnTo>
                  <a:lnTo>
                    <a:pt x="4082" y="0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4530577" y="3693351"/>
              <a:ext cx="765093" cy="1013446"/>
            </a:xfrm>
            <a:custGeom>
              <a:rect b="b" l="l" r="r" t="t"/>
              <a:pathLst>
                <a:path extrusionOk="0" h="5408" w="4083">
                  <a:moveTo>
                    <a:pt x="4082" y="5408"/>
                  </a:moveTo>
                  <a:lnTo>
                    <a:pt x="1" y="54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4426580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4322395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4083481" y="455142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6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4187666" y="433929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4374112" y="4021665"/>
              <a:ext cx="104373" cy="47412"/>
            </a:xfrm>
            <a:custGeom>
              <a:rect b="b" l="l" r="r" t="t"/>
              <a:pathLst>
                <a:path extrusionOk="0" h="253" w="557">
                  <a:moveTo>
                    <a:pt x="556" y="253"/>
                  </a:moveTo>
                  <a:lnTo>
                    <a:pt x="1" y="253"/>
                  </a:lnTo>
                  <a:lnTo>
                    <a:pt x="1" y="1"/>
                  </a:lnTo>
                  <a:lnTo>
                    <a:pt x="556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4530577" y="4230047"/>
              <a:ext cx="104373" cy="46662"/>
            </a:xfrm>
            <a:custGeom>
              <a:rect b="b" l="l" r="r" t="t"/>
              <a:pathLst>
                <a:path extrusionOk="0" h="249" w="557">
                  <a:moveTo>
                    <a:pt x="55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4634762" y="4094561"/>
              <a:ext cx="104373" cy="46849"/>
            </a:xfrm>
            <a:custGeom>
              <a:rect b="b" l="l" r="r" t="t"/>
              <a:pathLst>
                <a:path extrusionOk="0" h="250" w="557">
                  <a:moveTo>
                    <a:pt x="556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4643195" y="4459417"/>
              <a:ext cx="104186" cy="47412"/>
            </a:xfrm>
            <a:custGeom>
              <a:rect b="b" l="l" r="r" t="t"/>
              <a:pathLst>
                <a:path extrusionOk="0" h="253" w="556">
                  <a:moveTo>
                    <a:pt x="556" y="252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4571614" y="3906043"/>
              <a:ext cx="1208821" cy="800750"/>
            </a:xfrm>
            <a:custGeom>
              <a:rect b="b" l="l" r="r" t="t"/>
              <a:pathLst>
                <a:path extrusionOk="0" h="4273" w="6451">
                  <a:moveTo>
                    <a:pt x="6451" y="4273"/>
                  </a:moveTo>
                  <a:lnTo>
                    <a:pt x="0" y="4273"/>
                  </a:lnTo>
                  <a:lnTo>
                    <a:pt x="3226" y="1"/>
                  </a:lnTo>
                  <a:close/>
                </a:path>
              </a:pathLst>
            </a:custGeom>
            <a:solidFill>
              <a:srgbClr val="FD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175925" y="3906043"/>
              <a:ext cx="604504" cy="800750"/>
            </a:xfrm>
            <a:custGeom>
              <a:rect b="b" l="l" r="r" t="t"/>
              <a:pathLst>
                <a:path extrusionOk="0" h="4273" w="3226">
                  <a:moveTo>
                    <a:pt x="3226" y="4273"/>
                  </a:moveTo>
                  <a:lnTo>
                    <a:pt x="1" y="42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093477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011778" y="4578787"/>
              <a:ext cx="81887" cy="46849"/>
            </a:xfrm>
            <a:custGeom>
              <a:rect b="b" l="l" r="r" t="t"/>
              <a:pathLst>
                <a:path extrusionOk="0" h="250" w="437">
                  <a:moveTo>
                    <a:pt x="437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4822708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19"/>
            <p:cNvSpPr/>
            <p:nvPr/>
          </p:nvSpPr>
          <p:spPr>
            <a:xfrm>
              <a:off x="4904969" y="4411444"/>
              <a:ext cx="82075" cy="46849"/>
            </a:xfrm>
            <a:custGeom>
              <a:rect b="b" l="l" r="r" t="t"/>
              <a:pathLst>
                <a:path extrusionOk="0" h="250" w="438">
                  <a:moveTo>
                    <a:pt x="437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19"/>
            <p:cNvSpPr/>
            <p:nvPr/>
          </p:nvSpPr>
          <p:spPr>
            <a:xfrm>
              <a:off x="5052627" y="4160336"/>
              <a:ext cx="82637" cy="47412"/>
            </a:xfrm>
            <a:custGeom>
              <a:rect b="b" l="l" r="r" t="t"/>
              <a:pathLst>
                <a:path extrusionOk="0" h="253" w="441">
                  <a:moveTo>
                    <a:pt x="44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E49A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19"/>
            <p:cNvSpPr/>
            <p:nvPr/>
          </p:nvSpPr>
          <p:spPr>
            <a:xfrm>
              <a:off x="5175925" y="4325243"/>
              <a:ext cx="82637" cy="46662"/>
            </a:xfrm>
            <a:custGeom>
              <a:rect b="b" l="l" r="r" t="t"/>
              <a:pathLst>
                <a:path extrusionOk="0" h="249" w="441">
                  <a:moveTo>
                    <a:pt x="440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19"/>
            <p:cNvSpPr/>
            <p:nvPr/>
          </p:nvSpPr>
          <p:spPr>
            <a:xfrm>
              <a:off x="5258374" y="4217866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19"/>
            <p:cNvSpPr/>
            <p:nvPr/>
          </p:nvSpPr>
          <p:spPr>
            <a:xfrm>
              <a:off x="5264745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0" y="249"/>
                  </a:moveTo>
                  <a:lnTo>
                    <a:pt x="0" y="249"/>
                  </a:lnTo>
                  <a:lnTo>
                    <a:pt x="0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19"/>
            <p:cNvSpPr/>
            <p:nvPr/>
          </p:nvSpPr>
          <p:spPr>
            <a:xfrm>
              <a:off x="5444820" y="4506640"/>
              <a:ext cx="82637" cy="46849"/>
            </a:xfrm>
            <a:custGeom>
              <a:rect b="b" l="l" r="r" t="t"/>
              <a:pathLst>
                <a:path extrusionOk="0" h="250" w="441">
                  <a:moveTo>
                    <a:pt x="441" y="249"/>
                  </a:moveTo>
                  <a:lnTo>
                    <a:pt x="1" y="249"/>
                  </a:lnTo>
                  <a:lnTo>
                    <a:pt x="1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19"/>
            <p:cNvSpPr/>
            <p:nvPr/>
          </p:nvSpPr>
          <p:spPr>
            <a:xfrm>
              <a:off x="5362559" y="4578787"/>
              <a:ext cx="82449" cy="46849"/>
            </a:xfrm>
            <a:custGeom>
              <a:rect b="b" l="l" r="r" t="t"/>
              <a:pathLst>
                <a:path extrusionOk="0" h="250" w="440">
                  <a:moveTo>
                    <a:pt x="440" y="250"/>
                  </a:moveTo>
                  <a:lnTo>
                    <a:pt x="0" y="250"/>
                  </a:lnTo>
                  <a:lnTo>
                    <a:pt x="0" y="1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rgbClr val="FBD3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19"/>
            <p:cNvSpPr/>
            <p:nvPr/>
          </p:nvSpPr>
          <p:spPr>
            <a:xfrm>
              <a:off x="3301531" y="4682978"/>
              <a:ext cx="2540941" cy="47412"/>
            </a:xfrm>
            <a:custGeom>
              <a:rect b="b" l="l" r="r" t="t"/>
              <a:pathLst>
                <a:path extrusionOk="0" h="253" w="13560">
                  <a:moveTo>
                    <a:pt x="13560" y="253"/>
                  </a:moveTo>
                  <a:lnTo>
                    <a:pt x="0" y="253"/>
                  </a:lnTo>
                  <a:lnTo>
                    <a:pt x="0" y="0"/>
                  </a:lnTo>
                  <a:lnTo>
                    <a:pt x="13560" y="0"/>
                  </a:lnTo>
                  <a:close/>
                </a:path>
              </a:pathLst>
            </a:custGeom>
            <a:solidFill>
              <a:srgbClr val="915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Odczyt hieroglifu ze zdjęcia</a:t>
            </a:r>
            <a:endParaRPr/>
          </a:p>
        </p:txBody>
      </p:sp>
      <p:sp>
        <p:nvSpPr>
          <p:cNvPr id="570" name="Google Shape;570;p20"/>
          <p:cNvSpPr txBox="1"/>
          <p:nvPr>
            <p:ph idx="1" type="body"/>
          </p:nvPr>
        </p:nvSpPr>
        <p:spPr>
          <a:xfrm>
            <a:off x="311700" y="1152475"/>
            <a:ext cx="495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 funkcji find_meaning() przekazywane jest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zdjęcie, z którego należy odczytać znaczenie hieroglifów</a:t>
            </a:r>
            <a:r>
              <a:rPr lang="pl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lista zdjęć hieroglifów wraz z odpowiednikami w formacie U16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Następnie za pomocą funkcji match_template() [2]  z biblioteki skimage jest znajdowane podobieństwo pomiędzy zdjęciem do odczytu a hieroglifem.</a:t>
            </a:r>
            <a:endParaRPr/>
          </a:p>
        </p:txBody>
      </p:sp>
      <p:pic>
        <p:nvPicPr>
          <p:cNvPr id="571" name="Google Shape;57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9500" y="1969575"/>
            <a:ext cx="3352800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Odczyt hieroglifu ze zdjęcia</a:t>
            </a:r>
            <a:endParaRPr/>
          </a:p>
        </p:txBody>
      </p:sp>
      <p:sp>
        <p:nvSpPr>
          <p:cNvPr id="577" name="Google Shape;577;p21"/>
          <p:cNvSpPr txBox="1"/>
          <p:nvPr>
            <p:ph idx="1" type="body"/>
          </p:nvPr>
        </p:nvSpPr>
        <p:spPr>
          <a:xfrm>
            <a:off x="311700" y="1152475"/>
            <a:ext cx="495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Po </a:t>
            </a:r>
            <a:r>
              <a:rPr lang="pl"/>
              <a:t>znalezieniu</a:t>
            </a:r>
            <a:r>
              <a:rPr lang="pl"/>
              <a:t> podobieństw </a:t>
            </a:r>
            <a:r>
              <a:rPr lang="pl"/>
              <a:t>odnajdywane są lokalne maksima[3]. Jeśli zostało odnalezione przynajmniej jedno lokalne maksimum oznacza to, że odnaleziono hieroglif na zdjęciu.</a:t>
            </a:r>
            <a:r>
              <a:rPr lang="pl"/>
              <a:t> W tablicy all_found zapisywany jest odnaleziony znak oraz jego współrzędna x. Następnie tablica ta jest sortowana według współrzędnej x.</a:t>
            </a:r>
            <a:endParaRPr/>
          </a:p>
        </p:txBody>
      </p:sp>
      <p:pic>
        <p:nvPicPr>
          <p:cNvPr id="578" name="Google Shape;57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6497" y="2286675"/>
            <a:ext cx="3472601" cy="722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6500" y="1486111"/>
            <a:ext cx="3472600" cy="442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44863" y="3633888"/>
            <a:ext cx="5857875" cy="12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