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evelopers.google.com/search/docs/fundamentals/how-search-works?hl=pl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Naszym tematem było zagadnienie indeksowania stron </a:t>
            </a:r>
            <a:r>
              <a:rPr lang="pl"/>
              <a:t>internetowych</a:t>
            </a:r>
            <a:r>
              <a:rPr lang="pl"/>
              <a:t> przez google</a:t>
            </a:r>
            <a:r>
              <a:rPr lang="pl"/>
              <a:t>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97b52ff09c_0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97b52ff09c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 co to jest strona kanoniczna? Nic innego jak strona reprezentatywna Jeśli strona posiada wiele adresów URL, aby uniknąć </a:t>
            </a:r>
            <a:r>
              <a:rPr lang="pl"/>
              <a:t>niepotrzebnych</a:t>
            </a:r>
            <a:r>
              <a:rPr lang="pl"/>
              <a:t> powtórzeń, </a:t>
            </a:r>
            <a:r>
              <a:rPr lang="pl"/>
              <a:t>tworzone</a:t>
            </a:r>
            <a:r>
              <a:rPr lang="pl"/>
              <a:t> są kastry z grup o podobnej treści a następnie wybierana jest jedna, najlepsza strona, najpełniejsza i najbardziej przydatna i ona nazywana </a:t>
            </a:r>
            <a:r>
              <a:rPr lang="pl"/>
              <a:t>jest</a:t>
            </a:r>
            <a:r>
              <a:rPr lang="pl"/>
              <a:t> stroną kanoniczną. Strony kanoniczne są indeksowane zdecydowanie częściej niż ich duplikaty.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97b52ff09c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97b52ff09c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Występują również czasami problemy z indeksowaniem, na przykład strona została zaindeksowana pod inną witryną lub strona jest nowa i żadne linki do niej nie prowadzą więc robot nie będzie mógł jej zaindeksować.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97b52ff09c_0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97b52ff09c_0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Ostatnim etapem indeksowania jest wyświetlanie wyników wyszukiwania.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Użytkownik musi wprowadzić frazę w pole wyszukiwania, google na podstawie indeksowania zwraca strony o najlepszej trafności, nie są one zawsze zwracane w tej samej kolejności. </a:t>
            </a:r>
            <a:r>
              <a:rPr lang="pl">
                <a:solidFill>
                  <a:srgbClr val="101010"/>
                </a:solidFill>
                <a:highlight>
                  <a:srgbClr val="FFFFFF"/>
                </a:highlight>
              </a:rPr>
              <a:t>W etapie rankingu liczą się wysokiej jakości treści, optymalizacja strony, link building i działanie zgodnie z wytycznymi Google. Istnieje wiele czynników wpływających na pozycjonowanie w rankingu google.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97b52ff09c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97b52ff09c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 powyższym przykładzie zostało przedstawione, że ranking jest zmienny, test został przeprowadzony w różnych lokalizacjach i na różnych urządzeniach i jak widać wyniki nieznacznie się różnią ale jednak się różnią.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97b52ff09c_0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97b52ff09c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Często występują problemy przy wyszukiwaniu treści. Może być to związane ze źle sformuowanym zapytaniem, fraza nie występuje w żadnej zaindeksowanej stronie, wprowadzone zapytanie może dotyczyć treści które nie spełniają wymogów technicznych lub zasad dotyczących spamu lub dotyczy treści które są blokowane.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97b52ff09c_0_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97b52ff09c_0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Najprostszym</a:t>
            </a:r>
            <a:r>
              <a:rPr lang="pl"/>
              <a:t> sposobem jest po prostu wpisać w wyszukiwarkę google komendę site: i nazwę strony, jeśli pojawią się wyniki, oznacza to że strona jest już zaindeksowana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bdf6931ed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bdf6931ed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97b52ff09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97b52ff09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Na samym początku należy zadać sobie pytanie: Czym tak naprawdę jest indeksowanie Google? Na czym polega i o co w nim tak naprawdę chodzi?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Najprościej rzecz ujmując w dużym uproszczeniu indeksowanie google to analiza i przetwarzanie treści, tagów, atrybutów stron internetowych w celu uzyskania informacji przez tak zwanego googlebota.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 czym jest googlebot?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97b52ff09c_0_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97b52ff09c_0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Googlebot to ogólna nazwa </a:t>
            </a:r>
            <a:r>
              <a:rPr lang="pl" sz="1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/>
              </a:rPr>
              <a:t>robota indeksującego</a:t>
            </a:r>
            <a:r>
              <a:rPr lang="pl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Google. Określa ona 2 różne typy robotów: robota komputerowego, który symuluje użytkownika na komputerze, oraz robota komórkowego, który symuluje użytkownika na urządzeniu mobilnym.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 celu uzyskania informacji o typie googlebota należy popatrzeć na ciąg </a:t>
            </a:r>
            <a:r>
              <a:rPr lang="pl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znaków</a:t>
            </a:r>
            <a:r>
              <a:rPr lang="pl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klienta użytkownika w żądaniu.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Googlebota </a:t>
            </a:r>
            <a:r>
              <a:rPr lang="pl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nazywa</a:t>
            </a:r>
            <a:r>
              <a:rPr lang="pl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się również “botem” lub “pająkiem”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97b52ff09c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97b52ff09c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Możemy wyróżnić trzy etapy indeksowania stron internetowych: crawling, indeksowania i wyświetlanie wyników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97b52ff09c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97b52ff09c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Pierwszym etapem indeksowania jest crawling.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Polega on na przeszukiwaniu i analizowaniu stron internetowych.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 pomocą robotów </a:t>
            </a:r>
            <a:r>
              <a:rPr lang="pl"/>
              <a:t>zdobywane</a:t>
            </a:r>
            <a:r>
              <a:rPr lang="pl"/>
              <a:t> są informacje o tym, jakie strony istnieją już w internecie. Proces ten polega na skanowaniu znanych stron, poprzez </a:t>
            </a:r>
            <a:r>
              <a:rPr lang="pl"/>
              <a:t>znajdujące się na nich </a:t>
            </a:r>
            <a:r>
              <a:rPr lang="pl"/>
              <a:t>linki roboty przechodzą po kolejnych stronach i analizują je, sprawdzają czy są warte </a:t>
            </a:r>
            <a:r>
              <a:rPr lang="pl"/>
              <a:t>indeksowania</a:t>
            </a:r>
            <a:r>
              <a:rPr lang="pl"/>
              <a:t> i tak dzieje się do miejsca w którym strony są indeksowane.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Czasem wyszukiwanie witryny poprzez linki może trwać zbyt długo, strona może być też nowa i może nie mieć nigdzie jeszcze </a:t>
            </a:r>
            <a:r>
              <a:rPr lang="pl"/>
              <a:t>zamieszczonych</a:t>
            </a:r>
            <a:r>
              <a:rPr lang="pl"/>
              <a:t> linków. Zaleca </a:t>
            </a:r>
            <a:r>
              <a:rPr lang="pl"/>
              <a:t>się</a:t>
            </a:r>
            <a:r>
              <a:rPr lang="pl"/>
              <a:t> wtedy przesłanie mapy witryny przez właściciela strony.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101010"/>
                </a:solidFill>
                <a:highlight>
                  <a:srgbClr val="FFFFFF"/>
                </a:highlight>
              </a:rPr>
              <a:t>Googlebot dzięki stosowaniu procesu algorytmicznego wie, które witryny są skanowane, jak często oraz ile stron pobierać z każdej witryny.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7b52ff09c_0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7b52ff09c_0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Utrzymanie serwera internetowego w tajemnicy przez niepublikowanie do niego żadnych linków jest niemal niemożliwe.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Można jednak uniknąć niechcianego indeksowania poprzez skorzystanie z reguły disallow.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7b52ff09c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7b52ff09c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Reguła ta nie blokuje indeksowania URL witryny ale blokuje możliwość indeksowania treści.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5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Dyrektywa </a:t>
            </a:r>
            <a:r>
              <a:rPr lang="pl" sz="1050">
                <a:solidFill>
                  <a:schemeClr val="dk1"/>
                </a:solidFill>
              </a:rPr>
              <a:t>noindex</a:t>
            </a:r>
            <a:r>
              <a:rPr lang="pl" sz="105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to sposób wskazania robotom Google, żeby nie indeksowały strony lub nie pozwalały na wyświetlanie jej w wynikach wyszukiwania. Do takich stron nadal mogą prowadzić linki i można je odwiedzać z innych stron, można je też otwierać bezpośrednio za pomocą linków, ale nie pojawiają się one w wynikach wyszukiwania Google.</a:t>
            </a:r>
            <a:endParaRPr sz="10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5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dyrektywę można stosować poprzez dodanie odpowiedniego metatagu lub nagłówka</a:t>
            </a:r>
            <a:endParaRPr sz="105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7b52ff09c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7b52ff09c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Plik robots.txt służy do przechowywania reguł blokujących, możliwe jest dzięki niemu zapobieganie wyświetlaniu się niechcianych plików w wynikach wyszukiwania nie tylko przeglądarki google ale też innych.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97b52ff09c_0_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97b52ff09c_0_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Kolejnym etapem jest indeksowanie. </a:t>
            </a:r>
            <a:r>
              <a:rPr lang="pl">
                <a:solidFill>
                  <a:srgbClr val="101010"/>
                </a:solidFill>
                <a:highlight>
                  <a:srgbClr val="FFFFFF"/>
                </a:highlight>
              </a:rPr>
              <a:t>Google stara się rozpoznać tematykę strony, którą znalazł wcześniej.</a:t>
            </a:r>
            <a:endParaRPr>
              <a:solidFill>
                <a:srgbClr val="10101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101010"/>
                </a:solidFill>
                <a:highlight>
                  <a:srgbClr val="FFFFFF"/>
                </a:highlight>
              </a:rPr>
              <a:t>Wspomniany wcześniej Googlebot przetwarza każdą ze znalezionych stron, dzięki czemu tworzy się olbrzymi indeks, czyli baza danych wyszukiwarki. Zawiera ona wszystkie występujące na stronach słowa, ich umiejscowienie, a dodatkowo przetwarzane są informacje zawarte w tagach zawierających słowa kluczowe i atrybutach (title i alt). W tym etapie sprawdzane jest również czy dana strona nie jest duplikatem innej strony lub stroną kanoniczną.</a:t>
            </a:r>
            <a:endParaRPr>
              <a:solidFill>
                <a:srgbClr val="10101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213700"/>
            <a:ext cx="8520600" cy="11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sz="2200">
              <a:highlight>
                <a:srgbClr val="FAF9F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latin typeface="Montserrat"/>
                <a:ea typeface="Montserrat"/>
                <a:cs typeface="Montserrat"/>
                <a:sym typeface="Montserrat"/>
              </a:rPr>
              <a:t>Indeksowanie stron internetowych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latin typeface="Montserrat"/>
                <a:ea typeface="Montserrat"/>
                <a:cs typeface="Montserrat"/>
                <a:sym typeface="Montserrat"/>
              </a:rPr>
              <a:t>przez Google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775" y="2823375"/>
            <a:ext cx="2194325" cy="21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866200" y="2823375"/>
            <a:ext cx="2194325" cy="21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7957" l="6828" r="7598" t="8458"/>
          <a:stretch/>
        </p:blipFill>
        <p:spPr>
          <a:xfrm>
            <a:off x="3935537" y="2519925"/>
            <a:ext cx="1272926" cy="124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17546" l="0" r="0" t="0"/>
          <a:stretch/>
        </p:blipFill>
        <p:spPr>
          <a:xfrm>
            <a:off x="2528038" y="2923300"/>
            <a:ext cx="4087926" cy="216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Co to jest strona kanoniczna?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strona www może posiadać kilka adresów URL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tworzone są klastry z grup o podobnej treści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ustalany jest jeden adres URL strony, która jest najpełniejsza i najbardziej przydatna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000">
                <a:solidFill>
                  <a:srgbClr val="252423"/>
                </a:solidFill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&lt;link rel="canonical" href="https://www.example.com"&gt;</a:t>
            </a:r>
            <a:endParaRPr sz="2000"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Problemy z indeksowaniem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strona może być zaindeksowana pod inną witryną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2000">
                <a:latin typeface="Montserrat"/>
                <a:ea typeface="Montserrat"/>
                <a:cs typeface="Montserrat"/>
                <a:sym typeface="Montserrat"/>
              </a:rPr>
              <a:t>rozwiązanie: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http://example.com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 zamiast </a:t>
            </a:r>
            <a:r>
              <a:rPr lang="pl" sz="2000"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http://</a:t>
            </a:r>
            <a:r>
              <a:rPr lang="pl" sz="2000">
                <a:solidFill>
                  <a:srgbClr val="FF0000"/>
                </a:solidFill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www</a:t>
            </a:r>
            <a:r>
              <a:rPr lang="pl" sz="2000"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.example.com</a:t>
            </a:r>
            <a:endParaRPr sz="2000"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strona jest nowa i żadne linki do niej nie prowadzą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pl" sz="2000">
                <a:latin typeface="Montserrat"/>
                <a:ea typeface="Montserrat"/>
                <a:cs typeface="Montserrat"/>
                <a:sym typeface="Montserrat"/>
              </a:rPr>
              <a:t>rozwiązanie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stworzenie mapy witryny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Wyświetlanie wyników wyszukiwania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po wprowadzeniu zapytania google wyszukuje w indeksie strony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zwraca strony od najwyższej jakości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trafność oceniana jest na podstawie wielu czynników np. lokalizacji, języka lub 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urządzenia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/>
          </a:blip>
          <a:srcRect b="21401" l="3809" r="2810" t="16203"/>
          <a:stretch/>
        </p:blipFill>
        <p:spPr>
          <a:xfrm>
            <a:off x="2020400" y="3515350"/>
            <a:ext cx="5158301" cy="7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9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Porównanie wyników wyszukiwania na dwóch różnych urządzeniach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00" y="1462425"/>
            <a:ext cx="3808692" cy="347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667" y="1462425"/>
            <a:ext cx="3588188" cy="34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Problemy wyszukiwania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wprowadzone zapytanie nie ma związku z żadną zaindeksowaną treścią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wprowadzone zapytanie dotyczy treści, która nie spełnia: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○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wymagań technicznych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○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zasad dotyczących spamu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wprowadzone zapytanie dotyczy treści blokowanych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Jak sprawdzić czy dana strona została zaindeksowana?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650350"/>
            <a:ext cx="85206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należy 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wpisać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 komendę: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site:adresstrony</a:t>
            </a:r>
            <a:endParaRPr sz="2000"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jeśli pojawiły się wyniki to znaczy że strona została zaindeksowana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909150"/>
            <a:ext cx="85206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100">
                <a:latin typeface="Montserrat"/>
                <a:ea typeface="Montserrat"/>
                <a:cs typeface="Montserrat"/>
                <a:sym typeface="Montserrat"/>
              </a:rPr>
              <a:t>Dziękujemy za uwagę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3375025"/>
            <a:ext cx="8520600" cy="11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1500">
                <a:latin typeface="Montserrat"/>
                <a:ea typeface="Montserrat"/>
                <a:cs typeface="Montserrat"/>
                <a:sym typeface="Montserrat"/>
              </a:rPr>
              <a:t>Przygotowały</a:t>
            </a:r>
            <a:endParaRPr i="1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>
                <a:latin typeface="Montserrat"/>
                <a:ea typeface="Montserrat"/>
                <a:cs typeface="Montserrat"/>
                <a:sym typeface="Montserrat"/>
              </a:rPr>
              <a:t>Ewelina Boczar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500">
                <a:latin typeface="Montserrat"/>
                <a:ea typeface="Montserrat"/>
                <a:cs typeface="Montserrat"/>
                <a:sym typeface="Montserrat"/>
              </a:rPr>
              <a:t>Dominika Fudala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Czym jest indeksowanie Google?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14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analizowanie i przetwarzanie treści tekstowych, tagów i atrybutów treści strony internetowej przez robota Googlebot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zapisanie treści w indeksie google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076" y="2701275"/>
            <a:ext cx="5861349" cy="24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Co to jest Googlebot 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609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robot indeksujący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2 typy (komputerowy, mobilny)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typ można rozpoznać dzięki żądaniu ze strony klienta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nazywany też robot, bot lub pająk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8925" y="2431022"/>
            <a:ext cx="2423375" cy="24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16177" t="0"/>
          <a:stretch/>
        </p:blipFill>
        <p:spPr>
          <a:xfrm>
            <a:off x="4077800" y="1388150"/>
            <a:ext cx="4906675" cy="32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Etapy indeksowania strony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Crawling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Indeksowanie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Wyświetlanie wyników wyszukiwania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0" r="13179" t="0"/>
          <a:stretch/>
        </p:blipFill>
        <p:spPr>
          <a:xfrm>
            <a:off x="6120375" y="85800"/>
            <a:ext cx="2812300" cy="3239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Crawling (skanowanie)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Wykrywanie adresów URL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przesłanie mapy witryny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niektóre strony są już znane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odkrywanie nowych stron dzięki śledzeniu linków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Analizowanie treści witryny (Googlebot)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działa 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według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 określonych algorytmów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nie indeksują stron zbyt szybko aby ich nie przeciążać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Blokowanie crawlingu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niektóre strony blokują indeksowanie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można zablokować/odblokować indeksowanie: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○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reguła </a:t>
            </a:r>
            <a:r>
              <a:rPr b="1" lang="pl" sz="2000">
                <a:latin typeface="Montserrat"/>
                <a:ea typeface="Montserrat"/>
                <a:cs typeface="Montserrat"/>
                <a:sym typeface="Montserrat"/>
              </a:rPr>
              <a:t>disallow 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sposób użycia: </a:t>
            </a:r>
            <a:r>
              <a:rPr lang="pl" sz="2000"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disallow: [path]</a:t>
            </a:r>
            <a:endParaRPr sz="2000"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○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reguła </a:t>
            </a:r>
            <a:r>
              <a:rPr b="1" lang="pl" sz="2000">
                <a:latin typeface="Montserrat"/>
                <a:ea typeface="Montserrat"/>
                <a:cs typeface="Montserrat"/>
                <a:sym typeface="Montserrat"/>
              </a:rPr>
              <a:t>allow 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sposób użycia: </a:t>
            </a:r>
            <a:r>
              <a:rPr lang="pl" sz="2000"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allow: [path]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301375"/>
            <a:ext cx="8520600" cy="42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Pomimo używania reguły </a:t>
            </a:r>
            <a:r>
              <a:rPr b="1" lang="pl" sz="2000">
                <a:latin typeface="Montserrat"/>
                <a:ea typeface="Montserrat"/>
                <a:cs typeface="Montserrat"/>
                <a:sym typeface="Montserrat"/>
              </a:rPr>
              <a:t>disallow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 boty nadal mogą indeksować URL witryny ale nie mogą indeksować jej treści.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Aby bot nie miał dostępu do indeksowania treści strony należy użyć nagłówka/metatag </a:t>
            </a:r>
            <a:r>
              <a:rPr b="1" lang="pl" sz="2000">
                <a:latin typeface="Montserrat"/>
                <a:ea typeface="Montserrat"/>
                <a:cs typeface="Montserrat"/>
                <a:sym typeface="Montserrat"/>
              </a:rPr>
              <a:t>noindex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○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stosowanie metatagu: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&lt;meta name="robots" content="noindex"&gt;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spcBef>
                <a:spcPts val="1200"/>
              </a:spcBef>
              <a:spcAft>
                <a:spcPts val="0"/>
              </a:spcAft>
              <a:buSzPts val="2000"/>
              <a:buFont typeface="Montserrat"/>
              <a:buChar char="○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stosowanie nagłówka: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000"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X-Robots-Tag: noindex</a:t>
            </a:r>
            <a:endParaRPr sz="2000"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4425" y="2750000"/>
            <a:ext cx="2762625" cy="19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Do czego służy plik robots.txt?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można ustawić w nim reguły blokujące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wpływa na pliki różnego typu: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○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wykluczanie plików graficznych/wideo/dźwiękowych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○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wykluczenie plików 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zasobów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 tj. skrypty, styl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○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wykluczenie plików PDF itd.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925" y="2810250"/>
            <a:ext cx="3285900" cy="2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ontserrat"/>
                <a:ea typeface="Montserrat"/>
                <a:cs typeface="Montserrat"/>
                <a:sym typeface="Montserrat"/>
              </a:rPr>
              <a:t>Indeksowanie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poznanie tematyki strony internetowej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analiza treści tekstowych, tagów i atrybutów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sprawdzanie czy dana strona nie jest duplikatem lub stroną kanoniczną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rozpoznanie 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języka</a:t>
            </a:r>
            <a:r>
              <a:rPr lang="pl" sz="2000">
                <a:latin typeface="Montserrat"/>
                <a:ea typeface="Montserrat"/>
                <a:cs typeface="Montserrat"/>
                <a:sym typeface="Montserrat"/>
              </a:rPr>
              <a:t> i kraju na który skierowana jest treść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