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eWN5mxzckmSKz0fmFH2IUITCu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9dd497abe7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9dd497ab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bb15b6fb1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bb15b6fb1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9df00a4df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9df00a4df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9df00a4df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9df00a4d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dd497abe7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dd497abe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b15b6fb1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b15b6fb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df00a4df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9df00a4d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b15b6fb1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b15b6fb1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b15b6fb1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bb15b6fb1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dd497abe7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dd497abe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9dd497abe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9dd497ab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dd497abe7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dd497abe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awelkosmala.pl/indeksowanie-strony-w-google-co-to-jest/" TargetMode="External"/><Relationship Id="rId4" Type="http://schemas.openxmlformats.org/officeDocument/2006/relationships/hyperlink" Target="https://www.artefakt.pl/blog/seo/wyszukiwarka-google-nadal-bezkonkurencyjna-2022" TargetMode="External"/><Relationship Id="rId5" Type="http://schemas.openxmlformats.org/officeDocument/2006/relationships/hyperlink" Target="https://www.google.com/search/howsearchworks/how-search-works/organizing-information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506825"/>
            <a:ext cx="121920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sz="4500">
                <a:solidFill>
                  <a:schemeClr val="accent1"/>
                </a:solidFill>
              </a:rPr>
              <a:t>Indeksowanie stron internetowych przez Google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55311" t="0"/>
          <a:stretch/>
        </p:blipFill>
        <p:spPr>
          <a:xfrm>
            <a:off x="0" y="2447500"/>
            <a:ext cx="12191999" cy="441049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dd497abe7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-PL" sz="48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Nie tylko strony internetowe</a:t>
            </a:r>
            <a:endParaRPr sz="485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g19dd497abe7_0_19"/>
          <p:cNvPicPr preferRelativeResize="0"/>
          <p:nvPr/>
        </p:nvPicPr>
        <p:blipFill rotWithShape="1">
          <a:blip r:embed="rId3">
            <a:alphaModFix/>
          </a:blip>
          <a:srcRect b="7355" l="0" r="0" t="0"/>
          <a:stretch/>
        </p:blipFill>
        <p:spPr>
          <a:xfrm>
            <a:off x="-12" y="1474575"/>
            <a:ext cx="7186825" cy="538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9dd497abe7_0_19"/>
          <p:cNvSpPr txBox="1"/>
          <p:nvPr>
            <p:ph idx="1" type="body"/>
          </p:nvPr>
        </p:nvSpPr>
        <p:spPr>
          <a:xfrm>
            <a:off x="7020400" y="2619925"/>
            <a:ext cx="4918200" cy="26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Indeks wyszukiwania zawiera nie tylko treści z internetu. Pomocne informacje mogą pochodzić również z innych źródeł.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b15b6fb11_0_31"/>
          <p:cNvSpPr txBox="1"/>
          <p:nvPr>
            <p:ph type="title"/>
          </p:nvPr>
        </p:nvSpPr>
        <p:spPr>
          <a:xfrm>
            <a:off x="116975" y="412650"/>
            <a:ext cx="4276500" cy="577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Czas trwania indeksowania strony przez Google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68" name="Google Shape;168;g1bb15b6fb11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475" y="542687"/>
            <a:ext cx="7421949" cy="577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19df00a4df1_0_10"/>
          <p:cNvPicPr preferRelativeResize="0"/>
          <p:nvPr/>
        </p:nvPicPr>
        <p:blipFill rotWithShape="1">
          <a:blip r:embed="rId3">
            <a:alphaModFix amt="30000"/>
          </a:blip>
          <a:srcRect b="0" l="0" r="55311" t="0"/>
          <a:stretch/>
        </p:blipFill>
        <p:spPr>
          <a:xfrm>
            <a:off x="0" y="2447500"/>
            <a:ext cx="12191999" cy="441049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4" name="Google Shape;174;g19df00a4df1_0_10"/>
          <p:cNvSpPr txBox="1"/>
          <p:nvPr>
            <p:ph type="ctrTitle"/>
          </p:nvPr>
        </p:nvSpPr>
        <p:spPr>
          <a:xfrm>
            <a:off x="1619025" y="459324"/>
            <a:ext cx="9144000" cy="1324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Dziękujemy za uwagę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5" name="Google Shape;175;g19df00a4df1_0_10"/>
          <p:cNvSpPr txBox="1"/>
          <p:nvPr>
            <p:ph idx="1" type="subTitle"/>
          </p:nvPr>
        </p:nvSpPr>
        <p:spPr>
          <a:xfrm>
            <a:off x="1508150" y="4070450"/>
            <a:ext cx="10196400" cy="226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pl-PL" sz="1700"/>
              <a:t>Wykonali:</a:t>
            </a:r>
            <a:endParaRPr b="1" sz="17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pl-PL" sz="1700">
                <a:solidFill>
                  <a:srgbClr val="1C4587"/>
                </a:solidFill>
              </a:rPr>
              <a:t>Aleksandra Kot</a:t>
            </a:r>
            <a:endParaRPr b="1" sz="1700">
              <a:solidFill>
                <a:srgbClr val="1C4587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pl-PL" sz="1700">
                <a:solidFill>
                  <a:srgbClr val="1155CC"/>
                </a:solidFill>
              </a:rPr>
              <a:t>Natalia Hańderek</a:t>
            </a:r>
            <a:endParaRPr b="1" sz="1700">
              <a:solidFill>
                <a:srgbClr val="1155CC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pl-PL" sz="1700">
                <a:solidFill>
                  <a:srgbClr val="3C78D8"/>
                </a:solidFill>
              </a:rPr>
              <a:t>Przemysław Jarosz</a:t>
            </a:r>
            <a:endParaRPr b="1" sz="1700">
              <a:solidFill>
                <a:srgbClr val="3C78D8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pl-PL" sz="1700">
                <a:solidFill>
                  <a:srgbClr val="6D9EEB"/>
                </a:solidFill>
              </a:rPr>
              <a:t>Krzysztof Huczek</a:t>
            </a:r>
            <a:endParaRPr b="1" sz="17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df00a4df1_0_15"/>
          <p:cNvSpPr txBox="1"/>
          <p:nvPr>
            <p:ph type="title"/>
          </p:nvPr>
        </p:nvSpPr>
        <p:spPr>
          <a:xfrm>
            <a:off x="1092825" y="2630000"/>
            <a:ext cx="2946000" cy="50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Bibliografia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1" name="Google Shape;181;g19df00a4df1_0_15"/>
          <p:cNvSpPr txBox="1"/>
          <p:nvPr>
            <p:ph idx="1" type="body"/>
          </p:nvPr>
        </p:nvSpPr>
        <p:spPr>
          <a:xfrm>
            <a:off x="966150" y="3452775"/>
            <a:ext cx="12394800" cy="35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-PL" sz="1740" u="sng">
                <a:solidFill>
                  <a:schemeClr val="hlink"/>
                </a:solidFill>
                <a:hlinkClick r:id="rId3"/>
              </a:rPr>
              <a:t>https://pawelkosmala.pl/indeksowanie-strony-w-google-co-to-jest/</a:t>
            </a:r>
            <a:r>
              <a:rPr lang="pl-PL" sz="1740"/>
              <a:t> </a:t>
            </a:r>
            <a:endParaRPr sz="174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74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-PL" sz="1740" u="sng">
                <a:solidFill>
                  <a:schemeClr val="hlink"/>
                </a:solidFill>
                <a:hlinkClick r:id="rId4"/>
              </a:rPr>
              <a:t>https://www.artefakt.pl/blog/seo/wyszukiwarka-google-nadal-bezkonkurencyjna-2022</a:t>
            </a:r>
            <a:r>
              <a:rPr lang="pl-PL" sz="1740"/>
              <a:t> </a:t>
            </a:r>
            <a:endParaRPr sz="174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74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-PL" sz="1740" u="sng">
                <a:solidFill>
                  <a:schemeClr val="hlink"/>
                </a:solidFill>
                <a:hlinkClick r:id="rId5"/>
              </a:rPr>
              <a:t>https://www.google.com/search/howsearchworks/how-search-works/organizing-information/</a:t>
            </a:r>
            <a:endParaRPr sz="1740" u="sng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740" u="sng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-PL" sz="1740" u="sng">
                <a:solidFill>
                  <a:schemeClr val="accent1"/>
                </a:solidFill>
              </a:rPr>
              <a:t>https://widoczni.com/blog/jak-dodac-strone-do-google-i-przyspieszyc-indeksowanie-witryny/</a:t>
            </a:r>
            <a:endParaRPr sz="2020"/>
          </a:p>
        </p:txBody>
      </p:sp>
      <p:pic>
        <p:nvPicPr>
          <p:cNvPr id="182" name="Google Shape;182;g19df00a4df1_0_15"/>
          <p:cNvPicPr preferRelativeResize="0"/>
          <p:nvPr/>
        </p:nvPicPr>
        <p:blipFill rotWithShape="1">
          <a:blip r:embed="rId6">
            <a:alphaModFix/>
          </a:blip>
          <a:srcRect b="0" l="0" r="96927" t="0"/>
          <a:stretch/>
        </p:blipFill>
        <p:spPr>
          <a:xfrm>
            <a:off x="0" y="2384125"/>
            <a:ext cx="838198" cy="4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dd497abe7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Agenda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2" name="Google Shape;92;g19dd497abe7_0_33"/>
          <p:cNvSpPr txBox="1"/>
          <p:nvPr>
            <p:ph idx="1" type="body"/>
          </p:nvPr>
        </p:nvSpPr>
        <p:spPr>
          <a:xfrm>
            <a:off x="1244425" y="1692750"/>
            <a:ext cx="8670300" cy="409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l-PL"/>
              <a:t>Indeksowanie strony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Sposób działania indeksowania strony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Elementy mające wpływ na optymalizację strony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Porządkowanie informacji w wyszukiwarce Google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Ile trwa indeksowanie przez Google</a:t>
            </a:r>
            <a:endParaRPr/>
          </a:p>
        </p:txBody>
      </p:sp>
      <p:pic>
        <p:nvPicPr>
          <p:cNvPr id="93" name="Google Shape;93;g19dd497abe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18562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9dd497abe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383688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9dd497abe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248813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9dd497abe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4113938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9dd497abe7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4979063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9dd497abe7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1455368"/>
            <a:ext cx="9914725" cy="5402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bb15b6fb11_0_0"/>
          <p:cNvPicPr preferRelativeResize="0"/>
          <p:nvPr/>
        </p:nvPicPr>
        <p:blipFill rotWithShape="1">
          <a:blip r:embed="rId3">
            <a:alphaModFix/>
          </a:blip>
          <a:srcRect b="6731" l="2752" r="0" t="10059"/>
          <a:stretch/>
        </p:blipFill>
        <p:spPr>
          <a:xfrm>
            <a:off x="395950" y="1595775"/>
            <a:ext cx="8752650" cy="5053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bb15b6fb11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Popularność wyszukiwarek w Polsce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5" name="Google Shape;105;g1bb15b6fb11_0_0"/>
          <p:cNvPicPr preferRelativeResize="0"/>
          <p:nvPr/>
        </p:nvPicPr>
        <p:blipFill rotWithShape="1">
          <a:blip r:embed="rId3">
            <a:alphaModFix/>
          </a:blip>
          <a:srcRect b="1702" l="53857" r="32415" t="91548"/>
          <a:stretch/>
        </p:blipFill>
        <p:spPr>
          <a:xfrm>
            <a:off x="9060950" y="4191975"/>
            <a:ext cx="1872451" cy="6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bb15b6fb11_0_0"/>
          <p:cNvPicPr preferRelativeResize="0"/>
          <p:nvPr/>
        </p:nvPicPr>
        <p:blipFill rotWithShape="1">
          <a:blip r:embed="rId3">
            <a:alphaModFix/>
          </a:blip>
          <a:srcRect b="1702" l="45797" r="45725" t="91548"/>
          <a:stretch/>
        </p:blipFill>
        <p:spPr>
          <a:xfrm>
            <a:off x="9080300" y="4670575"/>
            <a:ext cx="1156200" cy="6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bb15b6fb11_0_0"/>
          <p:cNvPicPr preferRelativeResize="0"/>
          <p:nvPr/>
        </p:nvPicPr>
        <p:blipFill rotWithShape="1">
          <a:blip r:embed="rId3">
            <a:alphaModFix/>
          </a:blip>
          <a:srcRect b="1702" l="38991" r="53693" t="91548"/>
          <a:stretch/>
        </p:blipFill>
        <p:spPr>
          <a:xfrm>
            <a:off x="9060950" y="5192450"/>
            <a:ext cx="997799" cy="6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bb15b6fb11_0_0"/>
          <p:cNvPicPr preferRelativeResize="0"/>
          <p:nvPr/>
        </p:nvPicPr>
        <p:blipFill rotWithShape="1">
          <a:blip r:embed="rId3">
            <a:alphaModFix/>
          </a:blip>
          <a:srcRect b="1702" l="30320" r="59918" t="91548"/>
          <a:stretch/>
        </p:blipFill>
        <p:spPr>
          <a:xfrm>
            <a:off x="9060950" y="5747200"/>
            <a:ext cx="1331474" cy="62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df00a4df1_0_5"/>
          <p:cNvSpPr txBox="1"/>
          <p:nvPr>
            <p:ph type="title"/>
          </p:nvPr>
        </p:nvSpPr>
        <p:spPr>
          <a:xfrm>
            <a:off x="7979150" y="365250"/>
            <a:ext cx="3896100" cy="267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I</a:t>
            </a:r>
            <a:r>
              <a:rPr lang="pl-PL">
                <a:solidFill>
                  <a:schemeClr val="accent1"/>
                </a:solidFill>
              </a:rPr>
              <a:t>ndeksowanie</a:t>
            </a:r>
            <a:r>
              <a:rPr lang="pl-PL">
                <a:solidFill>
                  <a:schemeClr val="accent1"/>
                </a:solidFill>
              </a:rPr>
              <a:t> strony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g19df00a4df1_0_5"/>
          <p:cNvSpPr txBox="1"/>
          <p:nvPr>
            <p:ph idx="1" type="body"/>
          </p:nvPr>
        </p:nvSpPr>
        <p:spPr>
          <a:xfrm>
            <a:off x="8128850" y="3547800"/>
            <a:ext cx="3596700" cy="313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To </a:t>
            </a:r>
            <a:r>
              <a:rPr lang="pl-PL"/>
              <a:t>zbieranie informacji o danej witrynie oraz zapisywanie jej</a:t>
            </a:r>
            <a:br>
              <a:rPr lang="pl-PL"/>
            </a:br>
            <a:r>
              <a:rPr lang="pl-PL"/>
              <a:t>w wyszukiwarce.</a:t>
            </a:r>
            <a:endParaRPr/>
          </a:p>
        </p:txBody>
      </p:sp>
      <p:pic>
        <p:nvPicPr>
          <p:cNvPr id="115" name="Google Shape;115;g19df00a4df1_0_5"/>
          <p:cNvPicPr preferRelativeResize="0"/>
          <p:nvPr/>
        </p:nvPicPr>
        <p:blipFill rotWithShape="1">
          <a:blip r:embed="rId3">
            <a:alphaModFix/>
          </a:blip>
          <a:srcRect b="22311" l="15106" r="20585" t="0"/>
          <a:stretch/>
        </p:blipFill>
        <p:spPr>
          <a:xfrm>
            <a:off x="176650" y="488300"/>
            <a:ext cx="8007850" cy="58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b15b6fb11_0_17"/>
          <p:cNvSpPr txBox="1"/>
          <p:nvPr>
            <p:ph type="title"/>
          </p:nvPr>
        </p:nvSpPr>
        <p:spPr>
          <a:xfrm>
            <a:off x="465975" y="380950"/>
            <a:ext cx="4974600" cy="213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Sposób indeksowania strony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" name="Google Shape;121;g1bb15b6fb11_0_17"/>
          <p:cNvSpPr txBox="1"/>
          <p:nvPr>
            <p:ph idx="1" type="body"/>
          </p:nvPr>
        </p:nvSpPr>
        <p:spPr>
          <a:xfrm>
            <a:off x="315525" y="2601700"/>
            <a:ext cx="5275500" cy="39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Googlebot to robot wyszukiwarki Google, kiedyś częściej nazywany pająkiem, który przemierza zakątki Internetu w celu skanowania domen. Podąża on za linkami, przechodząc z jednej strony na drugą, tworząc tym samym sieć zależnych od siebie domen.</a:t>
            </a:r>
            <a:endParaRPr/>
          </a:p>
        </p:txBody>
      </p:sp>
      <p:pic>
        <p:nvPicPr>
          <p:cNvPr id="122" name="Google Shape;122;g1bb15b6fb11_0_17"/>
          <p:cNvPicPr preferRelativeResize="0"/>
          <p:nvPr/>
        </p:nvPicPr>
        <p:blipFill rotWithShape="1">
          <a:blip r:embed="rId3">
            <a:alphaModFix/>
          </a:blip>
          <a:srcRect b="0" l="14568" r="13313" t="0"/>
          <a:stretch/>
        </p:blipFill>
        <p:spPr>
          <a:xfrm>
            <a:off x="5685975" y="802862"/>
            <a:ext cx="5749300" cy="52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b15b6fb11_0_24"/>
          <p:cNvSpPr txBox="1"/>
          <p:nvPr>
            <p:ph type="title"/>
          </p:nvPr>
        </p:nvSpPr>
        <p:spPr>
          <a:xfrm>
            <a:off x="6604575" y="722550"/>
            <a:ext cx="4815000" cy="541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</a:rPr>
              <a:t>Elementy mające wpływ na optymalizację strony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8" name="Google Shape;128;g1bb15b6fb11_0_24"/>
          <p:cNvSpPr txBox="1"/>
          <p:nvPr>
            <p:ph idx="1" type="body"/>
          </p:nvPr>
        </p:nvSpPr>
        <p:spPr>
          <a:xfrm>
            <a:off x="1287200" y="1470988"/>
            <a:ext cx="5919300" cy="409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Tytuł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Treść strony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Linkowanie wewnętrzne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Obrazki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Poprawność kodu</a:t>
            </a:r>
            <a:endParaRPr/>
          </a:p>
        </p:txBody>
      </p:sp>
      <p:pic>
        <p:nvPicPr>
          <p:cNvPr id="129" name="Google Shape;129;g1bb15b6fb1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75" y="1296812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bb15b6fb1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75" y="2161938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bb15b6fb1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75" y="3027063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bb15b6fb1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75" y="3892188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bb15b6fb1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75" y="4757313"/>
            <a:ext cx="750375" cy="7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bb15b6fb11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6837"/>
            <a:ext cx="6905940" cy="68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dd497abe7_0_25"/>
          <p:cNvSpPr txBox="1"/>
          <p:nvPr>
            <p:ph type="title"/>
          </p:nvPr>
        </p:nvSpPr>
        <p:spPr>
          <a:xfrm>
            <a:off x="205900" y="190900"/>
            <a:ext cx="7047900" cy="313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Jak porządkowane są informacje w wyszukiwarce Google?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0" name="Google Shape;140;g19dd497abe7_0_25"/>
          <p:cNvSpPr txBox="1"/>
          <p:nvPr>
            <p:ph idx="1" type="body"/>
          </p:nvPr>
        </p:nvSpPr>
        <p:spPr>
          <a:xfrm>
            <a:off x="688300" y="3183650"/>
            <a:ext cx="6083100" cy="324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Googlebot pobiera, przetwarza oraz zbiera informacje o zawartości stron internetowych, a następnie zapisuje je i porządkuje w bazie danych utworzonej przez wyszukiwarkę Google.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g19dd497abe7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9125" y="0"/>
            <a:ext cx="500287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dd497abe7_0_7"/>
          <p:cNvSpPr txBox="1"/>
          <p:nvPr>
            <p:ph type="title"/>
          </p:nvPr>
        </p:nvSpPr>
        <p:spPr>
          <a:xfrm>
            <a:off x="7032225" y="158400"/>
            <a:ext cx="4955100" cy="369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Porządkowanie przez indeksowanie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47" name="Google Shape;147;g19dd497abe7_0_7"/>
          <p:cNvPicPr preferRelativeResize="0"/>
          <p:nvPr/>
        </p:nvPicPr>
        <p:blipFill rotWithShape="1">
          <a:blip r:embed="rId3">
            <a:alphaModFix/>
          </a:blip>
          <a:srcRect b="8579" l="5168" r="0" t="5458"/>
          <a:stretch/>
        </p:blipFill>
        <p:spPr>
          <a:xfrm>
            <a:off x="0" y="0"/>
            <a:ext cx="76259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9dd497abe7_0_7"/>
          <p:cNvSpPr txBox="1"/>
          <p:nvPr>
            <p:ph idx="1" type="body"/>
          </p:nvPr>
        </p:nvSpPr>
        <p:spPr>
          <a:xfrm>
            <a:off x="6827625" y="4262600"/>
            <a:ext cx="5159700" cy="239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Indeks wyszukiwarki Google zawiera setki miliardów stron internetowych i ma rozmiar ponad stu milionów gigabajtów.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dd497abe7_0_13"/>
          <p:cNvSpPr txBox="1"/>
          <p:nvPr>
            <p:ph type="title"/>
          </p:nvPr>
        </p:nvSpPr>
        <p:spPr>
          <a:xfrm>
            <a:off x="1224450" y="237650"/>
            <a:ext cx="9743100" cy="211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Nieustanne indeksowanie </a:t>
            </a:r>
            <a:br>
              <a:rPr lang="pl-P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 poszukiwaniu nowości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4" name="Google Shape;154;g19dd497abe7_0_13"/>
          <p:cNvSpPr txBox="1"/>
          <p:nvPr>
            <p:ph idx="1" type="body"/>
          </p:nvPr>
        </p:nvSpPr>
        <p:spPr>
          <a:xfrm>
            <a:off x="472775" y="3310225"/>
            <a:ext cx="4278600" cy="18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Internet i inne źródła nieustannie się zmieniają, ale procesy indeksowania nadążają za nimi.</a:t>
            </a:r>
            <a:endParaRPr/>
          </a:p>
        </p:txBody>
      </p:sp>
      <p:pic>
        <p:nvPicPr>
          <p:cNvPr id="155" name="Google Shape;155;g19dd497abe7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50" y="1838233"/>
            <a:ext cx="6936249" cy="501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2022-11-29T15:03:04Z</dcterms:created>
  <dc:creator>Aleksandra Kot</dc:creator>
</cp:coreProperties>
</file>