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9" r:id="rId7"/>
    <p:sldId id="260" r:id="rId8"/>
    <p:sldId id="261" r:id="rId9"/>
    <p:sldId id="263" r:id="rId10"/>
    <p:sldId id="268" r:id="rId11"/>
    <p:sldId id="264" r:id="rId12"/>
    <p:sldId id="265" r:id="rId13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41" autoAdjust="0"/>
  </p:normalViewPr>
  <p:slideViewPr>
    <p:cSldViewPr snapToGrid="0" snapToObjects="1">
      <p:cViewPr varScale="1">
        <p:scale>
          <a:sx n="55" d="100"/>
          <a:sy n="55" d="100"/>
        </p:scale>
        <p:origin x="72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40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A34D2236-D1FB-4F6B-B716-15B69ABFB7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33583F1-0400-4433-94D9-9610F5AFAB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CE55A-47B4-4864-834D-FF1D91C2FBED}" type="datetime1">
              <a:rPr lang="pl-PL" smtClean="0"/>
              <a:t>20.12.2022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48E33FA-7636-47E2-BE65-0D7CACB825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AF74E71-52C0-487F-957D-4EAFCC74FD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95EC4-F8AD-4779-AA17-3A69616D0D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5816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F4823-667F-4E4B-90B3-B485236495F5}" type="datetime1">
              <a:rPr lang="pl-PL" smtClean="0"/>
              <a:pPr/>
              <a:t>20.12.2022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dirty="0"/>
              <a:t>Edytuj style wzorca tekstu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  <a:p>
            <a:pPr lvl="3"/>
            <a:r>
              <a:rPr lang="pl-PL" noProof="0" dirty="0"/>
              <a:t>Czwarty poziom</a:t>
            </a:r>
          </a:p>
          <a:p>
            <a:pPr lvl="4"/>
            <a:r>
              <a:rPr lang="pl-PL" noProof="0" dirty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64580-3845-4A48-B833-F3D74756459C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310271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64580-3845-4A48-B833-F3D74756459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4865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E09B177C-DA44-4678-90AA-632C6EDC57AF}" type="datetime1">
              <a:rPr lang="pl-PL" noProof="0" smtClean="0"/>
              <a:t>20.12.2022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zny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8A2439-5538-405B-B821-A7E8A813B67E}" type="datetime1">
              <a:rPr lang="pl-PL" noProof="0" smtClean="0"/>
              <a:t>20.12.2022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BFD75F-DC3D-41B0-B811-F5A093E58770}" type="datetime1">
              <a:rPr lang="pl-PL" noProof="0" smtClean="0"/>
              <a:t>20.12.2022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l-PL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l-PL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ytuł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0" name="Tekst — symbol zastępczy 9"/>
          <p:cNvSpPr>
            <a:spLocks noGrp="1"/>
          </p:cNvSpPr>
          <p:nvPr>
            <p:ph type="body" sz="quarter" idx="13" hasCustomPrompt="1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495708-6681-4D1E-AFBA-DF3FAF4B1DD0}" type="datetime1">
              <a:rPr lang="pl-PL" noProof="0" smtClean="0"/>
              <a:t>20.12.2022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BE6985-590A-4742-A52B-4E6AC4B59F66}" type="datetime1">
              <a:rPr lang="pl-PL" noProof="0" smtClean="0"/>
              <a:t>20.12.2022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— 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l-PL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l-PL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ytuł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0" name="Tekst — symbol zastępczy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pl-PL" noProof="0"/>
              <a:t>Edytuj style wzorca tekstu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159F21-2479-4A0C-A8EE-A551A8B84C92}" type="datetime1">
              <a:rPr lang="pl-PL" noProof="0" smtClean="0"/>
              <a:t>20.12.2022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pl-PL" noProof="0"/>
              <a:t>Kliknij, aby edytować styl wzorca tytułu</a:t>
            </a:r>
          </a:p>
        </p:txBody>
      </p:sp>
      <p:sp>
        <p:nvSpPr>
          <p:cNvPr id="10" name="Tekst — symbol zastępczy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pl-PL" noProof="0"/>
              <a:t>Edytuj style wzorca tekstu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0CA0A0-756C-4C94-9FF8-666463B6BFB5}" type="datetime1">
              <a:rPr lang="pl-PL" noProof="0" smtClean="0"/>
              <a:t>20.12.2022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EB9EBC-56EA-4C69-B119-E67B4EC42E72}" type="datetime1">
              <a:rPr lang="pl-PL" noProof="0" smtClean="0"/>
              <a:t>20.12.2022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C8424F-F139-40C3-A77E-D069987B945A}" type="datetime1">
              <a:rPr lang="pl-PL" noProof="0" smtClean="0"/>
              <a:t>20.12.2022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B9F9F8-86F9-4634-97A8-B784F7826978}" type="datetime1">
              <a:rPr lang="pl-PL" noProof="0" smtClean="0"/>
              <a:t>20.12.2022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3F606F-8061-4F51-B8C1-CD943B65B59C}" type="datetime1">
              <a:rPr lang="pl-PL" noProof="0" smtClean="0"/>
              <a:t>20.12.2022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 hasCustomPrompt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264FBA-A986-46D7-A774-EE764AF9F8EC}" type="datetime1">
              <a:rPr lang="pl-PL" noProof="0" smtClean="0"/>
              <a:t>20.12.2022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 hasCustomPrompt="1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E2546-0780-4E8D-95DA-AB2A2EA2FCA9}" type="datetime1">
              <a:rPr lang="pl-PL" noProof="0" smtClean="0"/>
              <a:t>20.12.2022</a:t>
            </a:fld>
            <a:endParaRPr lang="pl-PL" noProof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98E6CE-FD5A-432F-A8F3-351EDD442E48}" type="datetime1">
              <a:rPr lang="pl-PL" noProof="0" smtClean="0"/>
              <a:t>20.12.2022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838369-640B-4824-BADC-1D94BB03796C}" type="datetime1">
              <a:rPr lang="pl-PL" noProof="0" smtClean="0"/>
              <a:t>20.12.2022</a:t>
            </a:fld>
            <a:endParaRPr lang="pl-PL" noProof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E8FEAB-97A1-45C8-8C70-61FD8D770A75}" type="datetime1">
              <a:rPr lang="pl-PL" noProof="0" smtClean="0"/>
              <a:t>20.12.2022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4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F4CE58-D7B8-4288-BA33-EEF808CBAC5F}" type="datetime1">
              <a:rPr lang="pl-PL" noProof="0" smtClean="0"/>
              <a:t>20.12.2022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AD5B57BF-FF96-44B8-B2CA-CADC5EF4C3E0}" type="datetime1">
              <a:rPr lang="pl-PL" noProof="0" smtClean="0"/>
              <a:t>20.12.2022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69E57DC2-970A-4B3E-BB1C-7A09969E49D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nocne niebo z dalekimi górami na horyzoncie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54817"/>
            <a:ext cx="7197726" cy="2421464"/>
          </a:xfrm>
        </p:spPr>
        <p:txBody>
          <a:bodyPr rtlCol="0">
            <a:normAutofit/>
          </a:bodyPr>
          <a:lstStyle/>
          <a:p>
            <a:pPr rtl="0"/>
            <a:r>
              <a:rPr lang="pl-PL" b="1" dirty="0"/>
              <a:t>Tłumacz japońskiego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4474" y="4976282"/>
            <a:ext cx="7585652" cy="1405467"/>
          </a:xfrm>
        </p:spPr>
        <p:txBody>
          <a:bodyPr rtlCol="0">
            <a:normAutofit/>
          </a:bodyPr>
          <a:lstStyle/>
          <a:p>
            <a:pPr rtl="0"/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Tłumaczenie połączenia znaków systemu KATAKANA na język angielski</a:t>
            </a: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KATAKANA</a:t>
            </a:r>
          </a:p>
        </p:txBody>
      </p:sp>
      <p:sp>
        <p:nvSpPr>
          <p:cNvPr id="5" name="Owal 4"/>
          <p:cNvSpPr/>
          <p:nvPr/>
        </p:nvSpPr>
        <p:spPr>
          <a:xfrm>
            <a:off x="5798126" y="4717551"/>
            <a:ext cx="1741518" cy="1741518"/>
          </a:xfrm>
          <a:prstGeom prst="ellipse">
            <a:avLst/>
          </a:prstGeom>
          <a:solidFill>
            <a:srgbClr val="2B28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HIRAGANA</a:t>
            </a:r>
          </a:p>
        </p:txBody>
      </p:sp>
      <p:sp>
        <p:nvSpPr>
          <p:cNvPr id="6" name="Owal 5"/>
          <p:cNvSpPr/>
          <p:nvPr/>
        </p:nvSpPr>
        <p:spPr>
          <a:xfrm>
            <a:off x="1990897" y="2291466"/>
            <a:ext cx="2655914" cy="2655914"/>
          </a:xfrm>
          <a:prstGeom prst="ellipse">
            <a:avLst/>
          </a:prstGeom>
          <a:solidFill>
            <a:srgbClr val="2B28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KANA</a:t>
            </a:r>
          </a:p>
        </p:txBody>
      </p:sp>
      <p:cxnSp>
        <p:nvCxnSpPr>
          <p:cNvPr id="8" name="Łącznik prosty ze strzałką 7"/>
          <p:cNvCxnSpPr>
            <a:stCxn id="6" idx="7"/>
            <a:endCxn id="19" idx="2"/>
          </p:cNvCxnSpPr>
          <p:nvPr/>
        </p:nvCxnSpPr>
        <p:spPr>
          <a:xfrm flipV="1">
            <a:off x="4257861" y="1971118"/>
            <a:ext cx="1577674" cy="709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>
            <a:stCxn id="6" idx="5"/>
            <a:endCxn id="5" idx="2"/>
          </p:cNvCxnSpPr>
          <p:nvPr/>
        </p:nvCxnSpPr>
        <p:spPr>
          <a:xfrm>
            <a:off x="4257861" y="4558430"/>
            <a:ext cx="1540265" cy="1029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wal 18"/>
          <p:cNvSpPr/>
          <p:nvPr/>
        </p:nvSpPr>
        <p:spPr>
          <a:xfrm>
            <a:off x="5835535" y="1119063"/>
            <a:ext cx="1704109" cy="1704109"/>
          </a:xfrm>
          <a:prstGeom prst="ellipse">
            <a:avLst/>
          </a:prstGeom>
          <a:solidFill>
            <a:srgbClr val="2B28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KATAKANA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7755593" y="3157758"/>
            <a:ext cx="37422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Katakana to jeden z dwóch japońskich</a:t>
            </a:r>
          </a:p>
          <a:p>
            <a:r>
              <a:rPr lang="pl-PL" dirty="0"/>
              <a:t>systemów pisma sylabicznego </a:t>
            </a:r>
            <a:r>
              <a:rPr lang="pl-PL" dirty="0" err="1"/>
              <a:t>kana</a:t>
            </a:r>
            <a:r>
              <a:rPr lang="pl-PL" dirty="0"/>
              <a:t>.</a:t>
            </a:r>
          </a:p>
          <a:p>
            <a:r>
              <a:rPr lang="pl-PL" dirty="0"/>
              <a:t>Drugi to hiragana.</a:t>
            </a:r>
          </a:p>
        </p:txBody>
      </p:sp>
    </p:spTree>
    <p:extLst>
      <p:ext uri="{BB962C8B-B14F-4D97-AF65-F5344CB8AC3E}">
        <p14:creationId xmlns:p14="http://schemas.microsoft.com/office/powerpoint/2010/main" val="917283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Wykorzystany konwerter</a:t>
            </a:r>
          </a:p>
        </p:txBody>
      </p:sp>
      <p:pic>
        <p:nvPicPr>
          <p:cNvPr id="7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525" y="2734200"/>
            <a:ext cx="8507012" cy="268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e tekstowe 8"/>
          <p:cNvSpPr txBox="1"/>
          <p:nvPr/>
        </p:nvSpPr>
        <p:spPr>
          <a:xfrm>
            <a:off x="877525" y="5698264"/>
            <a:ext cx="4657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https://www.sljfaq.org/cgi/e2k.cgi?word=battle</a:t>
            </a:r>
          </a:p>
        </p:txBody>
      </p:sp>
    </p:spTree>
    <p:extLst>
      <p:ext uri="{BB962C8B-B14F-4D97-AF65-F5344CB8AC3E}">
        <p14:creationId xmlns:p14="http://schemas.microsoft.com/office/powerpoint/2010/main" val="391521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Omówienie kodu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2537419"/>
            <a:ext cx="4458322" cy="285789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361709" y="2812206"/>
            <a:ext cx="61015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celu poprawnego wykonania zadania, potrzebny był import kilku komponentów:</a:t>
            </a:r>
          </a:p>
          <a:p>
            <a:pPr marL="285750" indent="-285750">
              <a:buFontTx/>
              <a:buChar char="-"/>
            </a:pPr>
            <a:r>
              <a:rPr lang="pl-PL" dirty="0" err="1"/>
              <a:t>Skimage</a:t>
            </a:r>
            <a:r>
              <a:rPr lang="pl-PL" dirty="0"/>
              <a:t> – do odczytu znaków z obrazków</a:t>
            </a:r>
          </a:p>
          <a:p>
            <a:pPr marL="285750" indent="-285750">
              <a:buFontTx/>
              <a:buChar char="-"/>
            </a:pPr>
            <a:r>
              <a:rPr lang="pl-PL" dirty="0" err="1"/>
              <a:t>Matplotlib</a:t>
            </a:r>
            <a:r>
              <a:rPr lang="pl-PL" dirty="0"/>
              <a:t> – do wyświetlania wykresów</a:t>
            </a:r>
          </a:p>
          <a:p>
            <a:pPr marL="285750" indent="-285750">
              <a:buFontTx/>
              <a:buChar char="-"/>
            </a:pPr>
            <a:r>
              <a:rPr lang="pl-PL" dirty="0" err="1"/>
              <a:t>Difflib</a:t>
            </a:r>
            <a:r>
              <a:rPr lang="pl-PL" dirty="0"/>
              <a:t> – do wyszukiwania najlepszego pasującego tłumaczenia ze słownika</a:t>
            </a:r>
          </a:p>
          <a:p>
            <a:pPr marL="285750" indent="-285750">
              <a:buFontTx/>
              <a:buChar char="-"/>
            </a:pPr>
            <a:r>
              <a:rPr lang="pl-PL" dirty="0"/>
              <a:t>Os – do wylistowania plików zawierających zdjęcia znaków znajdujących się w folderze</a:t>
            </a:r>
          </a:p>
        </p:txBody>
      </p:sp>
    </p:spTree>
    <p:extLst>
      <p:ext uri="{BB962C8B-B14F-4D97-AF65-F5344CB8AC3E}">
        <p14:creationId xmlns:p14="http://schemas.microsoft.com/office/powerpoint/2010/main" val="134561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5" y="458044"/>
            <a:ext cx="6173061" cy="155279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306326" y="1049774"/>
            <a:ext cx="511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Przygotowanie czcionki obsługującej japońskie znaki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65" y="3032890"/>
            <a:ext cx="8212713" cy="308653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8345978" y="3975990"/>
            <a:ext cx="3718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Metody służące do wygenerowania</a:t>
            </a:r>
          </a:p>
          <a:p>
            <a:r>
              <a:rPr lang="pl-PL" dirty="0"/>
              <a:t>obrazków, które zawierają pojedyncze</a:t>
            </a:r>
          </a:p>
          <a:p>
            <a:r>
              <a:rPr lang="pl-PL" dirty="0"/>
              <a:t>litery, a następnie ich scalenie w całe</a:t>
            </a:r>
          </a:p>
          <a:p>
            <a:r>
              <a:rPr lang="pl-PL" dirty="0"/>
              <a:t>słowa.</a:t>
            </a:r>
          </a:p>
        </p:txBody>
      </p:sp>
    </p:spTree>
    <p:extLst>
      <p:ext uri="{BB962C8B-B14F-4D97-AF65-F5344CB8AC3E}">
        <p14:creationId xmlns:p14="http://schemas.microsoft.com/office/powerpoint/2010/main" val="213706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62" y="217887"/>
            <a:ext cx="2448267" cy="88594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62" y="1341073"/>
            <a:ext cx="5687219" cy="191479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035040" y="337695"/>
            <a:ext cx="5915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Metoda do pobierania obrazków, a następnie konwertowania</a:t>
            </a:r>
          </a:p>
          <a:p>
            <a:r>
              <a:rPr lang="pl-PL" dirty="0"/>
              <a:t>ich na biało-czarne.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035040" y="1341073"/>
            <a:ext cx="5864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Metoda do pobierania unikalnych liter, które zawierają słowa</a:t>
            </a:r>
          </a:p>
          <a:p>
            <a:r>
              <a:rPr lang="pl-PL" dirty="0"/>
              <a:t>japońskie wprowadzone do słownika.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035040" y="2668386"/>
            <a:ext cx="5751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Metoda do wylistowania plików, które znajdują się w danym</a:t>
            </a:r>
          </a:p>
          <a:p>
            <a:r>
              <a:rPr lang="pl-PL" dirty="0"/>
              <a:t>folderze. Potrzebna do przejścia pętlą po wygenerowanych</a:t>
            </a:r>
          </a:p>
          <a:p>
            <a:r>
              <a:rPr lang="pl-PL" dirty="0"/>
              <a:t>obrazkach zawierających słowa.</a:t>
            </a:r>
          </a:p>
        </p:txBody>
      </p:sp>
    </p:spTree>
    <p:extLst>
      <p:ext uri="{BB962C8B-B14F-4D97-AF65-F5344CB8AC3E}">
        <p14:creationId xmlns:p14="http://schemas.microsoft.com/office/powerpoint/2010/main" val="244876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5CD6A19-8141-CD31-C579-5869BD6FF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71" y="461159"/>
            <a:ext cx="6134100" cy="33528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A2793FA-7BE8-8EBE-85E6-1724466D9888}"/>
              </a:ext>
            </a:extLst>
          </p:cNvPr>
          <p:cNvSpPr txBox="1"/>
          <p:nvPr/>
        </p:nvSpPr>
        <p:spPr>
          <a:xfrm>
            <a:off x="6557556" y="568128"/>
            <a:ext cx="53623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Funkcja jako argument pobiera obrazek ze słowem w języku japońskim, oraz listę obrazków z poszczególnymi literami.</a:t>
            </a:r>
          </a:p>
          <a:p>
            <a:endParaRPr lang="pl-PL" dirty="0"/>
          </a:p>
          <a:p>
            <a:r>
              <a:rPr lang="pl-PL" dirty="0"/>
              <a:t>Dla każdej z liter sprawdza, czy znajduje się ona na obrazku. Jeśli się znajduje, zapisuje jej współrzędną x.</a:t>
            </a:r>
          </a:p>
          <a:p>
            <a:r>
              <a:rPr lang="pl-PL" dirty="0"/>
              <a:t>Po przesortowaniu liter względem tej współrzędnej możemy określić w jakiej kolejności litery wystąpiły na obrazku, tj. jakie słowo utworzyły.</a:t>
            </a:r>
          </a:p>
          <a:p>
            <a:br>
              <a:rPr lang="pl-PL" dirty="0"/>
            </a:br>
            <a:r>
              <a:rPr lang="pl-PL" dirty="0"/>
              <a:t>Najważniejsze tutaj są metody </a:t>
            </a:r>
            <a:r>
              <a:rPr lang="pl-PL" dirty="0" err="1"/>
              <a:t>match_template</a:t>
            </a:r>
            <a:r>
              <a:rPr lang="pl-PL" dirty="0"/>
              <a:t> oraz </a:t>
            </a:r>
            <a:r>
              <a:rPr lang="pl-PL" dirty="0" err="1"/>
              <a:t>peak_local_max</a:t>
            </a:r>
            <a:r>
              <a:rPr lang="pl-PL" dirty="0"/>
              <a:t> z biblioteki </a:t>
            </a:r>
            <a:r>
              <a:rPr lang="pl-PL" dirty="0" err="1"/>
              <a:t>skimage.feature</a:t>
            </a:r>
            <a:r>
              <a:rPr lang="pl-PL" dirty="0"/>
              <a:t>.</a:t>
            </a:r>
          </a:p>
          <a:p>
            <a:r>
              <a:rPr lang="pl-PL" dirty="0" err="1"/>
              <a:t>match_template</a:t>
            </a:r>
            <a:r>
              <a:rPr lang="pl-PL" dirty="0"/>
              <a:t> – funkcja zwraca obrazek tego typu: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b="0" i="0" dirty="0">
                <a:effectLst/>
                <a:latin typeface="source-serif-pro"/>
              </a:rPr>
              <a:t>W prostych słowach:  W obszarze najjaśniejszym jest największe </a:t>
            </a:r>
            <a:r>
              <a:rPr lang="pl-PL" b="0" i="0" dirty="0" err="1">
                <a:effectLst/>
                <a:latin typeface="source-serif-pro"/>
              </a:rPr>
              <a:t>prawodpodobieństwo</a:t>
            </a:r>
            <a:r>
              <a:rPr lang="pl-PL" b="0" i="0" dirty="0">
                <a:effectLst/>
                <a:latin typeface="source-serif-pro"/>
              </a:rPr>
              <a:t>, że znaleźliśmy fragment(literę), którego szukamy.</a:t>
            </a:r>
            <a:br>
              <a:rPr lang="pl-PL" b="0" i="0" dirty="0">
                <a:effectLst/>
                <a:latin typeface="source-serif-pro"/>
              </a:rPr>
            </a:br>
            <a:r>
              <a:rPr lang="pl-PL" b="0" i="0" dirty="0">
                <a:effectLst/>
                <a:latin typeface="source-serif-pro"/>
              </a:rPr>
              <a:t>Obszar ten jest lokalnym maksimum, który jesteśmy w stanie wyciągnąć za pomocą funkcji </a:t>
            </a:r>
            <a:r>
              <a:rPr lang="pl-PL" b="0" i="0" dirty="0" err="1">
                <a:effectLst/>
                <a:latin typeface="source-serif-pro"/>
              </a:rPr>
              <a:t>peak_local_max</a:t>
            </a:r>
            <a:r>
              <a:rPr lang="pl-PL" b="0" i="0" dirty="0">
                <a:effectLst/>
                <a:latin typeface="source-serif-pro"/>
              </a:rPr>
              <a:t>.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C18640B-5FF4-D841-C795-361E5B74C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332" y="4320918"/>
            <a:ext cx="3848100" cy="771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081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7" y="143981"/>
            <a:ext cx="6782747" cy="1638529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7124007" y="695142"/>
            <a:ext cx="47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Pobranie nazw plików, a następnie uruchomienie</a:t>
            </a:r>
          </a:p>
          <a:p>
            <a:r>
              <a:rPr lang="pl-PL" dirty="0"/>
              <a:t>tłumaczeń dla każdego z wyrazów.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7" y="1837573"/>
            <a:ext cx="6077798" cy="381053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124007" y="2158183"/>
            <a:ext cx="51474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Program przechodzi przez wszystkie dostępne znaki i </a:t>
            </a:r>
            <a:br>
              <a:rPr lang="pl-PL" dirty="0"/>
            </a:br>
            <a:r>
              <a:rPr lang="pl-PL" dirty="0"/>
              <a:t>określa, czy znajdują się one na obrazku. </a:t>
            </a:r>
            <a:br>
              <a:rPr lang="pl-PL" dirty="0"/>
            </a:br>
            <a:r>
              <a:rPr lang="pl-PL" dirty="0"/>
              <a:t>Znaleziony znak zostaje zakreślony czerwoną ramką.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7" y="5703168"/>
            <a:ext cx="5249008" cy="98121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255355" y="5075491"/>
            <a:ext cx="5759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 przejściu wszystkich znaków, wyświetla raport odnośnie tego, co udało mu się znaleźć. Następnie tłumaczy znaleziony wyraz na jego odpowiednik w języku angielskim. Jeśli nie znajdzie dokładnie tego samego wyrazu, wyświetla ten który jest jemu ‚najbliższy’.</a:t>
            </a:r>
          </a:p>
        </p:txBody>
      </p:sp>
    </p:spTree>
    <p:extLst>
      <p:ext uri="{BB962C8B-B14F-4D97-AF65-F5344CB8AC3E}">
        <p14:creationId xmlns:p14="http://schemas.microsoft.com/office/powerpoint/2010/main" val="1026550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24B3D3C3-741B-A300-8604-B3B066A46356}"/>
              </a:ext>
            </a:extLst>
          </p:cNvPr>
          <p:cNvSpPr txBox="1">
            <a:spLocks/>
          </p:cNvSpPr>
          <p:nvPr/>
        </p:nvSpPr>
        <p:spPr>
          <a:xfrm>
            <a:off x="0" y="3151414"/>
            <a:ext cx="12192000" cy="370658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b="1" dirty="0"/>
              <a:t>Dziękujemy</a:t>
            </a:r>
          </a:p>
        </p:txBody>
      </p:sp>
    </p:spTree>
    <p:extLst>
      <p:ext uri="{BB962C8B-B14F-4D97-AF65-F5344CB8AC3E}">
        <p14:creationId xmlns:p14="http://schemas.microsoft.com/office/powerpoint/2010/main" val="3893965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ebo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F1DF1E-36E3-406C-8CF7-DB13BB6470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5274BF-C111-4B7A-8D90-F7666D37C13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310845B-7F19-4A9A-BEE4-BEF0501E1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Motyw futurystyczny</Template>
  <TotalTime>0</TotalTime>
  <Words>383</Words>
  <Application>Microsoft Office PowerPoint</Application>
  <PresentationFormat>Panoramiczny</PresentationFormat>
  <Paragraphs>46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source-serif-pro</vt:lpstr>
      <vt:lpstr>Niebo</vt:lpstr>
      <vt:lpstr>Tłumacz japońskiego</vt:lpstr>
      <vt:lpstr>KATAKANA</vt:lpstr>
      <vt:lpstr>Wykorzystany konwerter</vt:lpstr>
      <vt:lpstr>Omówienie kodu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2022-12-17T12:16:01Z</dcterms:created>
  <dcterms:modified xsi:type="dcterms:W3CDTF">2022-12-20T14:09:28Z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