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9" r:id="rId4"/>
  </p:sldMasterIdLst>
  <p:notesMasterIdLst>
    <p:notesMasterId r:id="rId28"/>
  </p:notesMasterIdLst>
  <p:handoutMasterIdLst>
    <p:handoutMasterId r:id="rId29"/>
  </p:handoutMasterIdLst>
  <p:sldIdLst>
    <p:sldId id="257" r:id="rId5"/>
    <p:sldId id="405" r:id="rId6"/>
    <p:sldId id="406" r:id="rId7"/>
    <p:sldId id="407" r:id="rId8"/>
    <p:sldId id="408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10" r:id="rId17"/>
    <p:sldId id="411" r:id="rId18"/>
    <p:sldId id="412" r:id="rId19"/>
    <p:sldId id="413" r:id="rId20"/>
    <p:sldId id="419" r:id="rId21"/>
    <p:sldId id="415" r:id="rId22"/>
    <p:sldId id="416" r:id="rId23"/>
    <p:sldId id="395" r:id="rId24"/>
    <p:sldId id="418" r:id="rId25"/>
    <p:sldId id="417" r:id="rId26"/>
    <p:sldId id="391" r:id="rId27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8DA"/>
    <a:srgbClr val="373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25" autoAdjust="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svg"/><Relationship Id="rId1" Type="http://schemas.openxmlformats.org/officeDocument/2006/relationships/image" Target="../media/image12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3C5C3-6B33-4CBF-A306-04889AAF64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E70575-8F73-430A-8076-32B7FE7B87D7}">
      <dgm:prSet/>
      <dgm:spPr/>
      <dgm:t>
        <a:bodyPr/>
        <a:lstStyle/>
        <a:p>
          <a:r>
            <a:rPr lang="pl-PL" dirty="0"/>
            <a:t>Poprzez wstrzykiwanie przez </a:t>
          </a:r>
          <a:r>
            <a:rPr lang="pl-PL" dirty="0" err="1" smtClean="0"/>
            <a:t>setter</a:t>
          </a:r>
          <a:r>
            <a:rPr lang="pl-PL" dirty="0" smtClean="0"/>
            <a:t> </a:t>
          </a:r>
          <a:r>
            <a:rPr lang="pl-PL" dirty="0"/>
            <a:t>(</a:t>
          </a:r>
          <a:r>
            <a:rPr lang="pl-PL" dirty="0" err="1"/>
            <a:t>Type</a:t>
          </a:r>
          <a:r>
            <a:rPr lang="pl-PL" dirty="0"/>
            <a:t> 2)</a:t>
          </a:r>
          <a:endParaRPr lang="en-US" dirty="0"/>
        </a:p>
      </dgm:t>
    </dgm:pt>
    <dgm:pt modelId="{3698BE51-3DA6-4EE3-B5A6-B29A63EE96ED}" type="parTrans" cxnId="{4FEF891C-CD49-43E3-AFB7-967C09BACE48}">
      <dgm:prSet/>
      <dgm:spPr/>
      <dgm:t>
        <a:bodyPr/>
        <a:lstStyle/>
        <a:p>
          <a:endParaRPr lang="en-US"/>
        </a:p>
      </dgm:t>
    </dgm:pt>
    <dgm:pt modelId="{D780F053-D732-45D4-AEA8-91FF5E462F88}" type="sibTrans" cxnId="{4FEF891C-CD49-43E3-AFB7-967C09BACE48}">
      <dgm:prSet/>
      <dgm:spPr/>
      <dgm:t>
        <a:bodyPr/>
        <a:lstStyle/>
        <a:p>
          <a:endParaRPr lang="en-US"/>
        </a:p>
      </dgm:t>
    </dgm:pt>
    <dgm:pt modelId="{0CDB4D20-8981-4F8C-8816-A263EACBD02D}">
      <dgm:prSet/>
      <dgm:spPr/>
      <dgm:t>
        <a:bodyPr/>
        <a:lstStyle/>
        <a:p>
          <a:r>
            <a:rPr lang="pl-PL" dirty="0"/>
            <a:t>Poprzez wstrzykiwanie przez konstruktor (</a:t>
          </a:r>
          <a:r>
            <a:rPr lang="pl-PL" dirty="0" err="1"/>
            <a:t>Type</a:t>
          </a:r>
          <a:r>
            <a:rPr lang="pl-PL" dirty="0"/>
            <a:t> 3 )</a:t>
          </a:r>
          <a:endParaRPr lang="en-US" dirty="0"/>
        </a:p>
      </dgm:t>
    </dgm:pt>
    <dgm:pt modelId="{296965E2-E288-4D35-8EE2-FF93D7B57BA2}" type="parTrans" cxnId="{F1153D58-E4FE-4E75-9029-A8A190FFFF48}">
      <dgm:prSet/>
      <dgm:spPr/>
      <dgm:t>
        <a:bodyPr/>
        <a:lstStyle/>
        <a:p>
          <a:endParaRPr lang="en-US"/>
        </a:p>
      </dgm:t>
    </dgm:pt>
    <dgm:pt modelId="{F5C67B4C-85A9-47DC-8960-6586B0C57CAE}" type="sibTrans" cxnId="{F1153D58-E4FE-4E75-9029-A8A190FFFF48}">
      <dgm:prSet/>
      <dgm:spPr/>
      <dgm:t>
        <a:bodyPr/>
        <a:lstStyle/>
        <a:p>
          <a:endParaRPr lang="en-US"/>
        </a:p>
      </dgm:t>
    </dgm:pt>
    <dgm:pt modelId="{EC74BFF3-3239-43EA-80BA-B8736CFF57A6}">
      <dgm:prSet/>
      <dgm:spPr/>
      <dgm:t>
        <a:bodyPr/>
        <a:lstStyle/>
        <a:p>
          <a:r>
            <a:rPr lang="pl-PL" dirty="0"/>
            <a:t>Poprzez wstrzykiwanie przez interfejs (</a:t>
          </a:r>
          <a:r>
            <a:rPr lang="pl-PL" dirty="0" err="1"/>
            <a:t>Type</a:t>
          </a:r>
          <a:r>
            <a:rPr lang="pl-PL" dirty="0"/>
            <a:t> 1)</a:t>
          </a:r>
          <a:endParaRPr lang="en-US" dirty="0"/>
        </a:p>
      </dgm:t>
    </dgm:pt>
    <dgm:pt modelId="{8E351ED9-0F8A-47EC-9569-030A05893C80}" type="parTrans" cxnId="{CE0474E0-E3C6-4BC3-B925-8DD345284CFF}">
      <dgm:prSet/>
      <dgm:spPr/>
      <dgm:t>
        <a:bodyPr/>
        <a:lstStyle/>
        <a:p>
          <a:endParaRPr lang="pl-PL"/>
        </a:p>
      </dgm:t>
    </dgm:pt>
    <dgm:pt modelId="{F8819F8E-394C-442F-A379-9CB5337653A6}" type="sibTrans" cxnId="{CE0474E0-E3C6-4BC3-B925-8DD345284CFF}">
      <dgm:prSet/>
      <dgm:spPr/>
      <dgm:t>
        <a:bodyPr/>
        <a:lstStyle/>
        <a:p>
          <a:endParaRPr lang="pl-PL"/>
        </a:p>
      </dgm:t>
    </dgm:pt>
    <dgm:pt modelId="{A16F0BE6-6797-4698-9101-2A77C7EEC47F}" type="pres">
      <dgm:prSet presAssocID="{6CD3C5C3-6B33-4CBF-A306-04889AAF64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F1CE6AB4-F9E1-42EB-8821-922B67F3CD05}" type="pres">
      <dgm:prSet presAssocID="{6CD3C5C3-6B33-4CBF-A306-04889AAF6476}" presName="Name1" presStyleCnt="0"/>
      <dgm:spPr/>
    </dgm:pt>
    <dgm:pt modelId="{0EE465C5-29C4-41F9-9074-CEEAD5D09DA0}" type="pres">
      <dgm:prSet presAssocID="{6CD3C5C3-6B33-4CBF-A306-04889AAF6476}" presName="cycle" presStyleCnt="0"/>
      <dgm:spPr/>
    </dgm:pt>
    <dgm:pt modelId="{B99345DC-024A-4639-9619-2B9FCDB7A636}" type="pres">
      <dgm:prSet presAssocID="{6CD3C5C3-6B33-4CBF-A306-04889AAF6476}" presName="srcNode" presStyleLbl="node1" presStyleIdx="0" presStyleCnt="3"/>
      <dgm:spPr/>
    </dgm:pt>
    <dgm:pt modelId="{90147E54-942D-4F79-ABFE-159ABED7FC67}" type="pres">
      <dgm:prSet presAssocID="{6CD3C5C3-6B33-4CBF-A306-04889AAF6476}" presName="conn" presStyleLbl="parChTrans1D2" presStyleIdx="0" presStyleCnt="1"/>
      <dgm:spPr/>
      <dgm:t>
        <a:bodyPr/>
        <a:lstStyle/>
        <a:p>
          <a:endParaRPr lang="pl-PL"/>
        </a:p>
      </dgm:t>
    </dgm:pt>
    <dgm:pt modelId="{9C1DB093-EE1C-41D4-8A31-A3055B657828}" type="pres">
      <dgm:prSet presAssocID="{6CD3C5C3-6B33-4CBF-A306-04889AAF6476}" presName="extraNode" presStyleLbl="node1" presStyleIdx="0" presStyleCnt="3"/>
      <dgm:spPr/>
    </dgm:pt>
    <dgm:pt modelId="{0F7DA396-C78B-408E-AFB6-26B9C9A186F4}" type="pres">
      <dgm:prSet presAssocID="{6CD3C5C3-6B33-4CBF-A306-04889AAF6476}" presName="dstNode" presStyleLbl="node1" presStyleIdx="0" presStyleCnt="3"/>
      <dgm:spPr/>
    </dgm:pt>
    <dgm:pt modelId="{0C673162-C448-405C-A796-A21755D6DC01}" type="pres">
      <dgm:prSet presAssocID="{EC74BFF3-3239-43EA-80BA-B8736CFF57A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49EC862-6C2B-458A-B8C8-FD3C9609D6AA}" type="pres">
      <dgm:prSet presAssocID="{EC74BFF3-3239-43EA-80BA-B8736CFF57A6}" presName="accent_1" presStyleCnt="0"/>
      <dgm:spPr/>
    </dgm:pt>
    <dgm:pt modelId="{D743BD9C-6F4D-4DE0-8527-FB7F4A7D35C4}" type="pres">
      <dgm:prSet presAssocID="{EC74BFF3-3239-43EA-80BA-B8736CFF57A6}" presName="accentRepeatNode" presStyleLbl="solidFgAcc1" presStyleIdx="0" presStyleCnt="3"/>
      <dgm:spPr/>
    </dgm:pt>
    <dgm:pt modelId="{E72720E4-1A02-41C4-B4CD-279A0F933A43}" type="pres">
      <dgm:prSet presAssocID="{CEE70575-8F73-430A-8076-32B7FE7B87D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FC3192-7138-4E6E-AD26-81A8342E0DC5}" type="pres">
      <dgm:prSet presAssocID="{CEE70575-8F73-430A-8076-32B7FE7B87D7}" presName="accent_2" presStyleCnt="0"/>
      <dgm:spPr/>
    </dgm:pt>
    <dgm:pt modelId="{3F4FCE52-5AEF-40D9-9139-B78109135558}" type="pres">
      <dgm:prSet presAssocID="{CEE70575-8F73-430A-8076-32B7FE7B87D7}" presName="accentRepeatNode" presStyleLbl="solidFgAcc1" presStyleIdx="1" presStyleCnt="3"/>
      <dgm:spPr/>
    </dgm:pt>
    <dgm:pt modelId="{5419A107-0F04-4A5B-9DCF-A3007E8E4625}" type="pres">
      <dgm:prSet presAssocID="{0CDB4D20-8981-4F8C-8816-A263EACBD02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DE82EA2-F016-43F3-94BC-4DCCCBC2B4F1}" type="pres">
      <dgm:prSet presAssocID="{0CDB4D20-8981-4F8C-8816-A263EACBD02D}" presName="accent_3" presStyleCnt="0"/>
      <dgm:spPr/>
    </dgm:pt>
    <dgm:pt modelId="{90B02782-5CF2-40E4-A740-40B363F6EBCD}" type="pres">
      <dgm:prSet presAssocID="{0CDB4D20-8981-4F8C-8816-A263EACBD02D}" presName="accentRepeatNode" presStyleLbl="solidFgAcc1" presStyleIdx="2" presStyleCnt="3"/>
      <dgm:spPr/>
    </dgm:pt>
  </dgm:ptLst>
  <dgm:cxnLst>
    <dgm:cxn modelId="{5597C993-3D99-4430-8D15-68ECF39DE50A}" type="presOf" srcId="{F8819F8E-394C-442F-A379-9CB5337653A6}" destId="{90147E54-942D-4F79-ABFE-159ABED7FC67}" srcOrd="0" destOrd="0" presId="urn:microsoft.com/office/officeart/2008/layout/VerticalCurvedList"/>
    <dgm:cxn modelId="{16B7443B-F0CC-44A5-AF3A-E4187623BBEE}" type="presOf" srcId="{CEE70575-8F73-430A-8076-32B7FE7B87D7}" destId="{E72720E4-1A02-41C4-B4CD-279A0F933A43}" srcOrd="0" destOrd="0" presId="urn:microsoft.com/office/officeart/2008/layout/VerticalCurvedList"/>
    <dgm:cxn modelId="{CE0474E0-E3C6-4BC3-B925-8DD345284CFF}" srcId="{6CD3C5C3-6B33-4CBF-A306-04889AAF6476}" destId="{EC74BFF3-3239-43EA-80BA-B8736CFF57A6}" srcOrd="0" destOrd="0" parTransId="{8E351ED9-0F8A-47EC-9569-030A05893C80}" sibTransId="{F8819F8E-394C-442F-A379-9CB5337653A6}"/>
    <dgm:cxn modelId="{F1A52C49-5375-4A1B-9439-FB9C19828EBB}" type="presOf" srcId="{6CD3C5C3-6B33-4CBF-A306-04889AAF6476}" destId="{A16F0BE6-6797-4698-9101-2A77C7EEC47F}" srcOrd="0" destOrd="0" presId="urn:microsoft.com/office/officeart/2008/layout/VerticalCurvedList"/>
    <dgm:cxn modelId="{EE24E2D0-3D17-4AC8-9A18-FCBADBFAD099}" type="presOf" srcId="{EC74BFF3-3239-43EA-80BA-B8736CFF57A6}" destId="{0C673162-C448-405C-A796-A21755D6DC01}" srcOrd="0" destOrd="0" presId="urn:microsoft.com/office/officeart/2008/layout/VerticalCurvedList"/>
    <dgm:cxn modelId="{F1153D58-E4FE-4E75-9029-A8A190FFFF48}" srcId="{6CD3C5C3-6B33-4CBF-A306-04889AAF6476}" destId="{0CDB4D20-8981-4F8C-8816-A263EACBD02D}" srcOrd="2" destOrd="0" parTransId="{296965E2-E288-4D35-8EE2-FF93D7B57BA2}" sibTransId="{F5C67B4C-85A9-47DC-8960-6586B0C57CAE}"/>
    <dgm:cxn modelId="{4FEF891C-CD49-43E3-AFB7-967C09BACE48}" srcId="{6CD3C5C3-6B33-4CBF-A306-04889AAF6476}" destId="{CEE70575-8F73-430A-8076-32B7FE7B87D7}" srcOrd="1" destOrd="0" parTransId="{3698BE51-3DA6-4EE3-B5A6-B29A63EE96ED}" sibTransId="{D780F053-D732-45D4-AEA8-91FF5E462F88}"/>
    <dgm:cxn modelId="{B27CC09D-3664-4BD5-B468-DE4544369A28}" type="presOf" srcId="{0CDB4D20-8981-4F8C-8816-A263EACBD02D}" destId="{5419A107-0F04-4A5B-9DCF-A3007E8E4625}" srcOrd="0" destOrd="0" presId="urn:microsoft.com/office/officeart/2008/layout/VerticalCurvedList"/>
    <dgm:cxn modelId="{39BAF8CD-6CA7-4C36-B3DC-15A66AD77AAC}" type="presParOf" srcId="{A16F0BE6-6797-4698-9101-2A77C7EEC47F}" destId="{F1CE6AB4-F9E1-42EB-8821-922B67F3CD05}" srcOrd="0" destOrd="0" presId="urn:microsoft.com/office/officeart/2008/layout/VerticalCurvedList"/>
    <dgm:cxn modelId="{843BDFB0-3E58-499F-B38A-192398A9FB37}" type="presParOf" srcId="{F1CE6AB4-F9E1-42EB-8821-922B67F3CD05}" destId="{0EE465C5-29C4-41F9-9074-CEEAD5D09DA0}" srcOrd="0" destOrd="0" presId="urn:microsoft.com/office/officeart/2008/layout/VerticalCurvedList"/>
    <dgm:cxn modelId="{7500B9B7-ADD6-4268-9DCE-9BD481DDEC38}" type="presParOf" srcId="{0EE465C5-29C4-41F9-9074-CEEAD5D09DA0}" destId="{B99345DC-024A-4639-9619-2B9FCDB7A636}" srcOrd="0" destOrd="0" presId="urn:microsoft.com/office/officeart/2008/layout/VerticalCurvedList"/>
    <dgm:cxn modelId="{E00AF701-C668-4ACA-B032-4C7BE0FB55A5}" type="presParOf" srcId="{0EE465C5-29C4-41F9-9074-CEEAD5D09DA0}" destId="{90147E54-942D-4F79-ABFE-159ABED7FC67}" srcOrd="1" destOrd="0" presId="urn:microsoft.com/office/officeart/2008/layout/VerticalCurvedList"/>
    <dgm:cxn modelId="{3D03223B-47FF-48B7-8742-5B13B6F38D37}" type="presParOf" srcId="{0EE465C5-29C4-41F9-9074-CEEAD5D09DA0}" destId="{9C1DB093-EE1C-41D4-8A31-A3055B657828}" srcOrd="2" destOrd="0" presId="urn:microsoft.com/office/officeart/2008/layout/VerticalCurvedList"/>
    <dgm:cxn modelId="{52B77781-1C53-4607-9609-7BD0514D5C08}" type="presParOf" srcId="{0EE465C5-29C4-41F9-9074-CEEAD5D09DA0}" destId="{0F7DA396-C78B-408E-AFB6-26B9C9A186F4}" srcOrd="3" destOrd="0" presId="urn:microsoft.com/office/officeart/2008/layout/VerticalCurvedList"/>
    <dgm:cxn modelId="{8A11931A-7005-449A-8BCB-E4B35381B108}" type="presParOf" srcId="{F1CE6AB4-F9E1-42EB-8821-922B67F3CD05}" destId="{0C673162-C448-405C-A796-A21755D6DC01}" srcOrd="1" destOrd="0" presId="urn:microsoft.com/office/officeart/2008/layout/VerticalCurvedList"/>
    <dgm:cxn modelId="{BA6981F3-1669-4AF4-9116-2D366A908B30}" type="presParOf" srcId="{F1CE6AB4-F9E1-42EB-8821-922B67F3CD05}" destId="{149EC862-6C2B-458A-B8C8-FD3C9609D6AA}" srcOrd="2" destOrd="0" presId="urn:microsoft.com/office/officeart/2008/layout/VerticalCurvedList"/>
    <dgm:cxn modelId="{1971261E-067E-4B4C-9AFA-FCE4587E1399}" type="presParOf" srcId="{149EC862-6C2B-458A-B8C8-FD3C9609D6AA}" destId="{D743BD9C-6F4D-4DE0-8527-FB7F4A7D35C4}" srcOrd="0" destOrd="0" presId="urn:microsoft.com/office/officeart/2008/layout/VerticalCurvedList"/>
    <dgm:cxn modelId="{CD4D9A88-48A5-4A41-94F8-2125E352E794}" type="presParOf" srcId="{F1CE6AB4-F9E1-42EB-8821-922B67F3CD05}" destId="{E72720E4-1A02-41C4-B4CD-279A0F933A43}" srcOrd="3" destOrd="0" presId="urn:microsoft.com/office/officeart/2008/layout/VerticalCurvedList"/>
    <dgm:cxn modelId="{3DFBB9A9-308E-4821-89AE-F131F3589AE8}" type="presParOf" srcId="{F1CE6AB4-F9E1-42EB-8821-922B67F3CD05}" destId="{4CFC3192-7138-4E6E-AD26-81A8342E0DC5}" srcOrd="4" destOrd="0" presId="urn:microsoft.com/office/officeart/2008/layout/VerticalCurvedList"/>
    <dgm:cxn modelId="{167763A3-E5A8-4E01-9374-89249573E455}" type="presParOf" srcId="{4CFC3192-7138-4E6E-AD26-81A8342E0DC5}" destId="{3F4FCE52-5AEF-40D9-9139-B78109135558}" srcOrd="0" destOrd="0" presId="urn:microsoft.com/office/officeart/2008/layout/VerticalCurvedList"/>
    <dgm:cxn modelId="{16A72179-0FAC-45AB-A21C-DEFABFED034F}" type="presParOf" srcId="{F1CE6AB4-F9E1-42EB-8821-922B67F3CD05}" destId="{5419A107-0F04-4A5B-9DCF-A3007E8E4625}" srcOrd="5" destOrd="0" presId="urn:microsoft.com/office/officeart/2008/layout/VerticalCurvedList"/>
    <dgm:cxn modelId="{0275E31F-C790-4B2D-BA0D-F5E73F3607DA}" type="presParOf" srcId="{F1CE6AB4-F9E1-42EB-8821-922B67F3CD05}" destId="{FDE82EA2-F016-43F3-94BC-4DCCCBC2B4F1}" srcOrd="6" destOrd="0" presId="urn:microsoft.com/office/officeart/2008/layout/VerticalCurvedList"/>
    <dgm:cxn modelId="{702E6F4F-1EAC-4F4A-8F8B-39FF2FDA1FCE}" type="presParOf" srcId="{FDE82EA2-F016-43F3-94BC-4DCCCBC2B4F1}" destId="{90B02782-5CF2-40E4-A740-40B363F6EB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7E02E3-62F7-41A9-93E8-6C5CB62F50E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FF794C-0137-4C46-A4DA-13119AAAA4C8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0" i="0"/>
            <a:t>Eliminacja wyszukiwania przy użyciu nazw opartych na ciągach dla połączeń i korelacji, dzięki czemu kompilator wykryje błędy w pisaniu</a:t>
          </a:r>
          <a:endParaRPr lang="en-US"/>
        </a:p>
      </dgm:t>
    </dgm:pt>
    <dgm:pt modelId="{3794277B-C9DA-412B-8DCD-38B87694FB42}" type="parTrans" cxnId="{C1F82E3D-8B75-4EF8-916E-A0AF001EC46E}">
      <dgm:prSet/>
      <dgm:spPr/>
      <dgm:t>
        <a:bodyPr/>
        <a:lstStyle/>
        <a:p>
          <a:endParaRPr lang="en-US"/>
        </a:p>
      </dgm:t>
    </dgm:pt>
    <dgm:pt modelId="{10942DDF-6325-44AB-85C1-7C31B6DF234A}" type="sibTrans" cxnId="{C1F82E3D-8B75-4EF8-916E-A0AF001EC46E}">
      <dgm:prSet/>
      <dgm:spPr/>
      <dgm:t>
        <a:bodyPr/>
        <a:lstStyle/>
        <a:p>
          <a:endParaRPr lang="en-US"/>
        </a:p>
      </dgm:t>
    </dgm:pt>
    <dgm:pt modelId="{39A7DBD1-2B9C-4A59-AE57-B39A48E660E7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0" i="0"/>
            <a:t>Umożliwienie korzystania z deklaratywnych adnotacji Java w celu określenia wszystkiego, w dużej mierze eliminując potrzebę deskryptorów wdrażania XML i ułatwiając dostarczanie narzędzi do introspekcji kodu i zrozumienia struktury zależności w czasie programowania</a:t>
          </a:r>
          <a:endParaRPr lang="en-US"/>
        </a:p>
      </dgm:t>
    </dgm:pt>
    <dgm:pt modelId="{ABA92E51-C0B8-4FCC-BD99-85E5EDC214CB}" type="parTrans" cxnId="{29CD564F-469B-4E95-AAF7-3EED55D59A67}">
      <dgm:prSet/>
      <dgm:spPr/>
      <dgm:t>
        <a:bodyPr/>
        <a:lstStyle/>
        <a:p>
          <a:endParaRPr lang="en-US"/>
        </a:p>
      </dgm:t>
    </dgm:pt>
    <dgm:pt modelId="{D08FF3D3-BC79-47B5-ACF5-AECD10F6422A}" type="sibTrans" cxnId="{29CD564F-469B-4E95-AAF7-3EED55D59A67}">
      <dgm:prSet/>
      <dgm:spPr/>
      <dgm:t>
        <a:bodyPr/>
        <a:lstStyle/>
        <a:p>
          <a:endParaRPr lang="en-US"/>
        </a:p>
      </dgm:t>
    </dgm:pt>
    <dgm:pt modelId="{89566304-CFBC-48BF-A712-2262BAECADDD}" type="pres">
      <dgm:prSet presAssocID="{387E02E3-62F7-41A9-93E8-6C5CB62F50E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BA5D38F-EC91-4DDE-97AC-F225EBF0BC4A}" type="pres">
      <dgm:prSet presAssocID="{BFFF794C-0137-4C46-A4DA-13119AAAA4C8}" presName="compNode" presStyleCnt="0"/>
      <dgm:spPr/>
    </dgm:pt>
    <dgm:pt modelId="{696C9DBA-90AA-4C08-8DD6-30BC7972DD36}" type="pres">
      <dgm:prSet presAssocID="{BFFF794C-0137-4C46-A4DA-13119AAAA4C8}" presName="bgRect" presStyleLbl="bgShp" presStyleIdx="0" presStyleCnt="2"/>
      <dgm:spPr/>
    </dgm:pt>
    <dgm:pt modelId="{10C331A4-32A2-4EFF-BC9B-3D9FFC955A97}" type="pres">
      <dgm:prSet presAssocID="{BFFF794C-0137-4C46-A4DA-13119AAAA4C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69A5E53E-1560-4B3C-B940-E7A8FABD7856}" type="pres">
      <dgm:prSet presAssocID="{BFFF794C-0137-4C46-A4DA-13119AAAA4C8}" presName="spaceRect" presStyleCnt="0"/>
      <dgm:spPr/>
    </dgm:pt>
    <dgm:pt modelId="{FECDEDB4-031A-46A7-9BFE-C180BF497BE8}" type="pres">
      <dgm:prSet presAssocID="{BFFF794C-0137-4C46-A4DA-13119AAAA4C8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9016AC6E-D8DE-4B6B-AE52-AF30CDBC78D9}" type="pres">
      <dgm:prSet presAssocID="{10942DDF-6325-44AB-85C1-7C31B6DF234A}" presName="sibTrans" presStyleCnt="0"/>
      <dgm:spPr/>
    </dgm:pt>
    <dgm:pt modelId="{67596D92-3B08-4976-9830-E8AAB2BBBFEE}" type="pres">
      <dgm:prSet presAssocID="{39A7DBD1-2B9C-4A59-AE57-B39A48E660E7}" presName="compNode" presStyleCnt="0"/>
      <dgm:spPr/>
    </dgm:pt>
    <dgm:pt modelId="{82C0CBB0-1FCA-457E-9E37-C16A4DDED580}" type="pres">
      <dgm:prSet presAssocID="{39A7DBD1-2B9C-4A59-AE57-B39A48E660E7}" presName="bgRect" presStyleLbl="bgShp" presStyleIdx="1" presStyleCnt="2"/>
      <dgm:spPr/>
    </dgm:pt>
    <dgm:pt modelId="{F2B300EF-A151-4938-86F2-D219FB7BDFF1}" type="pres">
      <dgm:prSet presAssocID="{39A7DBD1-2B9C-4A59-AE57-B39A48E660E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nacznik wyboru"/>
        </a:ext>
      </dgm:extLst>
    </dgm:pt>
    <dgm:pt modelId="{1DD5D1E4-11CB-4D00-A548-C898CA37027F}" type="pres">
      <dgm:prSet presAssocID="{39A7DBD1-2B9C-4A59-AE57-B39A48E660E7}" presName="spaceRect" presStyleCnt="0"/>
      <dgm:spPr/>
    </dgm:pt>
    <dgm:pt modelId="{6724D6A0-5E1E-421A-A3EE-9E4B7D32F764}" type="pres">
      <dgm:prSet presAssocID="{39A7DBD1-2B9C-4A59-AE57-B39A48E660E7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29CD564F-469B-4E95-AAF7-3EED55D59A67}" srcId="{387E02E3-62F7-41A9-93E8-6C5CB62F50E4}" destId="{39A7DBD1-2B9C-4A59-AE57-B39A48E660E7}" srcOrd="1" destOrd="0" parTransId="{ABA92E51-C0B8-4FCC-BD99-85E5EDC214CB}" sibTransId="{D08FF3D3-BC79-47B5-ACF5-AECD10F6422A}"/>
    <dgm:cxn modelId="{E27EBAE4-7C5B-49CB-A0EE-42C3A7DEE743}" type="presOf" srcId="{387E02E3-62F7-41A9-93E8-6C5CB62F50E4}" destId="{89566304-CFBC-48BF-A712-2262BAECADDD}" srcOrd="0" destOrd="0" presId="urn:microsoft.com/office/officeart/2018/2/layout/IconVerticalSolidList"/>
    <dgm:cxn modelId="{C1F82E3D-8B75-4EF8-916E-A0AF001EC46E}" srcId="{387E02E3-62F7-41A9-93E8-6C5CB62F50E4}" destId="{BFFF794C-0137-4C46-A4DA-13119AAAA4C8}" srcOrd="0" destOrd="0" parTransId="{3794277B-C9DA-412B-8DCD-38B87694FB42}" sibTransId="{10942DDF-6325-44AB-85C1-7C31B6DF234A}"/>
    <dgm:cxn modelId="{2B96E108-D5C1-472F-A633-500A68197C5B}" type="presOf" srcId="{39A7DBD1-2B9C-4A59-AE57-B39A48E660E7}" destId="{6724D6A0-5E1E-421A-A3EE-9E4B7D32F764}" srcOrd="0" destOrd="0" presId="urn:microsoft.com/office/officeart/2018/2/layout/IconVerticalSolidList"/>
    <dgm:cxn modelId="{387593B9-A388-42F0-9D0D-153526975308}" type="presOf" srcId="{BFFF794C-0137-4C46-A4DA-13119AAAA4C8}" destId="{FECDEDB4-031A-46A7-9BFE-C180BF497BE8}" srcOrd="0" destOrd="0" presId="urn:microsoft.com/office/officeart/2018/2/layout/IconVerticalSolidList"/>
    <dgm:cxn modelId="{A916DA82-2A10-4B63-AB95-6EE89FB23093}" type="presParOf" srcId="{89566304-CFBC-48BF-A712-2262BAECADDD}" destId="{FBA5D38F-EC91-4DDE-97AC-F225EBF0BC4A}" srcOrd="0" destOrd="0" presId="urn:microsoft.com/office/officeart/2018/2/layout/IconVerticalSolidList"/>
    <dgm:cxn modelId="{B63E9C57-DFC5-49A0-B1EB-E02692B95CD7}" type="presParOf" srcId="{FBA5D38F-EC91-4DDE-97AC-F225EBF0BC4A}" destId="{696C9DBA-90AA-4C08-8DD6-30BC7972DD36}" srcOrd="0" destOrd="0" presId="urn:microsoft.com/office/officeart/2018/2/layout/IconVerticalSolidList"/>
    <dgm:cxn modelId="{4735CE78-6095-410A-B8B5-8823F061EC9F}" type="presParOf" srcId="{FBA5D38F-EC91-4DDE-97AC-F225EBF0BC4A}" destId="{10C331A4-32A2-4EFF-BC9B-3D9FFC955A97}" srcOrd="1" destOrd="0" presId="urn:microsoft.com/office/officeart/2018/2/layout/IconVerticalSolidList"/>
    <dgm:cxn modelId="{5B20EB03-5F4C-432D-98AE-AF902189ECB3}" type="presParOf" srcId="{FBA5D38F-EC91-4DDE-97AC-F225EBF0BC4A}" destId="{69A5E53E-1560-4B3C-B940-E7A8FABD7856}" srcOrd="2" destOrd="0" presId="urn:microsoft.com/office/officeart/2018/2/layout/IconVerticalSolidList"/>
    <dgm:cxn modelId="{49D505E4-FD1A-40C4-B0C1-2EDA86388958}" type="presParOf" srcId="{FBA5D38F-EC91-4DDE-97AC-F225EBF0BC4A}" destId="{FECDEDB4-031A-46A7-9BFE-C180BF497BE8}" srcOrd="3" destOrd="0" presId="urn:microsoft.com/office/officeart/2018/2/layout/IconVerticalSolidList"/>
    <dgm:cxn modelId="{13598C27-5BF2-4E16-851A-13592A33DB35}" type="presParOf" srcId="{89566304-CFBC-48BF-A712-2262BAECADDD}" destId="{9016AC6E-D8DE-4B6B-AE52-AF30CDBC78D9}" srcOrd="1" destOrd="0" presId="urn:microsoft.com/office/officeart/2018/2/layout/IconVerticalSolidList"/>
    <dgm:cxn modelId="{4C230802-FDB6-4D05-8A71-C91B31D1C7B5}" type="presParOf" srcId="{89566304-CFBC-48BF-A712-2262BAECADDD}" destId="{67596D92-3B08-4976-9830-E8AAB2BBBFEE}" srcOrd="2" destOrd="0" presId="urn:microsoft.com/office/officeart/2018/2/layout/IconVerticalSolidList"/>
    <dgm:cxn modelId="{6D596B4F-B1F4-4569-BB7F-6BD0AC81B2D1}" type="presParOf" srcId="{67596D92-3B08-4976-9830-E8AAB2BBBFEE}" destId="{82C0CBB0-1FCA-457E-9E37-C16A4DDED580}" srcOrd="0" destOrd="0" presId="urn:microsoft.com/office/officeart/2018/2/layout/IconVerticalSolidList"/>
    <dgm:cxn modelId="{F0C9FD60-84BB-4517-8C1B-FDEC18FD3C1D}" type="presParOf" srcId="{67596D92-3B08-4976-9830-E8AAB2BBBFEE}" destId="{F2B300EF-A151-4938-86F2-D219FB7BDFF1}" srcOrd="1" destOrd="0" presId="urn:microsoft.com/office/officeart/2018/2/layout/IconVerticalSolidList"/>
    <dgm:cxn modelId="{D4D58E8C-73F4-4F19-BF1B-BD2A62EA07F3}" type="presParOf" srcId="{67596D92-3B08-4976-9830-E8AAB2BBBFEE}" destId="{1DD5D1E4-11CB-4D00-A548-C898CA37027F}" srcOrd="2" destOrd="0" presId="urn:microsoft.com/office/officeart/2018/2/layout/IconVerticalSolidList"/>
    <dgm:cxn modelId="{71DA22C0-23A8-4357-905E-9DFAD60E1914}" type="presParOf" srcId="{67596D92-3B08-4976-9830-E8AAB2BBBFEE}" destId="{6724D6A0-5E1E-421A-A3EE-9E4B7D32F76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D1CEF9-79A1-45C0-B9E7-3BB6EB7B494D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42A66D5-DF1A-4D3B-8E10-5072C8F4BA3E}">
      <dgm:prSet/>
      <dgm:spPr/>
      <dgm:t>
        <a:bodyPr/>
        <a:lstStyle/>
        <a:p>
          <a:r>
            <a:rPr lang="en-US"/>
            <a:t>Pobieranie użytkownika w kontrolerze. Principal jest argumentem metody i jest poprawnie rozumiany przez freamwork.</a:t>
          </a:r>
        </a:p>
      </dgm:t>
    </dgm:pt>
    <dgm:pt modelId="{9F2E77E2-CBEC-474B-AF74-C08E96DD5145}" type="parTrans" cxnId="{0CFF4C24-5EDD-488C-8593-2A8DFA546560}">
      <dgm:prSet/>
      <dgm:spPr/>
      <dgm:t>
        <a:bodyPr/>
        <a:lstStyle/>
        <a:p>
          <a:endParaRPr lang="en-US"/>
        </a:p>
      </dgm:t>
    </dgm:pt>
    <dgm:pt modelId="{B6B3B95D-DF65-4B20-8248-960AF042217A}" type="sibTrans" cxnId="{0CFF4C24-5EDD-488C-8593-2A8DFA546560}">
      <dgm:prSet/>
      <dgm:spPr/>
      <dgm:t>
        <a:bodyPr/>
        <a:lstStyle/>
        <a:p>
          <a:endParaRPr lang="en-US"/>
        </a:p>
      </dgm:t>
    </dgm:pt>
    <dgm:pt modelId="{ADD62AED-71E1-467B-BC61-C2A288668FD9}">
      <dgm:prSet/>
      <dgm:spPr/>
      <dgm:t>
        <a:bodyPr/>
        <a:lstStyle/>
        <a:p>
          <a:r>
            <a:rPr lang="pl-PL"/>
            <a:t>P</a:t>
          </a:r>
          <a:r>
            <a:rPr lang="pl-PL" i="0"/>
            <a:t>odmiot Spring Security może być pobrany tylko jako </a:t>
          </a:r>
          <a:r>
            <a:rPr lang="pl-PL" i="1"/>
            <a:t>obiekt</a:t>
          </a:r>
          <a:r>
            <a:rPr lang="pl-PL" i="0"/>
            <a:t> i musi być rzutowany do właściwej instancji </a:t>
          </a:r>
          <a:r>
            <a:rPr lang="pl-PL" i="1"/>
            <a:t>UserDetails</a:t>
          </a:r>
          <a:endParaRPr lang="en-US"/>
        </a:p>
      </dgm:t>
    </dgm:pt>
    <dgm:pt modelId="{5B437A3B-D4BE-4DFC-828C-FBEFCD88A509}" type="parTrans" cxnId="{B9066AD7-8586-4A4E-BBF4-580B620082B6}">
      <dgm:prSet/>
      <dgm:spPr/>
      <dgm:t>
        <a:bodyPr/>
        <a:lstStyle/>
        <a:p>
          <a:endParaRPr lang="en-US"/>
        </a:p>
      </dgm:t>
    </dgm:pt>
    <dgm:pt modelId="{0AAAD153-1FE2-443B-8E7C-E2A70DA71508}" type="sibTrans" cxnId="{B9066AD7-8586-4A4E-BBF4-580B620082B6}">
      <dgm:prSet/>
      <dgm:spPr/>
      <dgm:t>
        <a:bodyPr/>
        <a:lstStyle/>
        <a:p>
          <a:endParaRPr lang="en-US"/>
        </a:p>
      </dgm:t>
    </dgm:pt>
    <dgm:pt modelId="{AC556C1E-9DDE-4594-A14E-0C721D8853E6}">
      <dgm:prSet/>
      <dgm:spPr/>
      <dgm:t>
        <a:bodyPr/>
        <a:lstStyle/>
        <a:p>
          <a:r>
            <a:rPr lang="pl-PL" i="1"/>
            <a:t>Żądanie HTTP</a:t>
          </a:r>
          <a:endParaRPr lang="en-US"/>
        </a:p>
      </dgm:t>
    </dgm:pt>
    <dgm:pt modelId="{7353BFFE-8C21-4C3F-9A3B-D210E109CA5B}" type="parTrans" cxnId="{30132A92-AD75-489D-903B-C142A654A111}">
      <dgm:prSet/>
      <dgm:spPr/>
      <dgm:t>
        <a:bodyPr/>
        <a:lstStyle/>
        <a:p>
          <a:endParaRPr lang="en-US"/>
        </a:p>
      </dgm:t>
    </dgm:pt>
    <dgm:pt modelId="{03F8B541-2472-48CB-93AF-BB72CF77A586}" type="sibTrans" cxnId="{30132A92-AD75-489D-903B-C142A654A111}">
      <dgm:prSet/>
      <dgm:spPr/>
      <dgm:t>
        <a:bodyPr/>
        <a:lstStyle/>
        <a:p>
          <a:endParaRPr lang="en-US"/>
        </a:p>
      </dgm:t>
    </dgm:pt>
    <dgm:pt modelId="{78A521C5-6906-614D-BF31-3B34CCFB8595}" type="pres">
      <dgm:prSet presAssocID="{89D1CEF9-79A1-45C0-B9E7-3BB6EB7B49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CFFB4DA8-C248-724F-8677-29CECEEBABE4}" type="pres">
      <dgm:prSet presAssocID="{E42A66D5-DF1A-4D3B-8E10-5072C8F4BA3E}" presName="hierRoot1" presStyleCnt="0"/>
      <dgm:spPr/>
    </dgm:pt>
    <dgm:pt modelId="{D275EDE2-9FFF-B648-967E-949092384762}" type="pres">
      <dgm:prSet presAssocID="{E42A66D5-DF1A-4D3B-8E10-5072C8F4BA3E}" presName="composite" presStyleCnt="0"/>
      <dgm:spPr/>
    </dgm:pt>
    <dgm:pt modelId="{D7595B16-2943-B548-9063-AC448B644140}" type="pres">
      <dgm:prSet presAssocID="{E42A66D5-DF1A-4D3B-8E10-5072C8F4BA3E}" presName="background" presStyleLbl="node0" presStyleIdx="0" presStyleCnt="3"/>
      <dgm:spPr/>
    </dgm:pt>
    <dgm:pt modelId="{E1AC4FFA-8A84-2A41-B373-2D74B07C4190}" type="pres">
      <dgm:prSet presAssocID="{E42A66D5-DF1A-4D3B-8E10-5072C8F4BA3E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8B607E3-C65C-6A4F-8823-E5E8ED21DF8C}" type="pres">
      <dgm:prSet presAssocID="{E42A66D5-DF1A-4D3B-8E10-5072C8F4BA3E}" presName="hierChild2" presStyleCnt="0"/>
      <dgm:spPr/>
    </dgm:pt>
    <dgm:pt modelId="{42E3D6A3-B8CB-5747-922D-1647CF526A7D}" type="pres">
      <dgm:prSet presAssocID="{ADD62AED-71E1-467B-BC61-C2A288668FD9}" presName="hierRoot1" presStyleCnt="0"/>
      <dgm:spPr/>
    </dgm:pt>
    <dgm:pt modelId="{10F0702C-BD75-D84B-9DFA-85BB6453E5FB}" type="pres">
      <dgm:prSet presAssocID="{ADD62AED-71E1-467B-BC61-C2A288668FD9}" presName="composite" presStyleCnt="0"/>
      <dgm:spPr/>
    </dgm:pt>
    <dgm:pt modelId="{E0088FE9-BE90-8146-B773-89CC44C574CC}" type="pres">
      <dgm:prSet presAssocID="{ADD62AED-71E1-467B-BC61-C2A288668FD9}" presName="background" presStyleLbl="node0" presStyleIdx="1" presStyleCnt="3"/>
      <dgm:spPr/>
    </dgm:pt>
    <dgm:pt modelId="{1AB68F0B-6054-F74C-936C-35883C3DCFDA}" type="pres">
      <dgm:prSet presAssocID="{ADD62AED-71E1-467B-BC61-C2A288668FD9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A2D7D25-7711-644E-9B87-66240B7BEC07}" type="pres">
      <dgm:prSet presAssocID="{ADD62AED-71E1-467B-BC61-C2A288668FD9}" presName="hierChild2" presStyleCnt="0"/>
      <dgm:spPr/>
    </dgm:pt>
    <dgm:pt modelId="{5C6534DE-B94B-E244-AEDC-FE56CE7FFD28}" type="pres">
      <dgm:prSet presAssocID="{AC556C1E-9DDE-4594-A14E-0C721D8853E6}" presName="hierRoot1" presStyleCnt="0"/>
      <dgm:spPr/>
    </dgm:pt>
    <dgm:pt modelId="{3802639B-11AB-B44F-B903-7557BC906E1D}" type="pres">
      <dgm:prSet presAssocID="{AC556C1E-9DDE-4594-A14E-0C721D8853E6}" presName="composite" presStyleCnt="0"/>
      <dgm:spPr/>
    </dgm:pt>
    <dgm:pt modelId="{E2C17E83-58FE-6F42-80D0-852C70F2C1D5}" type="pres">
      <dgm:prSet presAssocID="{AC556C1E-9DDE-4594-A14E-0C721D8853E6}" presName="background" presStyleLbl="node0" presStyleIdx="2" presStyleCnt="3"/>
      <dgm:spPr/>
    </dgm:pt>
    <dgm:pt modelId="{C0075F1A-DD90-5C4A-8D18-666DBEC7CD05}" type="pres">
      <dgm:prSet presAssocID="{AC556C1E-9DDE-4594-A14E-0C721D8853E6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18996BA-E5C4-334C-8FB4-2FD726B6A16C}" type="pres">
      <dgm:prSet presAssocID="{AC556C1E-9DDE-4594-A14E-0C721D8853E6}" presName="hierChild2" presStyleCnt="0"/>
      <dgm:spPr/>
    </dgm:pt>
  </dgm:ptLst>
  <dgm:cxnLst>
    <dgm:cxn modelId="{33E70DCB-BA5B-46E8-8505-01CD86790AC2}" type="presOf" srcId="{89D1CEF9-79A1-45C0-B9E7-3BB6EB7B494D}" destId="{78A521C5-6906-614D-BF31-3B34CCFB8595}" srcOrd="0" destOrd="0" presId="urn:microsoft.com/office/officeart/2005/8/layout/hierarchy1"/>
    <dgm:cxn modelId="{0E36D5A6-ED87-451E-B565-BFAB279E337E}" type="presOf" srcId="{AC556C1E-9DDE-4594-A14E-0C721D8853E6}" destId="{C0075F1A-DD90-5C4A-8D18-666DBEC7CD05}" srcOrd="0" destOrd="0" presId="urn:microsoft.com/office/officeart/2005/8/layout/hierarchy1"/>
    <dgm:cxn modelId="{3B01D977-6C54-4E19-8DBD-5188ADB10E8B}" type="presOf" srcId="{E42A66D5-DF1A-4D3B-8E10-5072C8F4BA3E}" destId="{E1AC4FFA-8A84-2A41-B373-2D74B07C4190}" srcOrd="0" destOrd="0" presId="urn:microsoft.com/office/officeart/2005/8/layout/hierarchy1"/>
    <dgm:cxn modelId="{0CFF4C24-5EDD-488C-8593-2A8DFA546560}" srcId="{89D1CEF9-79A1-45C0-B9E7-3BB6EB7B494D}" destId="{E42A66D5-DF1A-4D3B-8E10-5072C8F4BA3E}" srcOrd="0" destOrd="0" parTransId="{9F2E77E2-CBEC-474B-AF74-C08E96DD5145}" sibTransId="{B6B3B95D-DF65-4B20-8248-960AF042217A}"/>
    <dgm:cxn modelId="{30132A92-AD75-489D-903B-C142A654A111}" srcId="{89D1CEF9-79A1-45C0-B9E7-3BB6EB7B494D}" destId="{AC556C1E-9DDE-4594-A14E-0C721D8853E6}" srcOrd="2" destOrd="0" parTransId="{7353BFFE-8C21-4C3F-9A3B-D210E109CA5B}" sibTransId="{03F8B541-2472-48CB-93AF-BB72CF77A586}"/>
    <dgm:cxn modelId="{F51238FD-5ACA-4B9C-A1D9-BF33DE8A2ADB}" type="presOf" srcId="{ADD62AED-71E1-467B-BC61-C2A288668FD9}" destId="{1AB68F0B-6054-F74C-936C-35883C3DCFDA}" srcOrd="0" destOrd="0" presId="urn:microsoft.com/office/officeart/2005/8/layout/hierarchy1"/>
    <dgm:cxn modelId="{B9066AD7-8586-4A4E-BBF4-580B620082B6}" srcId="{89D1CEF9-79A1-45C0-B9E7-3BB6EB7B494D}" destId="{ADD62AED-71E1-467B-BC61-C2A288668FD9}" srcOrd="1" destOrd="0" parTransId="{5B437A3B-D4BE-4DFC-828C-FBEFCD88A509}" sibTransId="{0AAAD153-1FE2-443B-8E7C-E2A70DA71508}"/>
    <dgm:cxn modelId="{4B86385B-E417-482A-89E1-8C3197574E1C}" type="presParOf" srcId="{78A521C5-6906-614D-BF31-3B34CCFB8595}" destId="{CFFB4DA8-C248-724F-8677-29CECEEBABE4}" srcOrd="0" destOrd="0" presId="urn:microsoft.com/office/officeart/2005/8/layout/hierarchy1"/>
    <dgm:cxn modelId="{F899B1FB-D39D-47E0-A053-2DB04D4C0FB0}" type="presParOf" srcId="{CFFB4DA8-C248-724F-8677-29CECEEBABE4}" destId="{D275EDE2-9FFF-B648-967E-949092384762}" srcOrd="0" destOrd="0" presId="urn:microsoft.com/office/officeart/2005/8/layout/hierarchy1"/>
    <dgm:cxn modelId="{0A8B50B7-2EBD-4695-981B-E5327EFFA2FD}" type="presParOf" srcId="{D275EDE2-9FFF-B648-967E-949092384762}" destId="{D7595B16-2943-B548-9063-AC448B644140}" srcOrd="0" destOrd="0" presId="urn:microsoft.com/office/officeart/2005/8/layout/hierarchy1"/>
    <dgm:cxn modelId="{D09D93A7-B69F-4328-823A-EFF8D1089C6B}" type="presParOf" srcId="{D275EDE2-9FFF-B648-967E-949092384762}" destId="{E1AC4FFA-8A84-2A41-B373-2D74B07C4190}" srcOrd="1" destOrd="0" presId="urn:microsoft.com/office/officeart/2005/8/layout/hierarchy1"/>
    <dgm:cxn modelId="{B7E4222F-DF00-4DDB-A1A7-1642B6F8DE0E}" type="presParOf" srcId="{CFFB4DA8-C248-724F-8677-29CECEEBABE4}" destId="{08B607E3-C65C-6A4F-8823-E5E8ED21DF8C}" srcOrd="1" destOrd="0" presId="urn:microsoft.com/office/officeart/2005/8/layout/hierarchy1"/>
    <dgm:cxn modelId="{9E32A232-299D-40AE-9402-A4A83D802A13}" type="presParOf" srcId="{78A521C5-6906-614D-BF31-3B34CCFB8595}" destId="{42E3D6A3-B8CB-5747-922D-1647CF526A7D}" srcOrd="1" destOrd="0" presId="urn:microsoft.com/office/officeart/2005/8/layout/hierarchy1"/>
    <dgm:cxn modelId="{7567E0C4-D5B1-4951-BDC9-4D01C77ACA50}" type="presParOf" srcId="{42E3D6A3-B8CB-5747-922D-1647CF526A7D}" destId="{10F0702C-BD75-D84B-9DFA-85BB6453E5FB}" srcOrd="0" destOrd="0" presId="urn:microsoft.com/office/officeart/2005/8/layout/hierarchy1"/>
    <dgm:cxn modelId="{DD18361E-54A9-4A97-B53A-4749596F7DD4}" type="presParOf" srcId="{10F0702C-BD75-D84B-9DFA-85BB6453E5FB}" destId="{E0088FE9-BE90-8146-B773-89CC44C574CC}" srcOrd="0" destOrd="0" presId="urn:microsoft.com/office/officeart/2005/8/layout/hierarchy1"/>
    <dgm:cxn modelId="{F47516DB-D7FD-4ECD-949A-B263B1E1D5C6}" type="presParOf" srcId="{10F0702C-BD75-D84B-9DFA-85BB6453E5FB}" destId="{1AB68F0B-6054-F74C-936C-35883C3DCFDA}" srcOrd="1" destOrd="0" presId="urn:microsoft.com/office/officeart/2005/8/layout/hierarchy1"/>
    <dgm:cxn modelId="{5F1B2DA2-2341-4E5C-A2DB-ABDAD5995E20}" type="presParOf" srcId="{42E3D6A3-B8CB-5747-922D-1647CF526A7D}" destId="{4A2D7D25-7711-644E-9B87-66240B7BEC07}" srcOrd="1" destOrd="0" presId="urn:microsoft.com/office/officeart/2005/8/layout/hierarchy1"/>
    <dgm:cxn modelId="{B4C6F8F4-2BB3-41A0-B1B4-EA729F7C807D}" type="presParOf" srcId="{78A521C5-6906-614D-BF31-3B34CCFB8595}" destId="{5C6534DE-B94B-E244-AEDC-FE56CE7FFD28}" srcOrd="2" destOrd="0" presId="urn:microsoft.com/office/officeart/2005/8/layout/hierarchy1"/>
    <dgm:cxn modelId="{130A66C0-09BC-4885-A4F3-EB680E683A4F}" type="presParOf" srcId="{5C6534DE-B94B-E244-AEDC-FE56CE7FFD28}" destId="{3802639B-11AB-B44F-B903-7557BC906E1D}" srcOrd="0" destOrd="0" presId="urn:microsoft.com/office/officeart/2005/8/layout/hierarchy1"/>
    <dgm:cxn modelId="{64F416FA-905A-46D7-9956-0CC857F46AAE}" type="presParOf" srcId="{3802639B-11AB-B44F-B903-7557BC906E1D}" destId="{E2C17E83-58FE-6F42-80D0-852C70F2C1D5}" srcOrd="0" destOrd="0" presId="urn:microsoft.com/office/officeart/2005/8/layout/hierarchy1"/>
    <dgm:cxn modelId="{BED6F2C6-7A2B-4C82-949A-15B9A770FF07}" type="presParOf" srcId="{3802639B-11AB-B44F-B903-7557BC906E1D}" destId="{C0075F1A-DD90-5C4A-8D18-666DBEC7CD05}" srcOrd="1" destOrd="0" presId="urn:microsoft.com/office/officeart/2005/8/layout/hierarchy1"/>
    <dgm:cxn modelId="{7D94B869-1640-4B95-B741-F3769A86633B}" type="presParOf" srcId="{5C6534DE-B94B-E244-AEDC-FE56CE7FFD28}" destId="{918996BA-E5C4-334C-8FB4-2FD726B6A1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=""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=""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4C38CF-67C2-4088-A2AD-522FD06E4E9F}" type="datetime1">
              <a:rPr lang="pl-PL" smtClean="0"/>
              <a:t>17.12.2022</a:t>
            </a:fld>
            <a:endParaRPr lang="pl-PL"/>
          </a:p>
        </p:txBody>
      </p:sp>
      <p:sp>
        <p:nvSpPr>
          <p:cNvPr id="4" name="Stopka — symbol zastępczy 3">
            <a:extLst>
              <a:ext uri="{FF2B5EF4-FFF2-40B4-BE49-F238E27FC236}">
                <a16:creationId xmlns=""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=""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CDBB5-5B4A-4483-935D-A73935186B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FB94E0-1F98-4426-9482-6C6FD17970C3}" type="datetime1">
              <a:rPr lang="pl-PL" smtClean="0"/>
              <a:t>17.12.2022</a:t>
            </a:fld>
            <a:endParaRPr lang="pl-PL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/>
              <a:t>Kliknij, aby edytować style wzorców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7CCE34D-CFF1-4FFE-815B-D050E7ED2D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l-PL" smtClean="0"/>
              <a:t>1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DB1513CE-31DD-419A-8771-730D4114704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8DDCB5A-8DF3-4145-9175-339BBE145B1B}" type="datetime1">
              <a:rPr lang="pl-PL" smtClean="0"/>
              <a:t>17.12.2022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pl-PL" smtClean="0"/>
              <a:t>20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96F04566-63C4-4E04-95F6-F236912A2F8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49161C6-02E6-4A51-9612-82E8932FCFC9}" type="datetime1">
              <a:rPr lang="pl-PL" smtClean="0"/>
              <a:t>17.12.2022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087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smtClean="0"/>
              <a:t>Wtorek, 2 lutego 20XX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smtClean="0"/>
              <a:t>Przykładowy tekst stopki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091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smtClean="0"/>
              <a:t>Wtorek, 2 lutego 20XX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smtClean="0"/>
              <a:t>Przykładowy tekst stopki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862633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smtClean="0"/>
              <a:t>Wtorek, 2 lutego 20XX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smtClean="0"/>
              <a:t>Przykładowy tekst stopki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554681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smtClean="0"/>
              <a:t>Wtorek, 2 lutego 20XX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smtClean="0"/>
              <a:t>Przykładowy tekst stopki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3850870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smtClean="0"/>
              <a:t>Wtorek, 2 lutego 20XX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smtClean="0"/>
              <a:t>Przykładowy tekst stopki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7827581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smtClean="0"/>
              <a:t>Wtorek, 2 lutego 20XX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smtClean="0"/>
              <a:t>Przykładowy tekst stopki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138579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smtClean="0"/>
              <a:t>Wtorek, 2 lutego 20XX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smtClean="0"/>
              <a:t>Przykładowy tekst stopki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8778818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smtClean="0"/>
              <a:t>Wtorek, 2 lutego 20XX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smtClean="0"/>
              <a:t>Przykładowy tekst stopki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6484088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=""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pl-PL" sz="4800"/>
              <a:t>3DFloat</a:t>
            </a:r>
          </a:p>
        </p:txBody>
      </p:sp>
      <p:sp>
        <p:nvSpPr>
          <p:cNvPr id="14" name="Obraz — symbol zastępczy 13">
            <a:extLst>
              <a:ext uri="{FF2B5EF4-FFF2-40B4-BE49-F238E27FC236}">
                <a16:creationId xmlns=""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l-PL"/>
              <a:t>Kliknij ikonę, aby dodać obraz</a:t>
            </a:r>
          </a:p>
        </p:txBody>
      </p:sp>
      <p:sp>
        <p:nvSpPr>
          <p:cNvPr id="8" name="Owal 7">
            <a:extLst>
              <a:ext uri="{FF2B5EF4-FFF2-40B4-BE49-F238E27FC236}">
                <a16:creationId xmlns="" xmlns:a16="http://schemas.microsoft.com/office/drawing/2014/main" id="{938AD48E-7D67-4BE9-97B6-DB64DE5253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/>
          </a:p>
        </p:txBody>
      </p:sp>
      <p:grpSp>
        <p:nvGrpSpPr>
          <p:cNvPr id="9" name="Grupa 8">
            <a:extLst>
              <a:ext uri="{FF2B5EF4-FFF2-40B4-BE49-F238E27FC236}">
                <a16:creationId xmlns="" xmlns:a16="http://schemas.microsoft.com/office/drawing/2014/main" id="{EB6FF8E2-165B-49EB-8120-14190F9491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Dowolny kształt: Kształt 9">
              <a:extLst>
                <a:ext uri="{FF2B5EF4-FFF2-40B4-BE49-F238E27FC236}">
                  <a16:creationId xmlns=""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l-PL"/>
            </a:p>
          </p:txBody>
        </p:sp>
        <p:sp>
          <p:nvSpPr>
            <p:cNvPr id="11" name="Owal 10">
              <a:extLst>
                <a:ext uri="{FF2B5EF4-FFF2-40B4-BE49-F238E27FC236}">
                  <a16:creationId xmlns=""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l-PL"/>
            </a:p>
          </p:txBody>
        </p:sp>
      </p:grpSp>
      <p:sp>
        <p:nvSpPr>
          <p:cNvPr id="3" name="Tekst — symbol zastępczy 2">
            <a:extLst>
              <a:ext uri="{FF2B5EF4-FFF2-40B4-BE49-F238E27FC236}">
                <a16:creationId xmlns=""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20849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Zamkni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ytuł 1">
            <a:extLst>
              <a:ext uri="{FF2B5EF4-FFF2-40B4-BE49-F238E27FC236}">
                <a16:creationId xmlns=""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1" name="Podtytuł 2">
            <a:extLst>
              <a:ext uri="{FF2B5EF4-FFF2-40B4-BE49-F238E27FC236}">
                <a16:creationId xmlns=""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pl-PL">
                <a:solidFill>
                  <a:schemeClr val="tx1">
                    <a:alpha val="60000"/>
                  </a:schemeClr>
                </a:solidFill>
              </a:rPr>
              <a:t>Kliknij, aby edytować styl wzorca podtytułu</a:t>
            </a:r>
            <a:endParaRPr lang="pl-PL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Obraz — symbol zastępczy 39">
            <a:extLst>
              <a:ext uri="{FF2B5EF4-FFF2-40B4-BE49-F238E27FC236}">
                <a16:creationId xmlns=""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2" name="Obraz — symbol zastępczy 41">
            <a:extLst>
              <a:ext uri="{FF2B5EF4-FFF2-40B4-BE49-F238E27FC236}">
                <a16:creationId xmlns=""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l-PL"/>
              <a:t>Kliknij ikonę, aby dodać obraz</a:t>
            </a:r>
          </a:p>
        </p:txBody>
      </p:sp>
      <p:grpSp>
        <p:nvGrpSpPr>
          <p:cNvPr id="43" name="Grupa 42">
            <a:extLst>
              <a:ext uri="{FF2B5EF4-FFF2-40B4-BE49-F238E27FC236}">
                <a16:creationId xmlns="" xmlns:a16="http://schemas.microsoft.com/office/drawing/2014/main" id="{06966E3E-9B30-4375-AC9A-23256CC87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Dowolny kształt: Kształt 43">
              <a:extLst>
                <a:ext uri="{FF2B5EF4-FFF2-40B4-BE49-F238E27FC236}">
                  <a16:creationId xmlns=""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45" name="Owal 44">
              <a:extLst>
                <a:ext uri="{FF2B5EF4-FFF2-40B4-BE49-F238E27FC236}">
                  <a16:creationId xmlns=""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l-PL"/>
            </a:p>
          </p:txBody>
        </p:sp>
        <p:sp>
          <p:nvSpPr>
            <p:cNvPr id="46" name="Dowolny kształt: Kształt 45">
              <a:extLst>
                <a:ext uri="{FF2B5EF4-FFF2-40B4-BE49-F238E27FC236}">
                  <a16:creationId xmlns=""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="" xmlns:a16="http://schemas.microsoft.com/office/drawing/2014/main" id="{394664AE-6DC5-428F-9AC4-5A8F67571F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Dowolny kształt: Kształt 15">
              <a:extLst>
                <a:ext uri="{FF2B5EF4-FFF2-40B4-BE49-F238E27FC236}">
                  <a16:creationId xmlns=""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l-PL"/>
            </a:p>
          </p:txBody>
        </p:sp>
        <p:sp>
          <p:nvSpPr>
            <p:cNvPr id="21" name="Owal 20">
              <a:extLst>
                <a:ext uri="{FF2B5EF4-FFF2-40B4-BE49-F238E27FC236}">
                  <a16:creationId xmlns=""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l-PL"/>
            </a:p>
          </p:txBody>
        </p:sp>
      </p:grpSp>
      <p:sp>
        <p:nvSpPr>
          <p:cNvPr id="5" name="Data — symbol zastępczy 4">
            <a:extLst>
              <a:ext uri="{FF2B5EF4-FFF2-40B4-BE49-F238E27FC236}">
                <a16:creationId xmlns=""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l-PL"/>
              <a:t>Wtorek, 2 lutego 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=""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l-PL"/>
              <a:t>Przykładowy tekst stopki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=""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Owal 16">
            <a:extLst>
              <a:ext uri="{FF2B5EF4-FFF2-40B4-BE49-F238E27FC236}">
                <a16:creationId xmlns="" xmlns:a16="http://schemas.microsoft.com/office/drawing/2014/main" id="{83C43C1C-00B3-40E0-B073-B8C56206D0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0293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=""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rtlCol="0" anchor="b" anchorCtr="0">
            <a:noAutofit/>
          </a:bodyPr>
          <a:lstStyle>
            <a:lvl1pPr>
              <a:defRPr/>
            </a:lvl1pPr>
          </a:lstStyle>
          <a:p>
            <a:pPr rtl="0"/>
            <a:r>
              <a:rPr lang="pl-PL"/>
              <a:t>Kliknij, aby dodać tytuł</a:t>
            </a:r>
          </a:p>
        </p:txBody>
      </p:sp>
      <p:sp>
        <p:nvSpPr>
          <p:cNvPr id="7" name="Zawartość — symbol zastępczy 2">
            <a:extLst>
              <a:ext uri="{FF2B5EF4-FFF2-40B4-BE49-F238E27FC236}">
                <a16:creationId xmlns=""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rtlCol="0" anchor="t" anchorCtr="0">
            <a:noAutofit/>
          </a:bodyPr>
          <a:lstStyle>
            <a:lvl1pPr>
              <a:buNone/>
              <a:defRPr/>
            </a:lvl1pPr>
          </a:lstStyle>
          <a:p>
            <a:pPr rtl="0">
              <a:lnSpc>
                <a:spcPct val="120000"/>
              </a:lnSpc>
            </a:pPr>
            <a:r>
              <a:rPr lang="pl-PL" sz="1600"/>
              <a:t>Kliknij, aby dodać tekst</a:t>
            </a:r>
          </a:p>
        </p:txBody>
      </p:sp>
      <p:sp>
        <p:nvSpPr>
          <p:cNvPr id="17" name="Obraz — symbol zastępczy 16">
            <a:extLst>
              <a:ext uri="{FF2B5EF4-FFF2-40B4-BE49-F238E27FC236}">
                <a16:creationId xmlns=""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pl-PL"/>
              <a:t>Kliknij ikonę, aby dodać obraz</a:t>
            </a:r>
          </a:p>
        </p:txBody>
      </p:sp>
      <p:sp>
        <p:nvSpPr>
          <p:cNvPr id="22" name="Obraz — symbol zastępczy 21">
            <a:extLst>
              <a:ext uri="{FF2B5EF4-FFF2-40B4-BE49-F238E27FC236}">
                <a16:creationId xmlns=""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pl-PL"/>
              <a:t>Kliknij ikonę, aby dodać obraz</a:t>
            </a:r>
          </a:p>
        </p:txBody>
      </p:sp>
      <p:sp>
        <p:nvSpPr>
          <p:cNvPr id="25" name="Obraz — symbol zastępczy 24">
            <a:extLst>
              <a:ext uri="{FF2B5EF4-FFF2-40B4-BE49-F238E27FC236}">
                <a16:creationId xmlns=""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pl-PL"/>
              <a:t>Kliknij ikonę, aby dodać obraz</a:t>
            </a:r>
          </a:p>
        </p:txBody>
      </p:sp>
      <p:sp>
        <p:nvSpPr>
          <p:cNvPr id="2" name="Data — symbol zastępczy 1">
            <a:extLst>
              <a:ext uri="{FF2B5EF4-FFF2-40B4-BE49-F238E27FC236}">
                <a16:creationId xmlns=""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l-PL"/>
              <a:t>Wtorek, 2 lutego 20XX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=""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l-PL"/>
              <a:t>Przykładowy tekst stopki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=""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l-PL" smtClean="0"/>
              <a:t>‹#›</a:t>
            </a:fld>
            <a:endParaRPr lang="pl-PL"/>
          </a:p>
        </p:txBody>
      </p:sp>
      <p:sp>
        <p:nvSpPr>
          <p:cNvPr id="6" name="Owal 5">
            <a:extLst>
              <a:ext uri="{FF2B5EF4-FFF2-40B4-BE49-F238E27FC236}">
                <a16:creationId xmlns="" xmlns:a16="http://schemas.microsoft.com/office/drawing/2014/main" id="{92FF63B4-C261-4597-9EE0-811D250B9D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/>
          </a:p>
        </p:txBody>
      </p:sp>
      <p:grpSp>
        <p:nvGrpSpPr>
          <p:cNvPr id="10" name="Grupa 9">
            <a:extLst>
              <a:ext uri="{FF2B5EF4-FFF2-40B4-BE49-F238E27FC236}">
                <a16:creationId xmlns="" xmlns:a16="http://schemas.microsoft.com/office/drawing/2014/main" id="{F92CF088-7F97-4A11-8A81-0EF641F698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Dowolny kształt: Kształt 10">
              <a:extLst>
                <a:ext uri="{FF2B5EF4-FFF2-40B4-BE49-F238E27FC236}">
                  <a16:creationId xmlns=""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l-PL"/>
            </a:p>
          </p:txBody>
        </p:sp>
        <p:sp>
          <p:nvSpPr>
            <p:cNvPr id="12" name="Owal 11">
              <a:extLst>
                <a:ext uri="{FF2B5EF4-FFF2-40B4-BE49-F238E27FC236}">
                  <a16:creationId xmlns=""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smtClean="0"/>
              <a:t>Wtorek, 2 lutego 20XX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smtClean="0"/>
              <a:t>Przykładowy tekst stopki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3657898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stę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=""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2" name="Obraz — symbol zastępczy 11">
            <a:extLst>
              <a:ext uri="{FF2B5EF4-FFF2-40B4-BE49-F238E27FC236}">
                <a16:creationId xmlns=""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l-PL"/>
              <a:t>Kliknij ikonę, aby dodać obraz</a:t>
            </a:r>
          </a:p>
        </p:txBody>
      </p:sp>
      <p:sp>
        <p:nvSpPr>
          <p:cNvPr id="18" name="Obraz — symbol zastępczy 11">
            <a:extLst>
              <a:ext uri="{FF2B5EF4-FFF2-40B4-BE49-F238E27FC236}">
                <a16:creationId xmlns=""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l-PL"/>
              <a:t>Kliknij ikonę, aby dodać obraz</a:t>
            </a:r>
          </a:p>
        </p:txBody>
      </p:sp>
      <p:sp>
        <p:nvSpPr>
          <p:cNvPr id="19" name="Obraz — symbol zastępczy 11">
            <a:extLst>
              <a:ext uri="{FF2B5EF4-FFF2-40B4-BE49-F238E27FC236}">
                <a16:creationId xmlns=""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l-PL"/>
              <a:t>Kliknij ikonę, aby dodać obraz</a:t>
            </a:r>
          </a:p>
        </p:txBody>
      </p:sp>
      <p:sp>
        <p:nvSpPr>
          <p:cNvPr id="20" name="Obraz — symbol zastępczy 11">
            <a:extLst>
              <a:ext uri="{FF2B5EF4-FFF2-40B4-BE49-F238E27FC236}">
                <a16:creationId xmlns=""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pl-PL"/>
              <a:t>Kliknij ikonę, aby dodać obraz</a:t>
            </a:r>
          </a:p>
        </p:txBody>
      </p:sp>
      <p:sp>
        <p:nvSpPr>
          <p:cNvPr id="2" name="Data — symbol zastępczy 1">
            <a:extLst>
              <a:ext uri="{FF2B5EF4-FFF2-40B4-BE49-F238E27FC236}">
                <a16:creationId xmlns=""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l-PL"/>
              <a:t>Wtorek, 2 lutego 20XX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=""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l-PL"/>
              <a:t>Przykładowy tekst stopki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=""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Zawartość — symbol zastępczy 6">
            <a:extLst>
              <a:ext uri="{FF2B5EF4-FFF2-40B4-BE49-F238E27FC236}">
                <a16:creationId xmlns=""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dział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raz — symbol zastępczy 7">
            <a:extLst>
              <a:ext uri="{FF2B5EF4-FFF2-40B4-BE49-F238E27FC236}">
                <a16:creationId xmlns=""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pl-PL"/>
              <a:t>Kliknij ikonę, aby dodać obraz</a:t>
            </a:r>
          </a:p>
        </p:txBody>
      </p:sp>
      <p:sp>
        <p:nvSpPr>
          <p:cNvPr id="16" name="Podtytuł 2">
            <a:extLst>
              <a:ext uri="{FF2B5EF4-FFF2-40B4-BE49-F238E27FC236}">
                <a16:creationId xmlns=""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 rtlCol="0"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pPr rtl="0"/>
            <a:r>
              <a:rPr lang="pl-PL">
                <a:solidFill>
                  <a:schemeClr val="tx1">
                    <a:alpha val="60000"/>
                  </a:schemeClr>
                </a:solidFill>
              </a:rPr>
              <a:t>Kliknij, aby edytować styl wzorca podtytułu</a:t>
            </a:r>
            <a:endParaRPr lang="pl-PL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ytuł 1">
            <a:extLst>
              <a:ext uri="{FF2B5EF4-FFF2-40B4-BE49-F238E27FC236}">
                <a16:creationId xmlns=""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rtlCol="0"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=""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rtlCol="0" anchor="b" anchorCtr="0">
            <a:noAutofit/>
          </a:bodyPr>
          <a:lstStyle>
            <a:lvl1pPr>
              <a:defRPr sz="400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8" name="Grupa 7">
            <a:extLst>
              <a:ext uri="{FF2B5EF4-FFF2-40B4-BE49-F238E27FC236}">
                <a16:creationId xmlns="" xmlns:a16="http://schemas.microsoft.com/office/drawing/2014/main" id="{B17C5C60-EC4D-410B-9997-0B73289605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Dowolny kształt 5">
              <a:extLst>
                <a:ext uri="{FF2B5EF4-FFF2-40B4-BE49-F238E27FC236}">
                  <a16:creationId xmlns=""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l-PL"/>
            </a:p>
          </p:txBody>
        </p:sp>
        <p:sp>
          <p:nvSpPr>
            <p:cNvPr id="10" name="Dowolny kształt 6">
              <a:extLst>
                <a:ext uri="{FF2B5EF4-FFF2-40B4-BE49-F238E27FC236}">
                  <a16:creationId xmlns=""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l-PL"/>
            </a:p>
          </p:txBody>
        </p:sp>
        <p:sp>
          <p:nvSpPr>
            <p:cNvPr id="11" name="Dowolny kształt 8">
              <a:extLst>
                <a:ext uri="{FF2B5EF4-FFF2-40B4-BE49-F238E27FC236}">
                  <a16:creationId xmlns=""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l-PL"/>
            </a:p>
          </p:txBody>
        </p:sp>
      </p:grpSp>
      <p:sp>
        <p:nvSpPr>
          <p:cNvPr id="12" name="Owal 11">
            <a:extLst>
              <a:ext uri="{FF2B5EF4-FFF2-40B4-BE49-F238E27FC236}">
                <a16:creationId xmlns="" xmlns:a16="http://schemas.microsoft.com/office/drawing/2014/main" id="{80A2FA6F-99B7-4984-A80C-570644889F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/>
          </a:p>
        </p:txBody>
      </p:sp>
      <p:sp>
        <p:nvSpPr>
          <p:cNvPr id="17" name="Zawartość — symbol zastępczy 16">
            <a:extLst>
              <a:ext uri="{FF2B5EF4-FFF2-40B4-BE49-F238E27FC236}">
                <a16:creationId xmlns=""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15" name="Obraz — symbol zastępczy 14">
            <a:extLst>
              <a:ext uri="{FF2B5EF4-FFF2-40B4-BE49-F238E27FC236}">
                <a16:creationId xmlns=""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pl-PL"/>
              <a:t>Kliknij ikonę, aby dodać obraz</a:t>
            </a:r>
          </a:p>
        </p:txBody>
      </p:sp>
      <p:sp>
        <p:nvSpPr>
          <p:cNvPr id="2" name="Data — symbol zastępczy 1">
            <a:extLst>
              <a:ext uri="{FF2B5EF4-FFF2-40B4-BE49-F238E27FC236}">
                <a16:creationId xmlns=""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l-PL"/>
              <a:t>Wtorek, 2 lutego 20XX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=""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l-PL"/>
              <a:t>Przykładowy tekst stopki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=""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a 33">
            <a:extLst>
              <a:ext uri="{FF2B5EF4-FFF2-40B4-BE49-F238E27FC236}">
                <a16:creationId xmlns="" xmlns:a16="http://schemas.microsoft.com/office/drawing/2014/main" id="{79DE9FAB-6BBA-4CFE-B67D-77B47F01EC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Dowolny kształt: Kształt 34">
              <a:extLst>
                <a:ext uri="{FF2B5EF4-FFF2-40B4-BE49-F238E27FC236}">
                  <a16:creationId xmlns=""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pl-PL" dirty="0"/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=""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pl-PL" dirty="0">
                <a:solidFill>
                  <a:schemeClr val="tx1"/>
                </a:solidFill>
              </a:endParaRPr>
            </a:p>
          </p:txBody>
        </p:sp>
        <p:sp>
          <p:nvSpPr>
            <p:cNvPr id="37" name="Owal 36">
              <a:extLst>
                <a:ext uri="{FF2B5EF4-FFF2-40B4-BE49-F238E27FC236}">
                  <a16:creationId xmlns=""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l-PL"/>
            </a:p>
          </p:txBody>
        </p:sp>
        <p:sp>
          <p:nvSpPr>
            <p:cNvPr id="38" name="Owal 37">
              <a:extLst>
                <a:ext uri="{FF2B5EF4-FFF2-40B4-BE49-F238E27FC236}">
                  <a16:creationId xmlns=""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l-PL"/>
            </a:p>
          </p:txBody>
        </p:sp>
      </p:grpSp>
      <p:sp>
        <p:nvSpPr>
          <p:cNvPr id="19" name="Dowolny kształt: Kształt 18">
            <a:extLst>
              <a:ext uri="{FF2B5EF4-FFF2-40B4-BE49-F238E27FC236}">
                <a16:creationId xmlns="" xmlns:a16="http://schemas.microsoft.com/office/drawing/2014/main" id="{82184FF4-7029-4ED7-813A-192E606087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/>
          </a:p>
        </p:txBody>
      </p:sp>
      <p:sp>
        <p:nvSpPr>
          <p:cNvPr id="20" name="Owal 19">
            <a:extLst>
              <a:ext uri="{FF2B5EF4-FFF2-40B4-BE49-F238E27FC236}">
                <a16:creationId xmlns="" xmlns:a16="http://schemas.microsoft.com/office/drawing/2014/main" id="{AAA7AB09-557C-41AD-9113-FF9F68FA10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/>
          </a:p>
        </p:txBody>
      </p:sp>
      <p:sp>
        <p:nvSpPr>
          <p:cNvPr id="25" name="Owal 24">
            <a:extLst>
              <a:ext uri="{FF2B5EF4-FFF2-40B4-BE49-F238E27FC236}">
                <a16:creationId xmlns="" xmlns:a16="http://schemas.microsoft.com/office/drawing/2014/main" id="{EF99ECAA-1F11-4937-BBA6-51935AB44C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/>
          </a:p>
        </p:txBody>
      </p:sp>
      <p:sp>
        <p:nvSpPr>
          <p:cNvPr id="15" name="Tytuł 1">
            <a:extLst>
              <a:ext uri="{FF2B5EF4-FFF2-40B4-BE49-F238E27FC236}">
                <a16:creationId xmlns=""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pl-PL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pl-PL"/>
              <a:t>Kliknij, aby edytować styl</a:t>
            </a:r>
          </a:p>
        </p:txBody>
      </p:sp>
      <p:sp>
        <p:nvSpPr>
          <p:cNvPr id="16" name="Tekst — symbol zastępczy 2">
            <a:extLst>
              <a:ext uri="{FF2B5EF4-FFF2-40B4-BE49-F238E27FC236}">
                <a16:creationId xmlns=""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17" name="Zawartość — symbol zastępczy 3">
            <a:extLst>
              <a:ext uri="{FF2B5EF4-FFF2-40B4-BE49-F238E27FC236}">
                <a16:creationId xmlns=""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</a:p>
        </p:txBody>
      </p:sp>
      <p:sp>
        <p:nvSpPr>
          <p:cNvPr id="22" name="Tekst — symbol zastępczy 4">
            <a:extLst>
              <a:ext uri="{FF2B5EF4-FFF2-40B4-BE49-F238E27FC236}">
                <a16:creationId xmlns=""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pl-PL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pl-PL"/>
              <a:t>Kliknij, aby edytować style wzorca tekstu</a:t>
            </a:r>
          </a:p>
        </p:txBody>
      </p:sp>
      <p:sp>
        <p:nvSpPr>
          <p:cNvPr id="23" name="Zawartość — symbol zastępczy 5">
            <a:extLst>
              <a:ext uri="{FF2B5EF4-FFF2-40B4-BE49-F238E27FC236}">
                <a16:creationId xmlns=""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</a:p>
        </p:txBody>
      </p:sp>
      <p:sp>
        <p:nvSpPr>
          <p:cNvPr id="18" name="Tekst — symbol zastępczy 4">
            <a:extLst>
              <a:ext uri="{FF2B5EF4-FFF2-40B4-BE49-F238E27FC236}">
                <a16:creationId xmlns=""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pl-PL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pl-PL"/>
              <a:t>Kliknij, aby EDYTOWAĆ</a:t>
            </a:r>
          </a:p>
        </p:txBody>
      </p:sp>
      <p:sp>
        <p:nvSpPr>
          <p:cNvPr id="21" name="Zawartość — symbol zastępczy 5">
            <a:extLst>
              <a:ext uri="{FF2B5EF4-FFF2-40B4-BE49-F238E27FC236}">
                <a16:creationId xmlns=""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=""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pl-PL"/>
              <a:t>Wtorek, 2 lutego 20XX</a:t>
            </a:r>
            <a:endParaRPr lang="pl-PL" dirty="0"/>
          </a:p>
        </p:txBody>
      </p:sp>
      <p:sp>
        <p:nvSpPr>
          <p:cNvPr id="5" name="Stopka — symbol zastępczy 4">
            <a:extLst>
              <a:ext uri="{FF2B5EF4-FFF2-40B4-BE49-F238E27FC236}">
                <a16:creationId xmlns=""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pl-PL"/>
              <a:t>Przykładowy tekst stopki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=""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smtClean="0"/>
              <a:t>Wtorek, 2 lutego 20XX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smtClean="0"/>
              <a:t>Przykładowy tekst stopki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931853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smtClean="0"/>
              <a:t>Wtorek, 2 lutego 20XX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smtClean="0"/>
              <a:t>Przykładowy tekst stopki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629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smtClean="0"/>
              <a:t>Wtorek, 2 lutego 20XX</a:t>
            </a:r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smtClean="0"/>
              <a:t>Przykładowy tekst stopki</a:t>
            </a: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8062149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smtClean="0"/>
              <a:t>Wtorek, 2 lutego 20XX</a:t>
            </a:r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smtClean="0"/>
              <a:t>Przykładowy tekst stopki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99603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smtClean="0"/>
              <a:t>Wtorek, 2 lutego 20XX</a:t>
            </a: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smtClean="0"/>
              <a:t>Przykładowy tekst stopki</a:t>
            </a: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244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smtClean="0"/>
              <a:t>Wtorek, 2 lutego 20XX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smtClean="0"/>
              <a:t>Przykładowy tekst stopki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253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smtClean="0"/>
              <a:t>Wtorek, 2 lutego 20XX</a:t>
            </a:r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smtClean="0"/>
              <a:t>Przykładowy tekst stopki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7298227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l-PL" smtClean="0"/>
              <a:t>Wtorek, 2 lutego 20XX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l-PL" smtClean="0"/>
              <a:t>Przykładowy tekst stopki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DBA1B0FB-D917-4C8C-928F-313BD683BF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699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9" r:id="rId18"/>
    <p:sldLayoutId id="2147483700" r:id="rId19"/>
    <p:sldLayoutId id="2147483733" r:id="rId20"/>
    <p:sldLayoutId id="2147483734" r:id="rId21"/>
    <p:sldLayoutId id="2147483696" r:id="rId22"/>
    <p:sldLayoutId id="2147483697" r:id="rId2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1582" y="815801"/>
            <a:ext cx="3565524" cy="2384898"/>
          </a:xfrm>
        </p:spPr>
        <p:txBody>
          <a:bodyPr rtlCol="0" anchor="b" anchorCtr="0">
            <a:normAutofit/>
          </a:bodyPr>
          <a:lstStyle/>
          <a:p>
            <a:pPr rtl="0"/>
            <a:r>
              <a:rPr lang="pl-PL" dirty="0" err="1"/>
              <a:t>Dependency</a:t>
            </a:r>
            <a:r>
              <a:rPr lang="pl-PL" dirty="0"/>
              <a:t> </a:t>
            </a:r>
            <a:r>
              <a:rPr lang="pl-PL" dirty="0" err="1"/>
              <a:t>Injection</a:t>
            </a:r>
            <a:r>
              <a:rPr lang="pl-PL" dirty="0"/>
              <a:t> and CDI</a:t>
            </a:r>
          </a:p>
        </p:txBody>
      </p:sp>
      <p:pic>
        <p:nvPicPr>
          <p:cNvPr id="14" name="Obraz — symbol zastępczy 13" descr="Cyfrowe tło punktów danych">
            <a:extLst>
              <a:ext uri="{FF2B5EF4-FFF2-40B4-BE49-F238E27FC236}">
                <a16:creationId xmlns=""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/>
        </p:blipFill>
        <p:spPr>
          <a:xfrm>
            <a:off x="0" y="0"/>
            <a:ext cx="6482687" cy="6858000"/>
          </a:xfrm>
        </p:spPr>
      </p:pic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2781300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Mateusz Bonk</a:t>
            </a:r>
          </a:p>
          <a:p>
            <a:pPr rtl="0"/>
            <a:r>
              <a:rPr lang="pl-PL" dirty="0"/>
              <a:t>Piotr Kasperek</a:t>
            </a:r>
          </a:p>
          <a:p>
            <a:pPr rtl="0"/>
            <a:r>
              <a:rPr lang="pl-PL" dirty="0"/>
              <a:t>Aleksandra Krasoń</a:t>
            </a:r>
          </a:p>
          <a:p>
            <a:pPr rtl="0"/>
            <a:r>
              <a:rPr lang="pl-PL" dirty="0"/>
              <a:t>Robert Pyrek</a:t>
            </a:r>
          </a:p>
          <a:p>
            <a:pPr rtl="0"/>
            <a:r>
              <a:rPr lang="pl-PL" dirty="0"/>
              <a:t>Julia Szanduła</a:t>
            </a:r>
          </a:p>
          <a:p>
            <a:pPr rtl="0"/>
            <a:r>
              <a:rPr lang="pl-PL" dirty="0"/>
              <a:t>Bartłomiej </a:t>
            </a:r>
            <a:r>
              <a:rPr lang="pl-PL" dirty="0" err="1"/>
              <a:t>Ciesiński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D40A80A-D177-B1EE-BC31-17318AE9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Sile typowanie CDI, poprzez:</a:t>
            </a:r>
            <a:endParaRPr lang="pl-PL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="" xmlns:a16="http://schemas.microsoft.com/office/drawing/2014/main" id="{DB306B27-820E-6353-4E16-54581974B5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921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=""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=""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=""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=""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3F48B85-64C0-A942-A833-64CD63E5A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Beans w CDI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CA60B4A-DA46-6E46-62B0-9829E0AAF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pl-PL" sz="2400"/>
              <a:t>CDI rozszerza koncepcję „beans” znaną z JavaBeans i EJB </a:t>
            </a:r>
          </a:p>
          <a:p>
            <a:r>
              <a:rPr lang="pl-PL" sz="2400"/>
              <a:t>Bean = obiekt przywiązany do kontekstu cyklu życia </a:t>
            </a:r>
          </a:p>
          <a:p>
            <a:r>
              <a:rPr lang="pl-PL" sz="2400"/>
              <a:t>CDI w pełni obsługuje sesyjne EJB  (Enterprise Java Beans)</a:t>
            </a:r>
          </a:p>
          <a:p>
            <a:r>
              <a:rPr lang="pl-PL" sz="2400"/>
              <a:t>CDI zastępuje managed beans JSF  (Java Server Faces)</a:t>
            </a:r>
          </a:p>
          <a:p>
            <a:r>
              <a:rPr lang="pl-PL" sz="2400"/>
              <a:t>CDI obsługuje wstrzykiwanie sesyjnych EJB i managed beans do innych sesyjnych EJB i managed beans</a:t>
            </a:r>
          </a:p>
        </p:txBody>
      </p:sp>
      <p:grpSp>
        <p:nvGrpSpPr>
          <p:cNvPr id="11" name="Group 40">
            <a:extLst>
              <a:ext uri="{FF2B5EF4-FFF2-40B4-BE49-F238E27FC236}">
                <a16:creationId xmlns="" xmlns:a16="http://schemas.microsoft.com/office/drawing/2014/main" id="{828A5161-06F1-46CF-8AD7-844680A59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41">
              <a:extLst>
                <a:ext uri="{FF2B5EF4-FFF2-40B4-BE49-F238E27FC236}">
                  <a16:creationId xmlns="" xmlns:a16="http://schemas.microsoft.com/office/drawing/2014/main" id="{D3F51FEB-38FB-4F6C-9F7B-2F2AFAB65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42">
              <a:extLst>
                <a:ext uri="{FF2B5EF4-FFF2-40B4-BE49-F238E27FC236}">
                  <a16:creationId xmlns="" xmlns:a16="http://schemas.microsoft.com/office/drawing/2014/main" id="{1E547BA6-BAE0-43BB-A7CA-60F69CE252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44">
            <a:extLst>
              <a:ext uri="{FF2B5EF4-FFF2-40B4-BE49-F238E27FC236}">
                <a16:creationId xmlns="" xmlns:a16="http://schemas.microsoft.com/office/drawing/2014/main" id="{5995D10D-E9C9-47DB-AE7E-801FEF38F5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45">
              <a:extLst>
                <a:ext uri="{FF2B5EF4-FFF2-40B4-BE49-F238E27FC236}">
                  <a16:creationId xmlns="" xmlns:a16="http://schemas.microsoft.com/office/drawing/2014/main" id="{CC1A72C6-3DE4-4EC3-9AD5-9E0D40D8CE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46">
              <a:extLst>
                <a:ext uri="{FF2B5EF4-FFF2-40B4-BE49-F238E27FC236}">
                  <a16:creationId xmlns="" xmlns:a16="http://schemas.microsoft.com/office/drawing/2014/main" id="{0B0DA1F1-C391-4EDF-9FE0-23E86E1377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405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="" xmlns:a16="http://schemas.microsoft.com/office/drawing/2014/main" id="{53B475F8-50AE-46A0-9943-B2B63183D5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941806-F74E-5392-FD07-1657D109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</p:spPr>
        <p:txBody>
          <a:bodyPr anchor="b">
            <a:normAutofit/>
          </a:bodyPr>
          <a:lstStyle/>
          <a:p>
            <a:r>
              <a:rPr lang="pl-PL" sz="5400" dirty="0"/>
              <a:t>Przykłady użycia CDI</a:t>
            </a:r>
          </a:p>
        </p:txBody>
      </p:sp>
      <p:graphicFrame>
        <p:nvGraphicFramePr>
          <p:cNvPr id="44" name="Content Placeholder 9">
            <a:extLst>
              <a:ext uri="{FF2B5EF4-FFF2-40B4-BE49-F238E27FC236}">
                <a16:creationId xmlns="" xmlns:a16="http://schemas.microsoft.com/office/drawing/2014/main" id="{84ACA73D-E77D-CB9C-FAA6-D083DBF1590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12648" y="2504819"/>
          <a:ext cx="6986016" cy="367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6415E7CD-31F7-61FB-D885-205A582D87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7702" y="3014952"/>
            <a:ext cx="3924029" cy="402212"/>
          </a:xfrm>
          <a:prstGeom prst="rect">
            <a:avLst/>
          </a:prstGeom>
        </p:spPr>
      </p:pic>
      <p:sp>
        <p:nvSpPr>
          <p:cNvPr id="71" name="sketch line">
            <a:extLst>
              <a:ext uri="{FF2B5EF4-FFF2-40B4-BE49-F238E27FC236}">
                <a16:creationId xmlns="" xmlns:a16="http://schemas.microsoft.com/office/drawing/2014/main" id="{75F6FDB4-2351-48C2-A863-2364A02343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86C86993-8891-DD04-05BE-CDE85CB539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7702" y="4067306"/>
            <a:ext cx="3969492" cy="1419093"/>
          </a:xfrm>
          <a:prstGeom prst="rect">
            <a:avLst/>
          </a:prstGeom>
        </p:spPr>
      </p:pic>
      <p:grpSp>
        <p:nvGrpSpPr>
          <p:cNvPr id="9" name="Group 40">
            <a:extLst>
              <a:ext uri="{FF2B5EF4-FFF2-40B4-BE49-F238E27FC236}">
                <a16:creationId xmlns="" xmlns:a16="http://schemas.microsoft.com/office/drawing/2014/main" id="{828A5161-06F1-46CF-8AD7-844680A59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0" name="Isosceles Triangle 41">
              <a:extLst>
                <a:ext uri="{FF2B5EF4-FFF2-40B4-BE49-F238E27FC236}">
                  <a16:creationId xmlns="" xmlns:a16="http://schemas.microsoft.com/office/drawing/2014/main" id="{D3F51FEB-38FB-4F6C-9F7B-2F2AFAB65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42">
              <a:extLst>
                <a:ext uri="{FF2B5EF4-FFF2-40B4-BE49-F238E27FC236}">
                  <a16:creationId xmlns="" xmlns:a16="http://schemas.microsoft.com/office/drawing/2014/main" id="{1E547BA6-BAE0-43BB-A7CA-60F69CE252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44">
            <a:extLst>
              <a:ext uri="{FF2B5EF4-FFF2-40B4-BE49-F238E27FC236}">
                <a16:creationId xmlns="" xmlns:a16="http://schemas.microsoft.com/office/drawing/2014/main" id="{5995D10D-E9C9-47DB-AE7E-801FEF38F5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3" name="Rectangle 45">
              <a:extLst>
                <a:ext uri="{FF2B5EF4-FFF2-40B4-BE49-F238E27FC236}">
                  <a16:creationId xmlns="" xmlns:a16="http://schemas.microsoft.com/office/drawing/2014/main" id="{CC1A72C6-3DE4-4EC3-9AD5-9E0D40D8CE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46">
              <a:extLst>
                <a:ext uri="{FF2B5EF4-FFF2-40B4-BE49-F238E27FC236}">
                  <a16:creationId xmlns="" xmlns:a16="http://schemas.microsoft.com/office/drawing/2014/main" id="{0B0DA1F1-C391-4EDF-9FE0-23E86E1377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Symbol zastępczy zawartości 3">
            <a:extLst>
              <a:ext uri="{FF2B5EF4-FFF2-40B4-BE49-F238E27FC236}">
                <a16:creationId xmlns="" xmlns:a16="http://schemas.microsoft.com/office/drawing/2014/main" id="{9B1755C0-CB72-DA7A-25E7-D9AACB0847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7703" y="1173794"/>
            <a:ext cx="4173741" cy="135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1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EF74DF2-4D8C-1836-AF18-19DD150859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EJB vs CDI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044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="" xmlns:a16="http://schemas.microsoft.com/office/drawing/2014/main" id="{53B475F8-50AE-46A0-9943-B2B63183D5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0">
            <a:extLst>
              <a:ext uri="{FF2B5EF4-FFF2-40B4-BE49-F238E27FC236}">
                <a16:creationId xmlns="" xmlns:a16="http://schemas.microsoft.com/office/drawing/2014/main" id="{828A5161-06F1-46CF-8AD7-844680A59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0" name="Isosceles Triangle 41">
              <a:extLst>
                <a:ext uri="{FF2B5EF4-FFF2-40B4-BE49-F238E27FC236}">
                  <a16:creationId xmlns="" xmlns:a16="http://schemas.microsoft.com/office/drawing/2014/main" id="{D3F51FEB-38FB-4F6C-9F7B-2F2AFAB65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42">
              <a:extLst>
                <a:ext uri="{FF2B5EF4-FFF2-40B4-BE49-F238E27FC236}">
                  <a16:creationId xmlns="" xmlns:a16="http://schemas.microsoft.com/office/drawing/2014/main" id="{1E547BA6-BAE0-43BB-A7CA-60F69CE252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44">
            <a:extLst>
              <a:ext uri="{FF2B5EF4-FFF2-40B4-BE49-F238E27FC236}">
                <a16:creationId xmlns="" xmlns:a16="http://schemas.microsoft.com/office/drawing/2014/main" id="{5995D10D-E9C9-47DB-AE7E-801FEF38F5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3" name="Rectangle 45">
              <a:extLst>
                <a:ext uri="{FF2B5EF4-FFF2-40B4-BE49-F238E27FC236}">
                  <a16:creationId xmlns="" xmlns:a16="http://schemas.microsoft.com/office/drawing/2014/main" id="{CC1A72C6-3DE4-4EC3-9AD5-9E0D40D8CE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46">
              <a:extLst>
                <a:ext uri="{FF2B5EF4-FFF2-40B4-BE49-F238E27FC236}">
                  <a16:creationId xmlns="" xmlns:a16="http://schemas.microsoft.com/office/drawing/2014/main" id="{0B0DA1F1-C391-4EDF-9FE0-23E86E1377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Symbol zastępczy zawartości 2">
            <a:extLst>
              <a:ext uri="{FF2B5EF4-FFF2-40B4-BE49-F238E27FC236}">
                <a16:creationId xmlns="" xmlns:a16="http://schemas.microsoft.com/office/drawing/2014/main" id="{10125F8F-C0A2-FD4B-1171-27E932A75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303" y="1569679"/>
            <a:ext cx="4955857" cy="3718641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CDI może działać samodzielnie bez kontenera EJB</a:t>
            </a:r>
            <a:endParaRPr lang="en-GB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Komponenty EJB wymagają kontenera EJB</a:t>
            </a:r>
            <a:endParaRPr lang="en-GB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CDI jest lżejszym, wydajnym lecz mniej funkcjonalnym kontenerem dla POJO</a:t>
            </a:r>
            <a:endParaRPr lang="en-GB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3200" dirty="0"/>
          </a:p>
        </p:txBody>
      </p:sp>
      <p:sp>
        <p:nvSpPr>
          <p:cNvPr id="18" name="Symbol zastępczy zawartości 2">
            <a:extLst>
              <a:ext uri="{FF2B5EF4-FFF2-40B4-BE49-F238E27FC236}">
                <a16:creationId xmlns="" xmlns:a16="http://schemas.microsoft.com/office/drawing/2014/main" id="{282E1214-AB63-98A3-94E7-CCB35250FD64}"/>
              </a:ext>
            </a:extLst>
          </p:cNvPr>
          <p:cNvSpPr txBox="1">
            <a:spLocks/>
          </p:cNvSpPr>
          <p:nvPr/>
        </p:nvSpPr>
        <p:spPr>
          <a:xfrm>
            <a:off x="6260386" y="1569678"/>
            <a:ext cx="4955857" cy="37186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Przykład:</a:t>
            </a:r>
            <a:endParaRPr lang="en-GB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Adnotacja @</a:t>
            </a:r>
            <a:r>
              <a:rPr lang="pl-PL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Inject</a:t>
            </a:r>
            <a:r>
              <a:rPr lang="pl-PL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może współpracować z POJO lub EJB i może wstrzyknąć dowolną kombinację każdego z nich, wywołując odpowiedni kontener do obsługi zadania. </a:t>
            </a:r>
            <a:endParaRPr lang="en-GB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2870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="" xmlns:a16="http://schemas.microsoft.com/office/drawing/2014/main" id="{53B475F8-50AE-46A0-9943-B2B63183D5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0">
            <a:extLst>
              <a:ext uri="{FF2B5EF4-FFF2-40B4-BE49-F238E27FC236}">
                <a16:creationId xmlns="" xmlns:a16="http://schemas.microsoft.com/office/drawing/2014/main" id="{828A5161-06F1-46CF-8AD7-844680A59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0" name="Isosceles Triangle 41">
              <a:extLst>
                <a:ext uri="{FF2B5EF4-FFF2-40B4-BE49-F238E27FC236}">
                  <a16:creationId xmlns="" xmlns:a16="http://schemas.microsoft.com/office/drawing/2014/main" id="{D3F51FEB-38FB-4F6C-9F7B-2F2AFAB65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42">
              <a:extLst>
                <a:ext uri="{FF2B5EF4-FFF2-40B4-BE49-F238E27FC236}">
                  <a16:creationId xmlns="" xmlns:a16="http://schemas.microsoft.com/office/drawing/2014/main" id="{1E547BA6-BAE0-43BB-A7CA-60F69CE252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44">
            <a:extLst>
              <a:ext uri="{FF2B5EF4-FFF2-40B4-BE49-F238E27FC236}">
                <a16:creationId xmlns="" xmlns:a16="http://schemas.microsoft.com/office/drawing/2014/main" id="{5995D10D-E9C9-47DB-AE7E-801FEF38F5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3" name="Rectangle 45">
              <a:extLst>
                <a:ext uri="{FF2B5EF4-FFF2-40B4-BE49-F238E27FC236}">
                  <a16:creationId xmlns="" xmlns:a16="http://schemas.microsoft.com/office/drawing/2014/main" id="{CC1A72C6-3DE4-4EC3-9AD5-9E0D40D8CE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46">
              <a:extLst>
                <a:ext uri="{FF2B5EF4-FFF2-40B4-BE49-F238E27FC236}">
                  <a16:creationId xmlns="" xmlns:a16="http://schemas.microsoft.com/office/drawing/2014/main" id="{0B0DA1F1-C391-4EDF-9FE0-23E86E1377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ytuł 1">
            <a:extLst>
              <a:ext uri="{FF2B5EF4-FFF2-40B4-BE49-F238E27FC236}">
                <a16:creationId xmlns="" xmlns:a16="http://schemas.microsoft.com/office/drawing/2014/main" id="{FCB102D8-1D22-4940-AF19-07CF3A0D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rtlCol="0"/>
          <a:lstStyle/>
          <a:p>
            <a:pPr rtl="0"/>
            <a:r>
              <a:rPr lang="pl-PL" dirty="0"/>
              <a:t>CDI </a:t>
            </a:r>
            <a:r>
              <a:rPr lang="pl-PL" dirty="0" err="1"/>
              <a:t>Beans</a:t>
            </a:r>
            <a:endParaRPr lang="pl-PL" dirty="0"/>
          </a:p>
        </p:txBody>
      </p:sp>
      <p:sp>
        <p:nvSpPr>
          <p:cNvPr id="16" name="Symbol zastępczy zawartości 3">
            <a:extLst>
              <a:ext uri="{FF2B5EF4-FFF2-40B4-BE49-F238E27FC236}">
                <a16:creationId xmlns="" xmlns:a16="http://schemas.microsoft.com/office/drawing/2014/main" id="{7CFDC550-6FB1-9004-A2F1-33B19DEEC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858738" cy="38807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2000" dirty="0" smtClean="0"/>
              <a:t>Musi </a:t>
            </a:r>
            <a:r>
              <a:rPr lang="pl-PL" sz="2000" dirty="0"/>
              <a:t>mieć konstruktor bezargumentowy lub musi zadeklarować adnotację @Inject</a:t>
            </a:r>
          </a:p>
          <a:p>
            <a:pPr>
              <a:lnSpc>
                <a:spcPct val="150000"/>
              </a:lnSpc>
            </a:pPr>
            <a:r>
              <a:rPr lang="pl-PL" sz="2000" dirty="0" smtClean="0"/>
              <a:t>Klasa </a:t>
            </a:r>
            <a:r>
              <a:rPr lang="pl-PL" sz="2000" dirty="0"/>
              <a:t>musi być konkretną klasą najwyższego poziomu lub opatrzona adnotacją @Decorate, nie może być niestatyczną klasą wewnętrzną</a:t>
            </a:r>
          </a:p>
          <a:p>
            <a:pPr>
              <a:lnSpc>
                <a:spcPct val="150000"/>
              </a:lnSpc>
            </a:pPr>
            <a:r>
              <a:rPr lang="pl-PL" sz="2000" dirty="0" smtClean="0"/>
              <a:t>Nie </a:t>
            </a:r>
            <a:r>
              <a:rPr lang="pl-PL" sz="2000" dirty="0"/>
              <a:t>można go zdefiniować jako EJB</a:t>
            </a:r>
          </a:p>
          <a:p>
            <a:pPr>
              <a:lnSpc>
                <a:spcPct val="150000"/>
              </a:lnSpc>
            </a:pPr>
            <a:r>
              <a:rPr lang="pl-PL" sz="2000" dirty="0" smtClean="0"/>
              <a:t>Jeśli </a:t>
            </a:r>
            <a:r>
              <a:rPr lang="pl-PL" sz="2000" dirty="0"/>
              <a:t>bean jest zdefiniowane jako </a:t>
            </a:r>
            <a:r>
              <a:rPr lang="pl-PL" sz="2000" dirty="0" err="1"/>
              <a:t>managed</a:t>
            </a:r>
            <a:r>
              <a:rPr lang="pl-PL" sz="2000" dirty="0"/>
              <a:t> bean przez inną technologię Java EE, taką jak JSF, również będzie zarządzane przez kontener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0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="" xmlns:a16="http://schemas.microsoft.com/office/drawing/2014/main" id="{53B475F8-50AE-46A0-9943-B2B63183D5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0">
            <a:extLst>
              <a:ext uri="{FF2B5EF4-FFF2-40B4-BE49-F238E27FC236}">
                <a16:creationId xmlns="" xmlns:a16="http://schemas.microsoft.com/office/drawing/2014/main" id="{828A5161-06F1-46CF-8AD7-844680A59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0" name="Isosceles Triangle 41">
              <a:extLst>
                <a:ext uri="{FF2B5EF4-FFF2-40B4-BE49-F238E27FC236}">
                  <a16:creationId xmlns="" xmlns:a16="http://schemas.microsoft.com/office/drawing/2014/main" id="{D3F51FEB-38FB-4F6C-9F7B-2F2AFAB65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42">
              <a:extLst>
                <a:ext uri="{FF2B5EF4-FFF2-40B4-BE49-F238E27FC236}">
                  <a16:creationId xmlns="" xmlns:a16="http://schemas.microsoft.com/office/drawing/2014/main" id="{1E547BA6-BAE0-43BB-A7CA-60F69CE252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44">
            <a:extLst>
              <a:ext uri="{FF2B5EF4-FFF2-40B4-BE49-F238E27FC236}">
                <a16:creationId xmlns="" xmlns:a16="http://schemas.microsoft.com/office/drawing/2014/main" id="{5995D10D-E9C9-47DB-AE7E-801FEF38F5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3" name="Rectangle 45">
              <a:extLst>
                <a:ext uri="{FF2B5EF4-FFF2-40B4-BE49-F238E27FC236}">
                  <a16:creationId xmlns="" xmlns:a16="http://schemas.microsoft.com/office/drawing/2014/main" id="{CC1A72C6-3DE4-4EC3-9AD5-9E0D40D8CE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46">
              <a:extLst>
                <a:ext uri="{FF2B5EF4-FFF2-40B4-BE49-F238E27FC236}">
                  <a16:creationId xmlns="" xmlns:a16="http://schemas.microsoft.com/office/drawing/2014/main" id="{0B0DA1F1-C391-4EDF-9FE0-23E86E1377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Symbol zastępczy zawartości 3">
            <a:extLst>
              <a:ext uri="{FF2B5EF4-FFF2-40B4-BE49-F238E27FC236}">
                <a16:creationId xmlns="" xmlns:a16="http://schemas.microsoft.com/office/drawing/2014/main" id="{7CFDC550-6FB1-9004-A2F1-33B19DEEC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70241"/>
            <a:ext cx="9462953" cy="3880773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Jawne bean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archives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zawiera deskryptor wdrożenia bean.xml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Można ograniczyć to co kontener CDI uważa za zarządzany bean poprzez zdefiniowanie właściwości bean-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discovery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 pliku </a:t>
            </a:r>
            <a:r>
              <a:rPr lang="pl-PL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bean.xml</a:t>
            </a:r>
            <a:endParaRPr lang="pl-PL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bean-</a:t>
            </a:r>
            <a:r>
              <a:rPr lang="pl-PL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discovery</a:t>
            </a:r>
            <a:r>
              <a:rPr lang="pl-PL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pl-PL" sz="2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</a:t>
            </a:r>
            <a:r>
              <a:rPr lang="pl-PL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przyjmuje jedną z trzech wartości: ALL, NONE lub ANNOTATED.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ALL(domyślne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zarządzanie wszystkimi znalezionymi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beans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 archiwum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NONE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brak zarządzania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beans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ANNOTATED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archiwum zachowuje się jako niejawne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Niejawne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bean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archives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nie zawiera deskryptora wdrożenia bean.xml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7" name="Tytuł 1">
            <a:extLst>
              <a:ext uri="{FF2B5EF4-FFF2-40B4-BE49-F238E27FC236}">
                <a16:creationId xmlns="" xmlns:a16="http://schemas.microsoft.com/office/drawing/2014/main" id="{FCB102D8-1D22-4940-AF19-07CF3A0D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rtlCol="0"/>
          <a:lstStyle/>
          <a:p>
            <a:pPr rtl="0"/>
            <a:r>
              <a:rPr lang="pl-PL" dirty="0"/>
              <a:t>CDI </a:t>
            </a:r>
            <a:r>
              <a:rPr lang="pl-PL" dirty="0" err="1"/>
              <a:t>Beans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322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=""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7A20318-B7BB-4B16-18C2-1D4CF56AB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684565"/>
          </a:xfrm>
        </p:spPr>
        <p:txBody>
          <a:bodyPr anchor="b">
            <a:normAutofit fontScale="90000"/>
          </a:bodyPr>
          <a:lstStyle/>
          <a:p>
            <a:r>
              <a:rPr lang="pl-PL" sz="4000" dirty="0" err="1"/>
              <a:t>Context</a:t>
            </a:r>
            <a:r>
              <a:rPr lang="pl-PL" sz="4000" dirty="0"/>
              <a:t> i </a:t>
            </a:r>
            <a:r>
              <a:rPr lang="pl-PL" sz="4000" dirty="0" err="1"/>
              <a:t>Scope</a:t>
            </a:r>
            <a:endParaRPr lang="pl-PL" sz="4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626AADB-DF46-EB40-8168-04F22EA46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488737"/>
            <a:ext cx="4243589" cy="4482760"/>
          </a:xfrm>
        </p:spPr>
        <p:txBody>
          <a:bodyPr>
            <a:normAutofit lnSpcReduction="10000"/>
          </a:bodyPr>
          <a:lstStyle/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Kontekst w CDI to pewien okres podczas wykonywania programu, kiedy można użyć obiektów kontekstowych. Określa, kiedy kontener CDI tworzy, niszczy i jak łączy ze sobą instancje tych obiektów. Obiekty bezkontekstowe to takie, które nie są powiązane z żadnym kontekstem CDI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Określenie zasobu (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Scope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jest sposobem na zdefiniowanie stanu, który musi być przechowywany przez cały czas interakcji użytkownika z aplikacją</a:t>
            </a:r>
          </a:p>
          <a:p>
            <a:endParaRPr lang="pl-PL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D4296B40-F644-28D4-A9BB-D4C25E2CB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r="22086"/>
          <a:stretch/>
        </p:blipFill>
        <p:spPr bwMode="auto">
          <a:xfrm>
            <a:off x="5321412" y="34938"/>
            <a:ext cx="6870587" cy="682306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40">
            <a:extLst>
              <a:ext uri="{FF2B5EF4-FFF2-40B4-BE49-F238E27FC236}">
                <a16:creationId xmlns="" xmlns:a16="http://schemas.microsoft.com/office/drawing/2014/main" id="{828A5161-06F1-46CF-8AD7-844680A59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8" name="Isosceles Triangle 41">
              <a:extLst>
                <a:ext uri="{FF2B5EF4-FFF2-40B4-BE49-F238E27FC236}">
                  <a16:creationId xmlns="" xmlns:a16="http://schemas.microsoft.com/office/drawing/2014/main" id="{D3F51FEB-38FB-4F6C-9F7B-2F2AFAB65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42">
              <a:extLst>
                <a:ext uri="{FF2B5EF4-FFF2-40B4-BE49-F238E27FC236}">
                  <a16:creationId xmlns="" xmlns:a16="http://schemas.microsoft.com/office/drawing/2014/main" id="{1E547BA6-BAE0-43BB-A7CA-60F69CE252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306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="" xmlns:a16="http://schemas.microsoft.com/office/drawing/2014/main" id="{53B475F8-50AE-46A0-9943-B2B63183D5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0">
            <a:extLst>
              <a:ext uri="{FF2B5EF4-FFF2-40B4-BE49-F238E27FC236}">
                <a16:creationId xmlns="" xmlns:a16="http://schemas.microsoft.com/office/drawing/2014/main" id="{828A5161-06F1-46CF-8AD7-844680A59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0" name="Isosceles Triangle 41">
              <a:extLst>
                <a:ext uri="{FF2B5EF4-FFF2-40B4-BE49-F238E27FC236}">
                  <a16:creationId xmlns="" xmlns:a16="http://schemas.microsoft.com/office/drawing/2014/main" id="{D3F51FEB-38FB-4F6C-9F7B-2F2AFAB65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42">
              <a:extLst>
                <a:ext uri="{FF2B5EF4-FFF2-40B4-BE49-F238E27FC236}">
                  <a16:creationId xmlns="" xmlns:a16="http://schemas.microsoft.com/office/drawing/2014/main" id="{1E547BA6-BAE0-43BB-A7CA-60F69CE252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44">
            <a:extLst>
              <a:ext uri="{FF2B5EF4-FFF2-40B4-BE49-F238E27FC236}">
                <a16:creationId xmlns="" xmlns:a16="http://schemas.microsoft.com/office/drawing/2014/main" id="{5995D10D-E9C9-47DB-AE7E-801FEF38F5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3" name="Rectangle 45">
              <a:extLst>
                <a:ext uri="{FF2B5EF4-FFF2-40B4-BE49-F238E27FC236}">
                  <a16:creationId xmlns="" xmlns:a16="http://schemas.microsoft.com/office/drawing/2014/main" id="{CC1A72C6-3DE4-4EC3-9AD5-9E0D40D8CE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46">
              <a:extLst>
                <a:ext uri="{FF2B5EF4-FFF2-40B4-BE49-F238E27FC236}">
                  <a16:creationId xmlns="" xmlns:a16="http://schemas.microsoft.com/office/drawing/2014/main" id="{0B0DA1F1-C391-4EDF-9FE0-23E86E1377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Podtytuł 14">
            <a:extLst>
              <a:ext uri="{FF2B5EF4-FFF2-40B4-BE49-F238E27FC236}">
                <a16:creationId xmlns="" xmlns:a16="http://schemas.microsoft.com/office/drawing/2014/main" id="{84D39D81-9726-4BD7-BDC0-FA0B2AD0D219}"/>
              </a:ext>
            </a:extLst>
          </p:cNvPr>
          <p:cNvSpPr txBox="1">
            <a:spLocks/>
          </p:cNvSpPr>
          <p:nvPr/>
        </p:nvSpPr>
        <p:spPr>
          <a:xfrm>
            <a:off x="656184" y="1492032"/>
            <a:ext cx="10879632" cy="4114800"/>
          </a:xfrm>
          <a:prstGeom prst="rect">
            <a:avLst/>
          </a:prstGeom>
        </p:spPr>
        <p:txBody>
          <a:bodyPr rtlCol="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AutoNum type="arabicParenR"/>
            </a:pPr>
            <a:r>
              <a:rPr lang="pl-PL" sz="2000" smtClean="0"/>
              <a:t>Request - </a:t>
            </a:r>
            <a:r>
              <a:rPr lang="pl-PL" sz="2000" b="1" smtClean="0"/>
              <a:t>@RequestScoped </a:t>
            </a:r>
            <a:r>
              <a:rPr lang="pl-PL" sz="2000" smtClean="0"/>
              <a:t>– interakcja użytkownika z aplikacją ogranicza się do pojedynczego żądania HTTP</a:t>
            </a:r>
          </a:p>
          <a:p>
            <a:pPr>
              <a:buFont typeface="Arial" panose="020B0604020202020204" pitchFamily="34" charset="0"/>
              <a:buAutoNum type="arabicParenR"/>
            </a:pPr>
            <a:r>
              <a:rPr lang="pl-PL" sz="2000" smtClean="0"/>
              <a:t>Session - </a:t>
            </a:r>
            <a:r>
              <a:rPr lang="pl-PL" sz="2000" b="1" smtClean="0"/>
              <a:t>@SessionScoped </a:t>
            </a:r>
            <a:r>
              <a:rPr lang="pl-PL" sz="2000" smtClean="0"/>
              <a:t>– interakcja użytkownika z aplikacją w wielu żądaniach http w obrębie jednej sesji.</a:t>
            </a:r>
          </a:p>
          <a:p>
            <a:pPr>
              <a:buFont typeface="Arial" panose="020B0604020202020204" pitchFamily="34" charset="0"/>
              <a:buAutoNum type="arabicParenR"/>
            </a:pPr>
            <a:r>
              <a:rPr lang="pl-PL" sz="2000" smtClean="0"/>
              <a:t>Application - </a:t>
            </a:r>
            <a:r>
              <a:rPr lang="pl-PL" sz="2000" b="1" smtClean="0"/>
              <a:t>@ApplicationScoped </a:t>
            </a:r>
            <a:r>
              <a:rPr lang="pl-PL" sz="2000" smtClean="0"/>
              <a:t>– stan współdzielony dla wszystkich interakcji użytkownika z aplikacją</a:t>
            </a:r>
          </a:p>
          <a:p>
            <a:pPr>
              <a:buFont typeface="Arial" panose="020B0604020202020204" pitchFamily="34" charset="0"/>
              <a:buAutoNum type="arabicParenR"/>
            </a:pPr>
            <a:r>
              <a:rPr lang="pl-PL" sz="2000" smtClean="0"/>
              <a:t>Conversation - </a:t>
            </a:r>
            <a:r>
              <a:rPr lang="pl-PL" sz="2000" b="1" smtClean="0"/>
              <a:t>@ConversationScoped </a:t>
            </a:r>
            <a:r>
              <a:rPr lang="pl-PL" sz="2000" smtClean="0"/>
              <a:t>- zakres konwersacji istnieje w granicach kontrolowanych przez dewelopera, które rozszerzają go na wiele żądań dla długotrwałych konwersacji. Wszystkie długotrwałe konwersacje są ograniczone do określonej sesji serwletu HTTP i nie mogą przekraczać granic sesji.</a:t>
            </a:r>
          </a:p>
          <a:p>
            <a:pPr>
              <a:buFont typeface="Wingdings 3" charset="2"/>
              <a:buAutoNum type="arabicParenR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7245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="" xmlns:a16="http://schemas.microsoft.com/office/drawing/2014/main" id="{53B475F8-50AE-46A0-9943-B2B63183D5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0">
            <a:extLst>
              <a:ext uri="{FF2B5EF4-FFF2-40B4-BE49-F238E27FC236}">
                <a16:creationId xmlns="" xmlns:a16="http://schemas.microsoft.com/office/drawing/2014/main" id="{828A5161-06F1-46CF-8AD7-844680A59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0" name="Isosceles Triangle 41">
              <a:extLst>
                <a:ext uri="{FF2B5EF4-FFF2-40B4-BE49-F238E27FC236}">
                  <a16:creationId xmlns="" xmlns:a16="http://schemas.microsoft.com/office/drawing/2014/main" id="{D3F51FEB-38FB-4F6C-9F7B-2F2AFAB65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42">
              <a:extLst>
                <a:ext uri="{FF2B5EF4-FFF2-40B4-BE49-F238E27FC236}">
                  <a16:creationId xmlns="" xmlns:a16="http://schemas.microsoft.com/office/drawing/2014/main" id="{1E547BA6-BAE0-43BB-A7CA-60F69CE252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44">
            <a:extLst>
              <a:ext uri="{FF2B5EF4-FFF2-40B4-BE49-F238E27FC236}">
                <a16:creationId xmlns="" xmlns:a16="http://schemas.microsoft.com/office/drawing/2014/main" id="{5995D10D-E9C9-47DB-AE7E-801FEF38F5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3" name="Rectangle 45">
              <a:extLst>
                <a:ext uri="{FF2B5EF4-FFF2-40B4-BE49-F238E27FC236}">
                  <a16:creationId xmlns="" xmlns:a16="http://schemas.microsoft.com/office/drawing/2014/main" id="{CC1A72C6-3DE4-4EC3-9AD5-9E0D40D8CE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46">
              <a:extLst>
                <a:ext uri="{FF2B5EF4-FFF2-40B4-BE49-F238E27FC236}">
                  <a16:creationId xmlns="" xmlns:a16="http://schemas.microsoft.com/office/drawing/2014/main" id="{0B0DA1F1-C391-4EDF-9FE0-23E86E1377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Numer slajdu — symbol zastępczy 15">
            <a:extLst>
              <a:ext uri="{FF2B5EF4-FFF2-40B4-BE49-F238E27FC236}">
                <a16:creationId xmlns="" xmlns:a16="http://schemas.microsoft.com/office/drawing/2014/main" id="{3F8A62C8-5437-4C47-AC0F-0605F84C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rtlCol="0">
            <a:normAutofit/>
          </a:bodyPr>
          <a:lstStyle/>
          <a:p>
            <a:pPr rtl="0"/>
            <a:fld id="{DBA1B0FB-D917-4C8C-928F-313BD683BF39}" type="slidenum">
              <a:rPr lang="pl-PL" smtClean="0"/>
              <a:pPr rtl="0"/>
              <a:t>19</a:t>
            </a:fld>
            <a:endParaRPr lang="pl-PL"/>
          </a:p>
        </p:txBody>
      </p:sp>
      <p:pic>
        <p:nvPicPr>
          <p:cNvPr id="16" name="Obraz 15">
            <a:extLst>
              <a:ext uri="{FF2B5EF4-FFF2-40B4-BE49-F238E27FC236}">
                <a16:creationId xmlns="" xmlns:a16="http://schemas.microsoft.com/office/drawing/2014/main" id="{B30064FA-46CC-92E0-7EF9-E28419CD6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54" y="627317"/>
            <a:ext cx="5329840" cy="3835869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ACB3F313-856C-FF81-72B3-57C8024DB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835" y="2525622"/>
            <a:ext cx="5391102" cy="371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=""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7A20318-B7BB-4B16-18C2-1D4CF56AB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pl-PL" sz="4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Czym jest Dependency Injection?</a:t>
            </a:r>
            <a:endParaRPr lang="pl-PL" sz="42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626AADB-DF46-EB40-8168-04F22EA46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/>
          </a:bodyPr>
          <a:lstStyle/>
          <a:p>
            <a:r>
              <a:rPr lang="pl-PL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Dependency Injection – w skrócie DI, to wzorzec projektowy polegający na tym, że obiekt nie inicjalizuje swoich zależności sam, tylko przyjmuje je z zewnątrz poprzez tzw. „wstrzykiwanie”. Główną zaletą takiego podejścia jest między innymi łatwiejsze pisanie testów jednostkowych. Użycie DI może również sprawi, że nasze obiekty będą ze sobą luźniej powiązane </a:t>
            </a:r>
            <a:endParaRPr lang="pl-PL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000"/>
          </a:p>
        </p:txBody>
      </p:sp>
      <p:sp>
        <p:nvSpPr>
          <p:cNvPr id="1033" name="sketchy line">
            <a:extLst>
              <a:ext uri="{FF2B5EF4-FFF2-40B4-BE49-F238E27FC236}">
                <a16:creationId xmlns=""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ependency Injection in Android with Dagger 2 and Kotlin | raywenderlich.com">
            <a:extLst>
              <a:ext uri="{FF2B5EF4-FFF2-40B4-BE49-F238E27FC236}">
                <a16:creationId xmlns="" xmlns:a16="http://schemas.microsoft.com/office/drawing/2014/main" id="{D4296B40-F644-28D4-A9BB-D4C25E2CB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r="3" b="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40">
            <a:extLst>
              <a:ext uri="{FF2B5EF4-FFF2-40B4-BE49-F238E27FC236}">
                <a16:creationId xmlns="" xmlns:a16="http://schemas.microsoft.com/office/drawing/2014/main" id="{828A5161-06F1-46CF-8AD7-844680A59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8" name="Isosceles Triangle 41">
              <a:extLst>
                <a:ext uri="{FF2B5EF4-FFF2-40B4-BE49-F238E27FC236}">
                  <a16:creationId xmlns="" xmlns:a16="http://schemas.microsoft.com/office/drawing/2014/main" id="{D3F51FEB-38FB-4F6C-9F7B-2F2AFAB65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42">
              <a:extLst>
                <a:ext uri="{FF2B5EF4-FFF2-40B4-BE49-F238E27FC236}">
                  <a16:creationId xmlns="" xmlns:a16="http://schemas.microsoft.com/office/drawing/2014/main" id="{1E547BA6-BAE0-43BB-A7CA-60F69CE252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10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a 24">
            <a:extLst>
              <a:ext uri="{FF2B5EF4-FFF2-40B4-BE49-F238E27FC236}">
                <a16:creationId xmlns="" xmlns:a16="http://schemas.microsoft.com/office/drawing/2014/main" id="{D10F3D66-0109-4903-90B9-66D0E288F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Dowolny kształt: Kształt 25">
              <a:extLst>
                <a:ext uri="{FF2B5EF4-FFF2-40B4-BE49-F238E27FC236}">
                  <a16:creationId xmlns=""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l-PL"/>
            </a:p>
          </p:txBody>
        </p:sp>
        <p:sp>
          <p:nvSpPr>
            <p:cNvPr id="27" name="Owal 26">
              <a:extLst>
                <a:ext uri="{FF2B5EF4-FFF2-40B4-BE49-F238E27FC236}">
                  <a16:creationId xmlns=""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l-PL"/>
            </a:p>
          </p:txBody>
        </p:sp>
      </p:grpSp>
      <p:sp>
        <p:nvSpPr>
          <p:cNvPr id="7" name="Tytuł 6">
            <a:extLst>
              <a:ext uri="{FF2B5EF4-FFF2-40B4-BE49-F238E27FC236}">
                <a16:creationId xmlns=""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l-PL" dirty="0"/>
              <a:t>Dlaczego powinniśmy korzystać z </a:t>
            </a:r>
            <a:r>
              <a:rPr lang="pl-PL" dirty="0" err="1"/>
              <a:t>Dependency</a:t>
            </a:r>
            <a:r>
              <a:rPr lang="pl-PL" dirty="0"/>
              <a:t> </a:t>
            </a:r>
            <a:r>
              <a:rPr lang="pl-PL" dirty="0" err="1"/>
              <a:t>Injection</a:t>
            </a:r>
            <a:r>
              <a:rPr lang="pl-PL" dirty="0"/>
              <a:t> a nie z </a:t>
            </a:r>
            <a:r>
              <a:rPr lang="pl-PL" dirty="0" err="1"/>
              <a:t>Ioc</a:t>
            </a:r>
            <a:r>
              <a:rPr lang="pl-PL" dirty="0"/>
              <a:t> (</a:t>
            </a:r>
            <a:r>
              <a:rPr lang="pl-PL" dirty="0" err="1"/>
              <a:t>Inversion</a:t>
            </a:r>
            <a:r>
              <a:rPr lang="pl-PL" dirty="0"/>
              <a:t> of Control</a:t>
            </a:r>
            <a:r>
              <a:rPr lang="pl-PL" dirty="0" smtClean="0"/>
              <a:t>)?</a:t>
            </a:r>
            <a:endParaRPr lang="pl-PL" dirty="0"/>
          </a:p>
        </p:txBody>
      </p:sp>
      <p:sp>
        <p:nvSpPr>
          <p:cNvPr id="9" name="Tekst — symbol zastępczy 8">
            <a:extLst>
              <a:ext uri="{FF2B5EF4-FFF2-40B4-BE49-F238E27FC236}">
                <a16:creationId xmlns="" xmlns:a16="http://schemas.microsoft.com/office/drawing/2014/main" id="{0D098C43-2F2A-4100-89BC-593103929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2265362"/>
            <a:ext cx="6863334" cy="3321246"/>
          </a:xfrm>
        </p:spPr>
        <p:txBody>
          <a:bodyPr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Ioc</a:t>
            </a:r>
            <a: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można uznać za </a:t>
            </a:r>
            <a:r>
              <a:rPr lang="pl-PL" sz="28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antypattern</a:t>
            </a:r>
            <a:r>
              <a:rPr lang="pl-PL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DI pozwala na „Czystą” implementację z ograniczeniem dostępu swobody.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pl-PL" dirty="0"/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=""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DBA1B0FB-D917-4C8C-928F-313BD683BF39}" type="slidenum">
              <a:rPr lang="pl-PL" smtClean="0"/>
              <a:pPr rtl="0"/>
              <a:t>20</a:t>
            </a:fld>
            <a:endParaRPr lang="pl-PL"/>
          </a:p>
        </p:txBody>
      </p:sp>
      <p:sp>
        <p:nvSpPr>
          <p:cNvPr id="22" name="Dowolny kształt: Kształt 21">
            <a:extLst>
              <a:ext uri="{FF2B5EF4-FFF2-40B4-BE49-F238E27FC236}">
                <a16:creationId xmlns="" xmlns:a16="http://schemas.microsoft.com/office/drawing/2014/main" id="{C6F3814E-455F-456B-B1AF-7B993965A2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58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="" xmlns:a16="http://schemas.microsoft.com/office/drawing/2014/main" id="{53B475F8-50AE-46A0-9943-B2B63183D5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0">
            <a:extLst>
              <a:ext uri="{FF2B5EF4-FFF2-40B4-BE49-F238E27FC236}">
                <a16:creationId xmlns="" xmlns:a16="http://schemas.microsoft.com/office/drawing/2014/main" id="{828A5161-06F1-46CF-8AD7-844680A59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0" name="Isosceles Triangle 41">
              <a:extLst>
                <a:ext uri="{FF2B5EF4-FFF2-40B4-BE49-F238E27FC236}">
                  <a16:creationId xmlns="" xmlns:a16="http://schemas.microsoft.com/office/drawing/2014/main" id="{D3F51FEB-38FB-4F6C-9F7B-2F2AFAB65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42">
              <a:extLst>
                <a:ext uri="{FF2B5EF4-FFF2-40B4-BE49-F238E27FC236}">
                  <a16:creationId xmlns="" xmlns:a16="http://schemas.microsoft.com/office/drawing/2014/main" id="{1E547BA6-BAE0-43BB-A7CA-60F69CE252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44">
            <a:extLst>
              <a:ext uri="{FF2B5EF4-FFF2-40B4-BE49-F238E27FC236}">
                <a16:creationId xmlns="" xmlns:a16="http://schemas.microsoft.com/office/drawing/2014/main" id="{5995D10D-E9C9-47DB-AE7E-801FEF38F5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3" name="Rectangle 45">
              <a:extLst>
                <a:ext uri="{FF2B5EF4-FFF2-40B4-BE49-F238E27FC236}">
                  <a16:creationId xmlns="" xmlns:a16="http://schemas.microsoft.com/office/drawing/2014/main" id="{CC1A72C6-3DE4-4EC3-9AD5-9E0D40D8CE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46">
              <a:extLst>
                <a:ext uri="{FF2B5EF4-FFF2-40B4-BE49-F238E27FC236}">
                  <a16:creationId xmlns="" xmlns:a16="http://schemas.microsoft.com/office/drawing/2014/main" id="{0B0DA1F1-C391-4EDF-9FE0-23E86E1377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Numer slajdu — symbol zastępczy 15">
            <a:extLst>
              <a:ext uri="{FF2B5EF4-FFF2-40B4-BE49-F238E27FC236}">
                <a16:creationId xmlns="" xmlns:a16="http://schemas.microsoft.com/office/drawing/2014/main" id="{3F8A62C8-5437-4C47-AC0F-0605F84C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rtlCol="0">
            <a:normAutofit/>
          </a:bodyPr>
          <a:lstStyle/>
          <a:p>
            <a:pPr rtl="0"/>
            <a:fld id="{DBA1B0FB-D917-4C8C-928F-313BD683BF39}" type="slidenum">
              <a:rPr lang="pl-PL" smtClean="0"/>
              <a:pPr rtl="0"/>
              <a:t>21</a:t>
            </a:fld>
            <a:endParaRPr lang="pl-PL"/>
          </a:p>
        </p:txBody>
      </p:sp>
      <p:sp>
        <p:nvSpPr>
          <p:cNvPr id="18" name="Tytuł 6">
            <a:extLst>
              <a:ext uri="{FF2B5EF4-FFF2-40B4-BE49-F238E27FC236}">
                <a16:creationId xmlns=""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780565" cy="1320800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Jak wygląda korzystanie z kontenera </a:t>
            </a:r>
            <a:r>
              <a:rPr lang="pl-PL" dirty="0" err="1" smtClean="0"/>
              <a:t>Ioc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19" name="Tekst — symbol zastępczy 8">
            <a:extLst>
              <a:ext uri="{FF2B5EF4-FFF2-40B4-BE49-F238E27FC236}">
                <a16:creationId xmlns="" xmlns:a16="http://schemas.microsoft.com/office/drawing/2014/main" id="{0D098C43-2F2A-4100-89BC-5931039293FA}"/>
              </a:ext>
            </a:extLst>
          </p:cNvPr>
          <p:cNvSpPr txBox="1">
            <a:spLocks/>
          </p:cNvSpPr>
          <p:nvPr/>
        </p:nvSpPr>
        <p:spPr>
          <a:xfrm>
            <a:off x="629413" y="1678510"/>
            <a:ext cx="4185623" cy="576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Rejestrowanie serwisu w kontenerze</a:t>
            </a:r>
            <a:endParaRPr lang="pl-PL" dirty="0"/>
          </a:p>
        </p:txBody>
      </p:sp>
      <p:sp>
        <p:nvSpPr>
          <p:cNvPr id="20" name="Tekst — symbol zastępczy 10">
            <a:extLst>
              <a:ext uri="{FF2B5EF4-FFF2-40B4-BE49-F238E27FC236}">
                <a16:creationId xmlns="" xmlns:a16="http://schemas.microsoft.com/office/drawing/2014/main" id="{60726BA7-44D6-4116-90E3-38325026EAAD}"/>
              </a:ext>
            </a:extLst>
          </p:cNvPr>
          <p:cNvSpPr txBox="1">
            <a:spLocks/>
          </p:cNvSpPr>
          <p:nvPr/>
        </p:nvSpPr>
        <p:spPr>
          <a:xfrm>
            <a:off x="5067615" y="3962828"/>
            <a:ext cx="4185618" cy="576262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Wykorzystanie serwisu w dowolnym miejscu:</a:t>
            </a:r>
            <a:endParaRPr lang="pl-PL" dirty="0"/>
          </a:p>
        </p:txBody>
      </p:sp>
      <p:sp>
        <p:nvSpPr>
          <p:cNvPr id="21" name="Numer slajdu — symbol zastępczy 5">
            <a:extLst>
              <a:ext uri="{FF2B5EF4-FFF2-40B4-BE49-F238E27FC236}">
                <a16:creationId xmlns="" xmlns:a16="http://schemas.microsoft.com/office/drawing/2014/main" id="{9ED907F8-C614-4D59-A03F-BF9CD5E35703}"/>
              </a:ext>
            </a:extLst>
          </p:cNvPr>
          <p:cNvSpPr txBox="1">
            <a:spLocks/>
          </p:cNvSpPr>
          <p:nvPr/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pl-PL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A1B0FB-D917-4C8C-928F-313BD683BF39}" type="slidenum">
              <a:rPr lang="pl-PL" smtClean="0"/>
              <a:pPr/>
              <a:t>21</a:t>
            </a:fld>
            <a:endParaRPr lang="pl-PL"/>
          </a:p>
        </p:txBody>
      </p:sp>
      <p:pic>
        <p:nvPicPr>
          <p:cNvPr id="22" name="Obraz 21" descr="Obraz zawierający tekst&#10;&#10;Opis wygenerowany automatycznie">
            <a:extLst>
              <a:ext uri="{FF2B5EF4-FFF2-40B4-BE49-F238E27FC236}">
                <a16:creationId xmlns="" xmlns:a16="http://schemas.microsoft.com/office/drawing/2014/main" id="{5B18FD7B-8EAC-F307-7CE2-B7031644F1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97" b="-3310"/>
          <a:stretch/>
        </p:blipFill>
        <p:spPr>
          <a:xfrm>
            <a:off x="874762" y="2322163"/>
            <a:ext cx="5390180" cy="961933"/>
          </a:xfrm>
          <a:prstGeom prst="rect">
            <a:avLst/>
          </a:prstGeom>
        </p:spPr>
      </p:pic>
      <p:pic>
        <p:nvPicPr>
          <p:cNvPr id="23" name="Obraz 22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952BDE6-34D1-CD29-9E69-86E6381417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1" r="22597"/>
          <a:stretch/>
        </p:blipFill>
        <p:spPr>
          <a:xfrm>
            <a:off x="5067615" y="4745700"/>
            <a:ext cx="5692363" cy="88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5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=""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1519ACC-BF96-AE2F-BC2D-CFF62B4F7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400" dirty="0"/>
              <a:t>Dlaczego to jest złe?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=""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F33604A4-A279-ECA9-E215-946C8E617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2094" y="10"/>
            <a:ext cx="6857990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40">
            <a:extLst>
              <a:ext uri="{FF2B5EF4-FFF2-40B4-BE49-F238E27FC236}">
                <a16:creationId xmlns="" xmlns:a16="http://schemas.microsoft.com/office/drawing/2014/main" id="{828A5161-06F1-46CF-8AD7-844680A59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8" name="Isosceles Triangle 41">
              <a:extLst>
                <a:ext uri="{FF2B5EF4-FFF2-40B4-BE49-F238E27FC236}">
                  <a16:creationId xmlns="" xmlns:a16="http://schemas.microsoft.com/office/drawing/2014/main" id="{D3F51FEB-38FB-4F6C-9F7B-2F2AFAB65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42">
              <a:extLst>
                <a:ext uri="{FF2B5EF4-FFF2-40B4-BE49-F238E27FC236}">
                  <a16:creationId xmlns="" xmlns:a16="http://schemas.microsoft.com/office/drawing/2014/main" id="{1E547BA6-BAE0-43BB-A7CA-60F69CE252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Podtytuł 22">
            <a:extLst>
              <a:ext uri="{FF2B5EF4-FFF2-40B4-BE49-F238E27FC236}">
                <a16:creationId xmlns="" xmlns:a16="http://schemas.microsoft.com/office/drawing/2014/main" id="{8E5E4638-9BCB-4C2E-914F-CC868E202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3" y="2873375"/>
            <a:ext cx="4243387" cy="3319463"/>
          </a:xfrm>
        </p:spPr>
        <p:txBody>
          <a:bodyPr rtlCol="0"/>
          <a:lstStyle/>
          <a:p>
            <a:pPr rtl="0">
              <a:buFont typeface="Arial" panose="020B0604020202020204" pitchFamily="34" charset="0"/>
              <a:buChar char="•"/>
            </a:pPr>
            <a:r>
              <a:rPr lang="pl-PL" sz="2000" dirty="0" smtClean="0"/>
              <a:t>Metoda </a:t>
            </a:r>
            <a:r>
              <a:rPr lang="pl-PL" sz="2000" dirty="0" err="1"/>
              <a:t>Resolve</a:t>
            </a:r>
            <a:r>
              <a:rPr lang="pl-PL" sz="2000" dirty="0"/>
              <a:t>&lt;T&gt; pozwala nam de facto zasięgnąć naszych zależności i serwisów dosłownie wszędzie.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pl-PL" sz="2000" dirty="0" smtClean="0"/>
              <a:t>Klasa </a:t>
            </a:r>
            <a:r>
              <a:rPr lang="pl-PL" sz="2000" dirty="0"/>
              <a:t>nie ma obowiązku implementacji danego interfejsu.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pl-PL" sz="2000" dirty="0" smtClean="0"/>
              <a:t>Panuje </a:t>
            </a:r>
            <a:r>
              <a:rPr lang="pl-PL" sz="2000" dirty="0"/>
              <a:t>za duża swoboda i bezprawie</a:t>
            </a:r>
          </a:p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89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>
            <a:extLst>
              <a:ext uri="{FF2B5EF4-FFF2-40B4-BE49-F238E27FC236}">
                <a16:creationId xmlns=""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Dziękujemy za uwagę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=""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pl-PL" smtClean="0"/>
              <a:pPr rtl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8">
            <a:extLst>
              <a:ext uri="{FF2B5EF4-FFF2-40B4-BE49-F238E27FC236}">
                <a16:creationId xmlns=""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F9D3832-A0CB-1050-BA42-17F387976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12" y="323622"/>
            <a:ext cx="10905066" cy="1135737"/>
          </a:xfrm>
        </p:spPr>
        <p:txBody>
          <a:bodyPr>
            <a:normAutofit/>
          </a:bodyPr>
          <a:lstStyle/>
          <a:p>
            <a:r>
              <a:rPr lang="pl-PL" sz="3600" b="1" dirty="0"/>
              <a:t>Rodzaje wstrzykiwania zależności:</a:t>
            </a:r>
          </a:p>
        </p:txBody>
      </p:sp>
      <p:graphicFrame>
        <p:nvGraphicFramePr>
          <p:cNvPr id="21" name="Symbol zastępczy zawartości 2">
            <a:extLst>
              <a:ext uri="{FF2B5EF4-FFF2-40B4-BE49-F238E27FC236}">
                <a16:creationId xmlns="" xmlns:a16="http://schemas.microsoft.com/office/drawing/2014/main" id="{FD8EFE85-46CC-274B-4B56-A5C1FA549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055042"/>
              </p:ext>
            </p:extLst>
          </p:nvPr>
        </p:nvGraphicFramePr>
        <p:xfrm>
          <a:off x="643469" y="1782981"/>
          <a:ext cx="4651850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0" name="Group 40">
            <a:extLst>
              <a:ext uri="{FF2B5EF4-FFF2-40B4-BE49-F238E27FC236}">
                <a16:creationId xmlns="" xmlns:a16="http://schemas.microsoft.com/office/drawing/2014/main" id="{828A5161-06F1-46CF-8AD7-844680A59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51" name="Isosceles Triangle 41">
              <a:extLst>
                <a:ext uri="{FF2B5EF4-FFF2-40B4-BE49-F238E27FC236}">
                  <a16:creationId xmlns="" xmlns:a16="http://schemas.microsoft.com/office/drawing/2014/main" id="{D3F51FEB-38FB-4F6C-9F7B-2F2AFAB65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42">
              <a:extLst>
                <a:ext uri="{FF2B5EF4-FFF2-40B4-BE49-F238E27FC236}">
                  <a16:creationId xmlns="" xmlns:a16="http://schemas.microsoft.com/office/drawing/2014/main" id="{1E547BA6-BAE0-43BB-A7CA-60F69CE252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B8D36317-D2A1-ABDE-226A-6394DBD452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7053" y="2643105"/>
            <a:ext cx="6253212" cy="2407486"/>
          </a:xfrm>
          <a:prstGeom prst="rect">
            <a:avLst/>
          </a:prstGeom>
        </p:spPr>
      </p:pic>
      <p:grpSp>
        <p:nvGrpSpPr>
          <p:cNvPr id="53" name="Group 44">
            <a:extLst>
              <a:ext uri="{FF2B5EF4-FFF2-40B4-BE49-F238E27FC236}">
                <a16:creationId xmlns="" xmlns:a16="http://schemas.microsoft.com/office/drawing/2014/main" id="{5995D10D-E9C9-47DB-AE7E-801FEF38F5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54" name="Rectangle 45">
              <a:extLst>
                <a:ext uri="{FF2B5EF4-FFF2-40B4-BE49-F238E27FC236}">
                  <a16:creationId xmlns="" xmlns:a16="http://schemas.microsoft.com/office/drawing/2014/main" id="{CC1A72C6-3DE4-4EC3-9AD5-9E0D40D8CE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46">
              <a:extLst>
                <a:ext uri="{FF2B5EF4-FFF2-40B4-BE49-F238E27FC236}">
                  <a16:creationId xmlns="" xmlns:a16="http://schemas.microsoft.com/office/drawing/2014/main" id="{0B0DA1F1-C391-4EDF-9FE0-23E86E1377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603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="" xmlns:a16="http://schemas.microsoft.com/office/drawing/2014/main" id="{2B97F24A-32CE-4C1C-A50D-3016B394D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A973221-2D08-E5C7-A7DF-BCE38AC4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 fontScale="90000"/>
          </a:bodyPr>
          <a:lstStyle/>
          <a:p>
            <a:r>
              <a:rPr lang="pl-PL" sz="5400" dirty="0" smtClean="0"/>
              <a:t>Przykład</a:t>
            </a:r>
            <a:br>
              <a:rPr lang="pl-PL" sz="5400" dirty="0" smtClean="0"/>
            </a:br>
            <a:r>
              <a:rPr lang="pl-PL" sz="5400" dirty="0" smtClean="0"/>
              <a:t>użycia</a:t>
            </a:r>
            <a:endParaRPr lang="pl-PL" sz="5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43CFFCD-82A4-3E20-34BB-50D0BE6D1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pl-PL" sz="2200"/>
              <a:t>Bez zastosowania DI</a:t>
            </a:r>
          </a:p>
          <a:p>
            <a:endParaRPr lang="pl-PL" sz="2200"/>
          </a:p>
          <a:p>
            <a:endParaRPr lang="pl-PL" sz="2200"/>
          </a:p>
        </p:txBody>
      </p:sp>
      <p:sp>
        <p:nvSpPr>
          <p:cNvPr id="25" name="sketch line">
            <a:extLst>
              <a:ext uri="{FF2B5EF4-FFF2-40B4-BE49-F238E27FC236}">
                <a16:creationId xmlns="" xmlns:a16="http://schemas.microsoft.com/office/drawing/2014/main" id="{CD8B4F24-440B-49E9-B85D-733523DC06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5C6DE3AF-7E78-7332-5736-F122A8114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095" y="746380"/>
            <a:ext cx="7629571" cy="157853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92DCAEF8-8E12-8C73-31CB-F6013CFC3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89" y="3714751"/>
            <a:ext cx="6912634" cy="227661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="" xmlns:a16="http://schemas.microsoft.com/office/drawing/2014/main" id="{9EB2149F-ED09-7EF2-FA98-3204E90C4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598" y="2807208"/>
            <a:ext cx="5808359" cy="3646503"/>
          </a:xfrm>
          <a:prstGeom prst="rect">
            <a:avLst/>
          </a:prstGeom>
        </p:spPr>
      </p:pic>
      <p:grpSp>
        <p:nvGrpSpPr>
          <p:cNvPr id="9" name="Group 40">
            <a:extLst>
              <a:ext uri="{FF2B5EF4-FFF2-40B4-BE49-F238E27FC236}">
                <a16:creationId xmlns="" xmlns:a16="http://schemas.microsoft.com/office/drawing/2014/main" id="{828A5161-06F1-46CF-8AD7-844680A59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0" name="Isosceles Triangle 41">
              <a:extLst>
                <a:ext uri="{FF2B5EF4-FFF2-40B4-BE49-F238E27FC236}">
                  <a16:creationId xmlns="" xmlns:a16="http://schemas.microsoft.com/office/drawing/2014/main" id="{D3F51FEB-38FB-4F6C-9F7B-2F2AFAB65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42">
              <a:extLst>
                <a:ext uri="{FF2B5EF4-FFF2-40B4-BE49-F238E27FC236}">
                  <a16:creationId xmlns="" xmlns:a16="http://schemas.microsoft.com/office/drawing/2014/main" id="{1E547BA6-BAE0-43BB-A7CA-60F69CE252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44">
            <a:extLst>
              <a:ext uri="{FF2B5EF4-FFF2-40B4-BE49-F238E27FC236}">
                <a16:creationId xmlns="" xmlns:a16="http://schemas.microsoft.com/office/drawing/2014/main" id="{5995D10D-E9C9-47DB-AE7E-801FEF38F5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4" name="Rectangle 45">
              <a:extLst>
                <a:ext uri="{FF2B5EF4-FFF2-40B4-BE49-F238E27FC236}">
                  <a16:creationId xmlns="" xmlns:a16="http://schemas.microsoft.com/office/drawing/2014/main" id="{CC1A72C6-3DE4-4EC3-9AD5-9E0D40D8CE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46">
              <a:extLst>
                <a:ext uri="{FF2B5EF4-FFF2-40B4-BE49-F238E27FC236}">
                  <a16:creationId xmlns="" xmlns:a16="http://schemas.microsoft.com/office/drawing/2014/main" id="{0B0DA1F1-C391-4EDF-9FE0-23E86E1377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064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2B97F24A-32CE-4C1C-A50D-3016B394D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E790385-28D3-EF23-4B8C-ED9F6760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 fontScale="90000"/>
          </a:bodyPr>
          <a:lstStyle/>
          <a:p>
            <a:r>
              <a:rPr lang="pl-PL" sz="5400" dirty="0" smtClean="0"/>
              <a:t>Przykład użycia</a:t>
            </a:r>
            <a:endParaRPr lang="pl-PL" sz="5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0250299-644C-FB0A-A425-DB88532B7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pl-PL" sz="2200" dirty="0"/>
              <a:t>Zastosowanie DI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="" xmlns:a16="http://schemas.microsoft.com/office/drawing/2014/main" id="{CD8B4F24-440B-49E9-B85D-733523DC06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F3607732-524E-8E0C-0CA3-2DB9FB53D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05" y="3618687"/>
            <a:ext cx="7090222" cy="235280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23D43453-0E84-ADE7-9D75-8709E2402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265" y="1107973"/>
            <a:ext cx="7332533" cy="4541793"/>
          </a:xfrm>
          <a:prstGeom prst="rect">
            <a:avLst/>
          </a:prstGeom>
        </p:spPr>
      </p:pic>
      <p:grpSp>
        <p:nvGrpSpPr>
          <p:cNvPr id="8" name="Group 40">
            <a:extLst>
              <a:ext uri="{FF2B5EF4-FFF2-40B4-BE49-F238E27FC236}">
                <a16:creationId xmlns="" xmlns:a16="http://schemas.microsoft.com/office/drawing/2014/main" id="{828A5161-06F1-46CF-8AD7-844680A59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1" name="Isosceles Triangle 41">
              <a:extLst>
                <a:ext uri="{FF2B5EF4-FFF2-40B4-BE49-F238E27FC236}">
                  <a16:creationId xmlns="" xmlns:a16="http://schemas.microsoft.com/office/drawing/2014/main" id="{D3F51FEB-38FB-4F6C-9F7B-2F2AFAB65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42">
              <a:extLst>
                <a:ext uri="{FF2B5EF4-FFF2-40B4-BE49-F238E27FC236}">
                  <a16:creationId xmlns="" xmlns:a16="http://schemas.microsoft.com/office/drawing/2014/main" id="{1E547BA6-BAE0-43BB-A7CA-60F69CE252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44">
            <a:extLst>
              <a:ext uri="{FF2B5EF4-FFF2-40B4-BE49-F238E27FC236}">
                <a16:creationId xmlns="" xmlns:a16="http://schemas.microsoft.com/office/drawing/2014/main" id="{5995D10D-E9C9-47DB-AE7E-801FEF38F5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5" name="Rectangle 45">
              <a:extLst>
                <a:ext uri="{FF2B5EF4-FFF2-40B4-BE49-F238E27FC236}">
                  <a16:creationId xmlns="" xmlns:a16="http://schemas.microsoft.com/office/drawing/2014/main" id="{CC1A72C6-3DE4-4EC3-9AD5-9E0D40D8CE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46">
              <a:extLst>
                <a:ext uri="{FF2B5EF4-FFF2-40B4-BE49-F238E27FC236}">
                  <a16:creationId xmlns="" xmlns:a16="http://schemas.microsoft.com/office/drawing/2014/main" id="{0B0DA1F1-C391-4EDF-9FE0-23E86E1377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863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EF74DF2-4D8C-1836-AF18-19DD150859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Contexts</a:t>
            </a:r>
            <a:r>
              <a:rPr lang="pl-PL" dirty="0"/>
              <a:t> and </a:t>
            </a:r>
            <a:r>
              <a:rPr lang="pl-PL" dirty="0" err="1"/>
              <a:t>Dependency</a:t>
            </a:r>
            <a:r>
              <a:rPr lang="pl-PL" dirty="0"/>
              <a:t> </a:t>
            </a:r>
            <a:r>
              <a:rPr lang="pl-PL" dirty="0" err="1"/>
              <a:t>Injection</a:t>
            </a:r>
            <a:r>
              <a:rPr lang="pl-PL" dirty="0"/>
              <a:t> (CDI)</a:t>
            </a:r>
          </a:p>
        </p:txBody>
      </p:sp>
    </p:spTree>
    <p:extLst>
      <p:ext uri="{BB962C8B-B14F-4D97-AF65-F5344CB8AC3E}">
        <p14:creationId xmlns:p14="http://schemas.microsoft.com/office/powerpoint/2010/main" val="10348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=""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1519ACC-BF96-AE2F-BC2D-CFF62B4F7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400" dirty="0"/>
              <a:t>Co to jest CDI?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1952094-D36E-0DA1-7966-99E8EED1C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Jest to specyfikacja składowa JAVA EE (od wersji 6), która dotyczy warstwy prezentacji z warstwą biznesowych usług danej aplikacji, która p</a:t>
            </a:r>
            <a:r>
              <a:rPr lang="pl-PL" sz="200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ozwala zarządzać cyklem życia komponentów stanowych za pomocą kontekstów cyklu życia specyficznych dla domeny i wstrzykiwać komponenty (usługi) do obiektów klienta w sposób bezpieczny dla typu.</a:t>
            </a:r>
          </a:p>
          <a:p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5" name="sketchy line">
            <a:extLst>
              <a:ext uri="{FF2B5EF4-FFF2-40B4-BE49-F238E27FC236}">
                <a16:creationId xmlns=""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onnected Experiences: Digital &amp; Content Transformation">
            <a:extLst>
              <a:ext uri="{FF2B5EF4-FFF2-40B4-BE49-F238E27FC236}">
                <a16:creationId xmlns="" xmlns:a16="http://schemas.microsoft.com/office/drawing/2014/main" id="{F33604A4-A279-ECA9-E215-946C8E617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9" r="15553" b="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40">
            <a:extLst>
              <a:ext uri="{FF2B5EF4-FFF2-40B4-BE49-F238E27FC236}">
                <a16:creationId xmlns="" xmlns:a16="http://schemas.microsoft.com/office/drawing/2014/main" id="{828A5161-06F1-46CF-8AD7-844680A59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8" name="Isosceles Triangle 41">
              <a:extLst>
                <a:ext uri="{FF2B5EF4-FFF2-40B4-BE49-F238E27FC236}">
                  <a16:creationId xmlns="" xmlns:a16="http://schemas.microsoft.com/office/drawing/2014/main" id="{D3F51FEB-38FB-4F6C-9F7B-2F2AFAB65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42">
              <a:extLst>
                <a:ext uri="{FF2B5EF4-FFF2-40B4-BE49-F238E27FC236}">
                  <a16:creationId xmlns="" xmlns:a16="http://schemas.microsoft.com/office/drawing/2014/main" id="{1E547BA6-BAE0-43BB-A7CA-60F69CE252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838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=""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65114E8-8001-8461-00C2-6DC54117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pl-PL" sz="3600" dirty="0"/>
              <a:t>Usługi oferowane przez CDI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F0B208B-B46A-A243-9464-573DF083B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 lnSpcReduction="10000"/>
          </a:bodyPr>
          <a:lstStyle/>
          <a:p>
            <a:r>
              <a:rPr lang="pl-PL" sz="1600" dirty="0"/>
              <a:t>Wiązanie cyklu życia komponentów stanowych z ściśle zdefiniowanymi kontekstami </a:t>
            </a:r>
          </a:p>
          <a:p>
            <a:r>
              <a:rPr lang="pl-PL" sz="1600" dirty="0"/>
              <a:t>Możliwość interakcji między obiektami w oparciu o model powiadamiania o zdarzeniach </a:t>
            </a:r>
          </a:p>
          <a:p>
            <a:r>
              <a:rPr lang="pl-PL" sz="1600" dirty="0"/>
              <a:t>Integracja z językiem wyrażeń (EL) umożliwiająca bezpośrednie użycie komponentów na stronach JSF </a:t>
            </a:r>
          </a:p>
          <a:p>
            <a:r>
              <a:rPr lang="pl-PL" sz="1600" dirty="0"/>
              <a:t>Wstrzykiwanie komponentów do aplikacji z kontrolą zgodności typów </a:t>
            </a:r>
          </a:p>
          <a:p>
            <a:r>
              <a:rPr lang="pl-PL" sz="1600"/>
              <a:t>Interceptory</a:t>
            </a:r>
            <a:r>
              <a:rPr lang="pl-PL" sz="1600" dirty="0"/>
              <a:t> i </a:t>
            </a:r>
            <a:r>
              <a:rPr lang="pl-PL" sz="1600"/>
              <a:t>dekoratory</a:t>
            </a:r>
            <a:r>
              <a:rPr lang="pl-PL" sz="1600" dirty="0"/>
              <a:t> („bardziej świadome </a:t>
            </a:r>
            <a:r>
              <a:rPr lang="pl-PL" sz="1600"/>
              <a:t>interceptory</a:t>
            </a:r>
            <a:r>
              <a:rPr lang="pl-PL" sz="1600" dirty="0"/>
              <a:t>”)</a:t>
            </a:r>
          </a:p>
          <a:p>
            <a:r>
              <a:rPr lang="pl-PL" sz="1600" dirty="0"/>
              <a:t>Charakterystyka modelu programistycznego CDI: – „</a:t>
            </a:r>
            <a:r>
              <a:rPr lang="pl-PL" sz="1600"/>
              <a:t>loose</a:t>
            </a:r>
            <a:r>
              <a:rPr lang="pl-PL" sz="1600" dirty="0"/>
              <a:t> </a:t>
            </a:r>
            <a:r>
              <a:rPr lang="pl-PL" sz="1600"/>
              <a:t>coupling</a:t>
            </a:r>
            <a:r>
              <a:rPr lang="pl-PL" sz="1600" dirty="0"/>
              <a:t> with </a:t>
            </a:r>
            <a:r>
              <a:rPr lang="pl-PL" sz="1600"/>
              <a:t>strong</a:t>
            </a:r>
            <a:r>
              <a:rPr lang="pl-PL" sz="1600" dirty="0"/>
              <a:t> </a:t>
            </a:r>
            <a:r>
              <a:rPr lang="pl-PL" sz="1600"/>
              <a:t>typing</a:t>
            </a:r>
            <a:r>
              <a:rPr lang="pl-PL" sz="1600" dirty="0"/>
              <a:t>”</a:t>
            </a:r>
          </a:p>
        </p:txBody>
      </p:sp>
      <p:grpSp>
        <p:nvGrpSpPr>
          <p:cNvPr id="3081" name="Group 3080">
            <a:extLst>
              <a:ext uri="{FF2B5EF4-FFF2-40B4-BE49-F238E27FC236}">
                <a16:creationId xmlns="" xmlns:a16="http://schemas.microsoft.com/office/drawing/2014/main" id="{828A5161-06F1-46CF-8AD7-844680A59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082" name="Isosceles Triangle 3081">
              <a:extLst>
                <a:ext uri="{FF2B5EF4-FFF2-40B4-BE49-F238E27FC236}">
                  <a16:creationId xmlns="" xmlns:a16="http://schemas.microsoft.com/office/drawing/2014/main" id="{D3F51FEB-38FB-4F6C-9F7B-2F2AFAB65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="" xmlns:a16="http://schemas.microsoft.com/office/drawing/2014/main" id="{1E547BA6-BAE0-43BB-A7CA-60F69CE252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Working with Injection and Qualifiers in CDI">
            <a:extLst>
              <a:ext uri="{FF2B5EF4-FFF2-40B4-BE49-F238E27FC236}">
                <a16:creationId xmlns="" xmlns:a16="http://schemas.microsoft.com/office/drawing/2014/main" id="{53101F6C-D130-28F3-E0C0-F438EDDF6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0369" y="1782981"/>
            <a:ext cx="6143114" cy="43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5" name="Group 3084">
            <a:extLst>
              <a:ext uri="{FF2B5EF4-FFF2-40B4-BE49-F238E27FC236}">
                <a16:creationId xmlns="" xmlns:a16="http://schemas.microsoft.com/office/drawing/2014/main" id="{5995D10D-E9C9-47DB-AE7E-801FEF38F5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3086" name="Rectangle 3085">
              <a:extLst>
                <a:ext uri="{FF2B5EF4-FFF2-40B4-BE49-F238E27FC236}">
                  <a16:creationId xmlns="" xmlns:a16="http://schemas.microsoft.com/office/drawing/2014/main" id="{CC1A72C6-3DE4-4EC3-9AD5-9E0D40D8CE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7" name="Isosceles Triangle 3086">
              <a:extLst>
                <a:ext uri="{FF2B5EF4-FFF2-40B4-BE49-F238E27FC236}">
                  <a16:creationId xmlns="" xmlns:a16="http://schemas.microsoft.com/office/drawing/2014/main" id="{0B0DA1F1-C391-4EDF-9FE0-23E86E1377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57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rectorate for Science, Technology and Innovation - OECD">
            <a:extLst>
              <a:ext uri="{FF2B5EF4-FFF2-40B4-BE49-F238E27FC236}">
                <a16:creationId xmlns="" xmlns:a16="http://schemas.microsoft.com/office/drawing/2014/main" id="{2254E4C2-AA4C-BBF3-61CE-3FE6017EE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 bwMode="auto">
          <a:xfrm>
            <a:off x="-122811" y="-159448"/>
            <a:ext cx="12475461" cy="701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5126">
            <a:extLst>
              <a:ext uri="{FF2B5EF4-FFF2-40B4-BE49-F238E27FC236}">
                <a16:creationId xmlns="" xmlns:a16="http://schemas.microsoft.com/office/drawing/2014/main" id="{724CD679-7405-4CD3-A92A-9469F279A5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DD263F9-4E9B-A376-FE03-C0CBAB360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r>
              <a:rPr lang="pl-PL" sz="4000" dirty="0"/>
              <a:t>Wykonywane czynności przez CDI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023FD02-BFBA-D4E9-6311-F4108B617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5235490" cy="377301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15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Oddziela serwer i klienta za pomocą dobrze zdefiniowanych typów i kwalifikatorów, dzięki czemu implementacja serwera może się różnić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5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Oddziela cykle życia współpracujących komponentów poprzez: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5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Tworzenie kontekstowych komponentów z automatycznym zarządzaniem cyklem życia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5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Zezwalanie komponentom stanowym na interakcję jak usługi, wyłącznie poprzez przekazywanie wiadomości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5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Całkowicie oddziela producentów komunikatów od konsumentów za pomocą zdarzeń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5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Rozdziela problemy ortogonalne za pomocą </a:t>
            </a:r>
            <a:r>
              <a:rPr lang="pl-PL" sz="15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interceptorów</a:t>
            </a:r>
            <a:r>
              <a:rPr lang="pl-PL" sz="15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Java EE</a:t>
            </a:r>
          </a:p>
          <a:p>
            <a:pPr marL="0" indent="0">
              <a:buNone/>
            </a:pP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334981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Żółtopomarańczowy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811A92-D464-4AC4-A396-BA73B10CEEAC}">
  <ds:schemaRefs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230e9df3-be65-4c73-a93b-d1236ebd677e"/>
    <ds:schemaRef ds:uri="http://schemas.microsoft.com/office/infopath/2007/PartnerControls"/>
    <ds:schemaRef ds:uri="http://www.w3.org/XML/1998/namespace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3027</TotalTime>
  <Words>896</Words>
  <Application>Microsoft Office PowerPoint</Application>
  <PresentationFormat>Panoramiczny</PresentationFormat>
  <Paragraphs>94</Paragraphs>
  <Slides>23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Wingdings</vt:lpstr>
      <vt:lpstr>Wingdings 3</vt:lpstr>
      <vt:lpstr>Faseta</vt:lpstr>
      <vt:lpstr>Dependency Injection and CDI</vt:lpstr>
      <vt:lpstr>Czym jest Dependency Injection?</vt:lpstr>
      <vt:lpstr>Rodzaje wstrzykiwania zależności:</vt:lpstr>
      <vt:lpstr>Przykład użycia</vt:lpstr>
      <vt:lpstr>Przykład użycia</vt:lpstr>
      <vt:lpstr>Contexts and Dependency Injection (CDI)</vt:lpstr>
      <vt:lpstr>Co to jest CDI?</vt:lpstr>
      <vt:lpstr>Usługi oferowane przez CDI</vt:lpstr>
      <vt:lpstr>Wykonywane czynności przez CDI</vt:lpstr>
      <vt:lpstr>Sile typowanie CDI, poprzez:</vt:lpstr>
      <vt:lpstr>Beans w CDI</vt:lpstr>
      <vt:lpstr>Przykłady użycia CDI</vt:lpstr>
      <vt:lpstr>EJB vs CDI</vt:lpstr>
      <vt:lpstr>Prezentacja programu PowerPoint</vt:lpstr>
      <vt:lpstr>CDI Beans</vt:lpstr>
      <vt:lpstr>CDI Beans</vt:lpstr>
      <vt:lpstr>Context i Scope</vt:lpstr>
      <vt:lpstr>Prezentacja programu PowerPoint</vt:lpstr>
      <vt:lpstr>Prezentacja programu PowerPoint</vt:lpstr>
      <vt:lpstr>Dlaczego powinniśmy korzystać z Dependency Injection a nie z Ioc (Inversion of Control)?</vt:lpstr>
      <vt:lpstr>Jak wygląda korzystanie z kontenera Ioc?</vt:lpstr>
      <vt:lpstr>Dlaczego to jest złe?</vt:lpstr>
      <vt:lpstr>Dziękujemy za uwagę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Julia Szanduła</dc:creator>
  <cp:lastModifiedBy>Ola</cp:lastModifiedBy>
  <cp:revision>15</cp:revision>
  <dcterms:created xsi:type="dcterms:W3CDTF">2022-11-03T15:56:29Z</dcterms:created>
  <dcterms:modified xsi:type="dcterms:W3CDTF">2022-12-17T12:17:54Z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