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3" r:id="rId5"/>
    <p:sldId id="260" r:id="rId6"/>
    <p:sldId id="259" r:id="rId7"/>
    <p:sldId id="287" r:id="rId8"/>
    <p:sldId id="282" r:id="rId9"/>
    <p:sldId id="285" r:id="rId10"/>
    <p:sldId id="288" r:id="rId11"/>
    <p:sldId id="290" r:id="rId12"/>
    <p:sldId id="265" r:id="rId13"/>
    <p:sldId id="291" r:id="rId14"/>
    <p:sldId id="292" r:id="rId15"/>
    <p:sldId id="293" r:id="rId16"/>
    <p:sldId id="304" r:id="rId17"/>
    <p:sldId id="296" r:id="rId18"/>
    <p:sldId id="299" r:id="rId19"/>
    <p:sldId id="297" r:id="rId20"/>
    <p:sldId id="300" r:id="rId21"/>
    <p:sldId id="301" r:id="rId22"/>
    <p:sldId id="281" r:id="rId23"/>
    <p:sldId id="274" r:id="rId24"/>
    <p:sldId id="262" r:id="rId25"/>
    <p:sldId id="275" r:id="rId26"/>
    <p:sldId id="276" r:id="rId27"/>
    <p:sldId id="277" r:id="rId28"/>
    <p:sldId id="278" r:id="rId29"/>
    <p:sldId id="279" r:id="rId30"/>
    <p:sldId id="280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egration tier" id="{14E4AFCA-3699-4C00-BCA8-5B425131009F}">
          <p14:sldIdLst>
            <p14:sldId id="256"/>
            <p14:sldId id="257"/>
            <p14:sldId id="286"/>
          </p14:sldIdLst>
        </p14:section>
        <p14:section name="Data-access object pattern" id="{9E46364E-D04C-4E8B-AAC2-71B3402AEF9E}">
          <p14:sldIdLst>
            <p14:sldId id="283"/>
            <p14:sldId id="260"/>
            <p14:sldId id="259"/>
            <p14:sldId id="287"/>
          </p14:sldIdLst>
        </p14:section>
        <p14:section name="Domain-store pattern" id="{AFC6146A-13C7-4894-9D34-27367699896C}">
          <p14:sldIdLst>
            <p14:sldId id="282"/>
            <p14:sldId id="285"/>
            <p14:sldId id="288"/>
            <p14:sldId id="290"/>
            <p14:sldId id="265"/>
            <p14:sldId id="291"/>
            <p14:sldId id="292"/>
            <p14:sldId id="293"/>
            <p14:sldId id="304"/>
            <p14:sldId id="296"/>
            <p14:sldId id="299"/>
            <p14:sldId id="297"/>
            <p14:sldId id="300"/>
            <p14:sldId id="301"/>
          </p14:sldIdLst>
        </p14:section>
        <p14:section name="Service-activator pattern" id="{6C744E80-12FE-40B2-95D4-5D031A8A5F5B}">
          <p14:sldIdLst>
            <p14:sldId id="281"/>
            <p14:sldId id="274"/>
            <p14:sldId id="262"/>
            <p14:sldId id="275"/>
            <p14:sldId id="276"/>
            <p14:sldId id="277"/>
            <p14:sldId id="278"/>
            <p14:sldId id="279"/>
          </p14:sldIdLst>
        </p14:section>
        <p14:section name="ending" id="{0C5B3CED-D7C9-402A-8A02-0C0B16F1D84B}">
          <p14:sldIdLst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/>
            <a:t>Komponent dostarczający jednolity interfejs do komunikacji między aplikacją a źródłem danych, na przykład między bazą danych a plikiem.</a:t>
          </a:r>
          <a:endParaRPr lang="en-US" dirty="0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D39C1B8D-39FE-49ED-9E25-2F39894E76F4}">
      <dgm:prSet/>
      <dgm:spPr/>
      <dgm:t>
        <a:bodyPr/>
        <a:lstStyle/>
        <a:p>
          <a:r>
            <a:rPr lang="pl-PL" dirty="0"/>
            <a:t>Często łączona z innymi wzorcami projektowymi.</a:t>
          </a:r>
          <a:endParaRPr lang="en-US" dirty="0"/>
        </a:p>
      </dgm:t>
    </dgm:pt>
    <dgm:pt modelId="{77EE9126-6898-4208-8F3B-2991F628736C}" type="parTrans" cxnId="{D69C73E8-5FFD-484A-B6C7-982CC0FB1444}">
      <dgm:prSet/>
      <dgm:spPr/>
      <dgm:t>
        <a:bodyPr/>
        <a:lstStyle/>
        <a:p>
          <a:endParaRPr lang="en-US"/>
        </a:p>
      </dgm:t>
    </dgm:pt>
    <dgm:pt modelId="{DE6164E6-BFAB-4F6C-A4D7-828F3A51DB25}" type="sibTrans" cxnId="{D69C73E8-5FFD-484A-B6C7-982CC0FB1444}">
      <dgm:prSet/>
      <dgm:spPr/>
      <dgm:t>
        <a:bodyPr/>
        <a:lstStyle/>
        <a:p>
          <a:endParaRPr lang="en-US"/>
        </a:p>
      </dgm:t>
    </dgm:pt>
    <dgm:pt modelId="{12BF16EC-2709-46D7-B8FC-CFDCB56ED69E}">
      <dgm:prSet/>
      <dgm:spPr/>
      <dgm:t>
        <a:bodyPr/>
        <a:lstStyle/>
        <a:p>
          <a:r>
            <a:rPr lang="pl-PL" dirty="0"/>
            <a:t>Dzięki DAO aplikacja nie musi znać sposobu oraz ostatecznego miejsca składowania danych, a ewentualne modyfikacje któregoś z czynników nie pociągają konieczności modyfikacji kodu źródłowego.</a:t>
          </a:r>
          <a:endParaRPr lang="en-US" dirty="0"/>
        </a:p>
      </dgm:t>
    </dgm:pt>
    <dgm:pt modelId="{2692CA3B-A8EB-4B49-A554-BA02E134E723}" type="parTrans" cxnId="{795C8CDD-C186-4B3B-9F3E-B0CE0C0EB039}">
      <dgm:prSet/>
      <dgm:spPr/>
      <dgm:t>
        <a:bodyPr/>
        <a:lstStyle/>
        <a:p>
          <a:endParaRPr lang="en-US"/>
        </a:p>
      </dgm:t>
    </dgm:pt>
    <dgm:pt modelId="{F5C425D7-1EB1-45BF-BE66-CC07DB9E6E44}" type="sibTrans" cxnId="{795C8CDD-C186-4B3B-9F3E-B0CE0C0EB039}">
      <dgm:prSet/>
      <dgm:spPr/>
      <dgm:t>
        <a:bodyPr/>
        <a:lstStyle/>
        <a:p>
          <a:endParaRPr lang="en-US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3"/>
      <dgm:spPr/>
    </dgm:pt>
    <dgm:pt modelId="{59BDEB11-DB56-4B17-9FA6-8428A3AAD499}" type="pres">
      <dgm:prSet presAssocID="{54B2661C-300B-4497-A545-1DDB0462188A}" presName="text" presStyleLbl="fgAcc0" presStyleIdx="0" presStyleCnt="3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572D35A3-6C58-4B76-896C-97E82BB697DE}" type="pres">
      <dgm:prSet presAssocID="{D39C1B8D-39FE-49ED-9E25-2F39894E76F4}" presName="hierRoot1" presStyleCnt="0"/>
      <dgm:spPr/>
    </dgm:pt>
    <dgm:pt modelId="{D9FD0687-EFBF-4685-B387-582655C72195}" type="pres">
      <dgm:prSet presAssocID="{D39C1B8D-39FE-49ED-9E25-2F39894E76F4}" presName="composite" presStyleCnt="0"/>
      <dgm:spPr/>
    </dgm:pt>
    <dgm:pt modelId="{209EBDCA-CB18-4686-ADB0-E243F0E20741}" type="pres">
      <dgm:prSet presAssocID="{D39C1B8D-39FE-49ED-9E25-2F39894E76F4}" presName="background" presStyleLbl="node0" presStyleIdx="1" presStyleCnt="3"/>
      <dgm:spPr/>
    </dgm:pt>
    <dgm:pt modelId="{B6B5CCB5-F64D-4DA5-AEF1-1B9C9899DA00}" type="pres">
      <dgm:prSet presAssocID="{D39C1B8D-39FE-49ED-9E25-2F39894E76F4}" presName="text" presStyleLbl="fgAcc0" presStyleIdx="1" presStyleCnt="3">
        <dgm:presLayoutVars>
          <dgm:chPref val="3"/>
        </dgm:presLayoutVars>
      </dgm:prSet>
      <dgm:spPr/>
    </dgm:pt>
    <dgm:pt modelId="{991AE011-C73D-4500-99D7-3A5E39E8995E}" type="pres">
      <dgm:prSet presAssocID="{D39C1B8D-39FE-49ED-9E25-2F39894E76F4}" presName="hierChild2" presStyleCnt="0"/>
      <dgm:spPr/>
    </dgm:pt>
    <dgm:pt modelId="{79C115B1-8221-4107-AD19-33A48FAC94D9}" type="pres">
      <dgm:prSet presAssocID="{12BF16EC-2709-46D7-B8FC-CFDCB56ED69E}" presName="hierRoot1" presStyleCnt="0"/>
      <dgm:spPr/>
    </dgm:pt>
    <dgm:pt modelId="{C693577C-B1BE-4420-8DD9-445E9260A63A}" type="pres">
      <dgm:prSet presAssocID="{12BF16EC-2709-46D7-B8FC-CFDCB56ED69E}" presName="composite" presStyleCnt="0"/>
      <dgm:spPr/>
    </dgm:pt>
    <dgm:pt modelId="{1412DBB4-9E28-4E46-B8FD-CB4442B4DF07}" type="pres">
      <dgm:prSet presAssocID="{12BF16EC-2709-46D7-B8FC-CFDCB56ED69E}" presName="background" presStyleLbl="node0" presStyleIdx="2" presStyleCnt="3"/>
      <dgm:spPr/>
    </dgm:pt>
    <dgm:pt modelId="{8E21F12A-DD73-42EF-B2AB-5AF48DE1F298}" type="pres">
      <dgm:prSet presAssocID="{12BF16EC-2709-46D7-B8FC-CFDCB56ED69E}" presName="text" presStyleLbl="fgAcc0" presStyleIdx="2" presStyleCnt="3">
        <dgm:presLayoutVars>
          <dgm:chPref val="3"/>
        </dgm:presLayoutVars>
      </dgm:prSet>
      <dgm:spPr/>
    </dgm:pt>
    <dgm:pt modelId="{358F0D3E-6D10-468A-A68B-F2D9C83E2C56}" type="pres">
      <dgm:prSet presAssocID="{12BF16EC-2709-46D7-B8FC-CFDCB56ED69E}" presName="hierChild2" presStyleCnt="0"/>
      <dgm:spPr/>
    </dgm:pt>
  </dgm:ptLst>
  <dgm:cxnLst>
    <dgm:cxn modelId="{9C5FD90B-A88F-4260-BA7A-833492C69DBA}" type="presOf" srcId="{D39C1B8D-39FE-49ED-9E25-2F39894E76F4}" destId="{B6B5CCB5-F64D-4DA5-AEF1-1B9C9899DA00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0FAEFC69-2628-41AD-85CB-DC4258D86B7D}" type="presOf" srcId="{12BF16EC-2709-46D7-B8FC-CFDCB56ED69E}" destId="{8E21F12A-DD73-42EF-B2AB-5AF48DE1F29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795C8CDD-C186-4B3B-9F3E-B0CE0C0EB039}" srcId="{B8526226-612A-4888-AAF2-EEC078CD677A}" destId="{12BF16EC-2709-46D7-B8FC-CFDCB56ED69E}" srcOrd="2" destOrd="0" parTransId="{2692CA3B-A8EB-4B49-A554-BA02E134E723}" sibTransId="{F5C425D7-1EB1-45BF-BE66-CC07DB9E6E44}"/>
    <dgm:cxn modelId="{D69C73E8-5FFD-484A-B6C7-982CC0FB1444}" srcId="{B8526226-612A-4888-AAF2-EEC078CD677A}" destId="{D39C1B8D-39FE-49ED-9E25-2F39894E76F4}" srcOrd="1" destOrd="0" parTransId="{77EE9126-6898-4208-8F3B-2991F628736C}" sibTransId="{DE6164E6-BFAB-4F6C-A4D7-828F3A51DB25}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137A35EA-F804-4BFE-B005-13A96E1D1A7D}" type="presParOf" srcId="{D4ECECC0-294A-493A-8FA4-A0C86ECE67CA}" destId="{572D35A3-6C58-4B76-896C-97E82BB697DE}" srcOrd="1" destOrd="0" presId="urn:microsoft.com/office/officeart/2005/8/layout/hierarchy1"/>
    <dgm:cxn modelId="{9643144D-0F9B-40AD-AD18-0025467051C3}" type="presParOf" srcId="{572D35A3-6C58-4B76-896C-97E82BB697DE}" destId="{D9FD0687-EFBF-4685-B387-582655C72195}" srcOrd="0" destOrd="0" presId="urn:microsoft.com/office/officeart/2005/8/layout/hierarchy1"/>
    <dgm:cxn modelId="{366BB695-DD83-45F0-BDD1-E774731530F4}" type="presParOf" srcId="{D9FD0687-EFBF-4685-B387-582655C72195}" destId="{209EBDCA-CB18-4686-ADB0-E243F0E20741}" srcOrd="0" destOrd="0" presId="urn:microsoft.com/office/officeart/2005/8/layout/hierarchy1"/>
    <dgm:cxn modelId="{4685911F-6134-4918-B7D0-4A6C572FFF8E}" type="presParOf" srcId="{D9FD0687-EFBF-4685-B387-582655C72195}" destId="{B6B5CCB5-F64D-4DA5-AEF1-1B9C9899DA00}" srcOrd="1" destOrd="0" presId="urn:microsoft.com/office/officeart/2005/8/layout/hierarchy1"/>
    <dgm:cxn modelId="{3C8A686C-6CB4-499C-B9BB-A0BD0092B489}" type="presParOf" srcId="{572D35A3-6C58-4B76-896C-97E82BB697DE}" destId="{991AE011-C73D-4500-99D7-3A5E39E8995E}" srcOrd="1" destOrd="0" presId="urn:microsoft.com/office/officeart/2005/8/layout/hierarchy1"/>
    <dgm:cxn modelId="{D2C6446A-A16D-4AA0-9EC2-376A7E0BAC38}" type="presParOf" srcId="{D4ECECC0-294A-493A-8FA4-A0C86ECE67CA}" destId="{79C115B1-8221-4107-AD19-33A48FAC94D9}" srcOrd="2" destOrd="0" presId="urn:microsoft.com/office/officeart/2005/8/layout/hierarchy1"/>
    <dgm:cxn modelId="{E9CFEC3A-3D3A-41B5-A359-C629B515648A}" type="presParOf" srcId="{79C115B1-8221-4107-AD19-33A48FAC94D9}" destId="{C693577C-B1BE-4420-8DD9-445E9260A63A}" srcOrd="0" destOrd="0" presId="urn:microsoft.com/office/officeart/2005/8/layout/hierarchy1"/>
    <dgm:cxn modelId="{F38437F6-65FE-44FA-8666-0990DF7A398C}" type="presParOf" srcId="{C693577C-B1BE-4420-8DD9-445E9260A63A}" destId="{1412DBB4-9E28-4E46-B8FD-CB4442B4DF07}" srcOrd="0" destOrd="0" presId="urn:microsoft.com/office/officeart/2005/8/layout/hierarchy1"/>
    <dgm:cxn modelId="{768556E8-06F2-423E-85F9-44FD5B950C97}" type="presParOf" srcId="{C693577C-B1BE-4420-8DD9-445E9260A63A}" destId="{8E21F12A-DD73-42EF-B2AB-5AF48DE1F298}" srcOrd="1" destOrd="0" presId="urn:microsoft.com/office/officeart/2005/8/layout/hierarchy1"/>
    <dgm:cxn modelId="{34D925F5-1FD0-4701-B9D0-70075A74D86D}" type="presParOf" srcId="{79C115B1-8221-4107-AD19-33A48FAC94D9}" destId="{358F0D3E-6D10-468A-A68B-F2D9C83E2C5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 custT="1"/>
      <dgm:spPr/>
      <dgm:t>
        <a:bodyPr/>
        <a:lstStyle/>
        <a:p>
          <a:r>
            <a:rPr lang="pl-PL" sz="1800" dirty="0" err="1">
              <a:solidFill>
                <a:schemeClr val="tx1"/>
              </a:solidFill>
            </a:rPr>
            <a:t>EmployeeBusiness</a:t>
          </a:r>
          <a:endParaRPr lang="en-US" sz="1800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 custT="1"/>
      <dgm:spPr/>
      <dgm:t>
        <a:bodyPr/>
        <a:lstStyle/>
        <a:p>
          <a:r>
            <a:rPr lang="pl-PL" sz="1600" dirty="0"/>
            <a:t>Klasa odpowiedzialna za logikę biznesową pracownika.</a:t>
          </a:r>
          <a:endParaRPr lang="en-US" sz="1600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D0F50BAB-1762-4872-AE00-2E04F7391F0F}">
      <dgm:prSet custT="1"/>
      <dgm:spPr/>
      <dgm:t>
        <a:bodyPr/>
        <a:lstStyle/>
        <a:p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+mn-lt"/>
            </a:rPr>
            <a:t>Methods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+mn-lt"/>
            </a:rPr>
            <a:t>:</a:t>
          </a:r>
        </a:p>
        <a:p>
          <a:r>
            <a:rPr lang="pl-PL" sz="1600" dirty="0" err="1">
              <a:latin typeface="+mn-lt"/>
            </a:rPr>
            <a:t>save</a:t>
          </a:r>
          <a:endParaRPr lang="pl-PL" sz="1600" dirty="0">
            <a:latin typeface="+mn-lt"/>
          </a:endParaRPr>
        </a:p>
        <a:p>
          <a:r>
            <a:rPr lang="pl-PL" sz="1600" dirty="0" err="1">
              <a:latin typeface="+mn-lt"/>
            </a:rPr>
            <a:t>findById</a:t>
          </a:r>
          <a:endParaRPr lang="en-US" sz="1600" dirty="0">
            <a:latin typeface="+mn-lt"/>
          </a:endParaRPr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2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2"/>
      <dgm:spPr/>
    </dgm:pt>
    <dgm:pt modelId="{B83B8D12-26B8-428A-9C3C-58533417174E}" type="pres">
      <dgm:prSet presAssocID="{1D84A88A-3241-448F-B2E5-F4BFAD1C9413}" presName="text2" presStyleLbl="fgAcc2" presStyleIdx="0" presStyleCnt="2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1" presStyleCnt="2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1" presStyleCnt="2"/>
      <dgm:spPr/>
    </dgm:pt>
    <dgm:pt modelId="{78B54EEC-489C-4CDA-A244-263366867683}" type="pres">
      <dgm:prSet presAssocID="{D0F50BAB-1762-4872-AE00-2E04F7391F0F}" presName="text2" presStyleLbl="fgAcc2" presStyleIdx="1" presStyleCnt="2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1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2" destOrd="0" presId="urn:microsoft.com/office/officeart/2005/8/layout/hierarchy1"/>
    <dgm:cxn modelId="{D7B2442B-7102-45FC-A4C9-8442F1171B15}" type="presParOf" srcId="{0436702F-0EF7-443C-9FE3-0F2D023EE90B}" destId="{D23FF40F-8B90-420C-8D5A-B3273BE4267D}" srcOrd="3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/>
            <a:t>Dodanie @messagedriven w implementacji zmienia zwykłego beana w MDB (</a:t>
          </a:r>
          <a:r>
            <a:rPr lang="pl-PL" dirty="0" err="1"/>
            <a:t>message</a:t>
          </a:r>
          <a:r>
            <a:rPr lang="pl-PL" dirty="0"/>
            <a:t> </a:t>
          </a:r>
          <a:r>
            <a:rPr lang="pl-PL" dirty="0" err="1"/>
            <a:t>driven</a:t>
          </a:r>
          <a:r>
            <a:rPr lang="pl-PL" dirty="0"/>
            <a:t> bean)</a:t>
          </a:r>
          <a:endParaRPr lang="en-US" dirty="0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D39C1B8D-39FE-49ED-9E25-2F39894E76F4}">
      <dgm:prSet/>
      <dgm:spPr/>
      <dgm:t>
        <a:bodyPr/>
        <a:lstStyle/>
        <a:p>
          <a:r>
            <a:rPr lang="pl-PL" dirty="0"/>
            <a:t>Ważne własności klasy:</a:t>
          </a:r>
          <a:br>
            <a:rPr lang="pl-PL" dirty="0"/>
          </a:br>
          <a:r>
            <a:rPr lang="pl-PL" dirty="0" err="1"/>
            <a:t>destinationLookup</a:t>
          </a:r>
          <a:r>
            <a:rPr lang="pl-PL" dirty="0"/>
            <a:t> – wyszukanie nazwy kolejki lub tematu w JNDI (Java </a:t>
          </a:r>
          <a:r>
            <a:rPr lang="pl-PL" dirty="0" err="1"/>
            <a:t>Naming</a:t>
          </a:r>
          <a:r>
            <a:rPr lang="pl-PL" dirty="0"/>
            <a:t> and Directory Interface)</a:t>
          </a:r>
          <a:br>
            <a:rPr lang="pl-PL" dirty="0"/>
          </a:br>
          <a:r>
            <a:rPr lang="pl-PL" dirty="0" err="1"/>
            <a:t>destinationType</a:t>
          </a:r>
          <a:r>
            <a:rPr lang="pl-PL" dirty="0"/>
            <a:t> – typ kolejki – </a:t>
          </a:r>
          <a:r>
            <a:rPr lang="pl-PL" dirty="0" err="1"/>
            <a:t>javax.jms.Queue</a:t>
          </a:r>
          <a:r>
            <a:rPr lang="pl-PL" dirty="0"/>
            <a:t> lub </a:t>
          </a:r>
          <a:r>
            <a:rPr lang="pl-PL" dirty="0" err="1"/>
            <a:t>javax.jms.Topic</a:t>
          </a:r>
          <a:endParaRPr lang="en-US" dirty="0"/>
        </a:p>
      </dgm:t>
    </dgm:pt>
    <dgm:pt modelId="{77EE9126-6898-4208-8F3B-2991F628736C}" type="parTrans" cxnId="{D69C73E8-5FFD-484A-B6C7-982CC0FB1444}">
      <dgm:prSet/>
      <dgm:spPr/>
      <dgm:t>
        <a:bodyPr/>
        <a:lstStyle/>
        <a:p>
          <a:endParaRPr lang="en-US"/>
        </a:p>
      </dgm:t>
    </dgm:pt>
    <dgm:pt modelId="{DE6164E6-BFAB-4F6C-A4D7-828F3A51DB25}" type="sibTrans" cxnId="{D69C73E8-5FFD-484A-B6C7-982CC0FB1444}">
      <dgm:prSet/>
      <dgm:spPr/>
      <dgm:t>
        <a:bodyPr/>
        <a:lstStyle/>
        <a:p>
          <a:endParaRPr lang="en-US"/>
        </a:p>
      </dgm:t>
    </dgm:pt>
    <dgm:pt modelId="{12BF16EC-2709-46D7-B8FC-CFDCB56ED69E}">
      <dgm:prSet/>
      <dgm:spPr/>
      <dgm:t>
        <a:bodyPr/>
        <a:lstStyle/>
        <a:p>
          <a:r>
            <a:rPr lang="pl-PL"/>
            <a:t>Kontener może zawierać obsługę wielu wiadomości.</a:t>
          </a:r>
          <a:endParaRPr lang="en-US"/>
        </a:p>
      </dgm:t>
    </dgm:pt>
    <dgm:pt modelId="{2692CA3B-A8EB-4B49-A554-BA02E134E723}" type="parTrans" cxnId="{795C8CDD-C186-4B3B-9F3E-B0CE0C0EB039}">
      <dgm:prSet/>
      <dgm:spPr/>
      <dgm:t>
        <a:bodyPr/>
        <a:lstStyle/>
        <a:p>
          <a:endParaRPr lang="en-US"/>
        </a:p>
      </dgm:t>
    </dgm:pt>
    <dgm:pt modelId="{F5C425D7-1EB1-45BF-BE66-CC07DB9E6E44}" type="sibTrans" cxnId="{795C8CDD-C186-4B3B-9F3E-B0CE0C0EB039}">
      <dgm:prSet/>
      <dgm:spPr/>
      <dgm:t>
        <a:bodyPr/>
        <a:lstStyle/>
        <a:p>
          <a:endParaRPr lang="en-US"/>
        </a:p>
      </dgm:t>
    </dgm:pt>
    <dgm:pt modelId="{25640061-C930-4F04-95E3-447C1A41374E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BABCBE-7ED3-4693-A07A-15702C1DDDE6}" type="pres">
      <dgm:prSet presAssocID="{54B2661C-300B-4497-A545-1DDB0462188A}" presName="hierRoot1" presStyleCnt="0"/>
      <dgm:spPr/>
    </dgm:pt>
    <dgm:pt modelId="{5951853E-2155-44F9-8836-FEFDB2FF4DE9}" type="pres">
      <dgm:prSet presAssocID="{54B2661C-300B-4497-A545-1DDB0462188A}" presName="composite" presStyleCnt="0"/>
      <dgm:spPr/>
    </dgm:pt>
    <dgm:pt modelId="{F7B44CA6-0E27-4262-8845-D685C0C8BC44}" type="pres">
      <dgm:prSet presAssocID="{54B2661C-300B-4497-A545-1DDB0462188A}" presName="background" presStyleLbl="node0" presStyleIdx="0" presStyleCnt="3"/>
      <dgm:spPr/>
    </dgm:pt>
    <dgm:pt modelId="{1A7272DA-8F13-4E01-A089-B8C6DF457CF7}" type="pres">
      <dgm:prSet presAssocID="{54B2661C-300B-4497-A545-1DDB0462188A}" presName="text" presStyleLbl="fgAcc0" presStyleIdx="0" presStyleCnt="3">
        <dgm:presLayoutVars>
          <dgm:chPref val="3"/>
        </dgm:presLayoutVars>
      </dgm:prSet>
      <dgm:spPr/>
    </dgm:pt>
    <dgm:pt modelId="{C2A6312A-F5E1-494A-B9F6-EF36432DD6E6}" type="pres">
      <dgm:prSet presAssocID="{54B2661C-300B-4497-A545-1DDB0462188A}" presName="hierChild2" presStyleCnt="0"/>
      <dgm:spPr/>
    </dgm:pt>
    <dgm:pt modelId="{7609EC10-89CD-4606-8E4C-7DD166847D08}" type="pres">
      <dgm:prSet presAssocID="{D39C1B8D-39FE-49ED-9E25-2F39894E76F4}" presName="hierRoot1" presStyleCnt="0"/>
      <dgm:spPr/>
    </dgm:pt>
    <dgm:pt modelId="{96DC37C9-EFEB-48BF-8869-C0E4DB34C603}" type="pres">
      <dgm:prSet presAssocID="{D39C1B8D-39FE-49ED-9E25-2F39894E76F4}" presName="composite" presStyleCnt="0"/>
      <dgm:spPr/>
    </dgm:pt>
    <dgm:pt modelId="{C0760B9A-F718-497B-87AA-8896620865E6}" type="pres">
      <dgm:prSet presAssocID="{D39C1B8D-39FE-49ED-9E25-2F39894E76F4}" presName="background" presStyleLbl="node0" presStyleIdx="1" presStyleCnt="3"/>
      <dgm:spPr/>
    </dgm:pt>
    <dgm:pt modelId="{6B597F64-E28C-4A09-9C5D-7B288475FB93}" type="pres">
      <dgm:prSet presAssocID="{D39C1B8D-39FE-49ED-9E25-2F39894E76F4}" presName="text" presStyleLbl="fgAcc0" presStyleIdx="1" presStyleCnt="3">
        <dgm:presLayoutVars>
          <dgm:chPref val="3"/>
        </dgm:presLayoutVars>
      </dgm:prSet>
      <dgm:spPr/>
    </dgm:pt>
    <dgm:pt modelId="{8BA429B3-8D37-4310-B720-DDB503A69D79}" type="pres">
      <dgm:prSet presAssocID="{D39C1B8D-39FE-49ED-9E25-2F39894E76F4}" presName="hierChild2" presStyleCnt="0"/>
      <dgm:spPr/>
    </dgm:pt>
    <dgm:pt modelId="{984E64CC-521E-4E68-8611-E533A7631CC2}" type="pres">
      <dgm:prSet presAssocID="{12BF16EC-2709-46D7-B8FC-CFDCB56ED69E}" presName="hierRoot1" presStyleCnt="0"/>
      <dgm:spPr/>
    </dgm:pt>
    <dgm:pt modelId="{727CACE1-D3B0-4B90-B410-C5A5EEE7EAC3}" type="pres">
      <dgm:prSet presAssocID="{12BF16EC-2709-46D7-B8FC-CFDCB56ED69E}" presName="composite" presStyleCnt="0"/>
      <dgm:spPr/>
    </dgm:pt>
    <dgm:pt modelId="{9115D523-8E5D-471B-B9F6-40851284718A}" type="pres">
      <dgm:prSet presAssocID="{12BF16EC-2709-46D7-B8FC-CFDCB56ED69E}" presName="background" presStyleLbl="node0" presStyleIdx="2" presStyleCnt="3"/>
      <dgm:spPr/>
    </dgm:pt>
    <dgm:pt modelId="{47401918-D681-4C6F-A9D7-FE49E3CF8BB5}" type="pres">
      <dgm:prSet presAssocID="{12BF16EC-2709-46D7-B8FC-CFDCB56ED69E}" presName="text" presStyleLbl="fgAcc0" presStyleIdx="2" presStyleCnt="3">
        <dgm:presLayoutVars>
          <dgm:chPref val="3"/>
        </dgm:presLayoutVars>
      </dgm:prSet>
      <dgm:spPr/>
    </dgm:pt>
    <dgm:pt modelId="{6048D06C-201C-4A95-B676-80CDF550613C}" type="pres">
      <dgm:prSet presAssocID="{12BF16EC-2709-46D7-B8FC-CFDCB56ED69E}" presName="hierChild2" presStyleCnt="0"/>
      <dgm:spPr/>
    </dgm:pt>
  </dgm:ptLst>
  <dgm:cxnLst>
    <dgm:cxn modelId="{F3395D00-D3F1-4219-869B-72639BD7CAE7}" type="presOf" srcId="{12BF16EC-2709-46D7-B8FC-CFDCB56ED69E}" destId="{47401918-D681-4C6F-A9D7-FE49E3CF8BB5}" srcOrd="0" destOrd="0" presId="urn:microsoft.com/office/officeart/2005/8/layout/hierarchy1"/>
    <dgm:cxn modelId="{93974D1E-AB32-45C5-8AD0-F820405CBD59}" type="presOf" srcId="{54B2661C-300B-4497-A545-1DDB0462188A}" destId="{1A7272DA-8F13-4E01-A089-B8C6DF457CF7}" srcOrd="0" destOrd="0" presId="urn:microsoft.com/office/officeart/2005/8/layout/hierarchy1"/>
    <dgm:cxn modelId="{6AA51728-2CE7-4198-B6FC-A93186E2DDFA}" type="presOf" srcId="{D39C1B8D-39FE-49ED-9E25-2F39894E76F4}" destId="{6B597F64-E28C-4A09-9C5D-7B288475FB93}" srcOrd="0" destOrd="0" presId="urn:microsoft.com/office/officeart/2005/8/layout/hierarchy1"/>
    <dgm:cxn modelId="{23FCB832-EB39-4013-86B0-B0FD49835891}" type="presOf" srcId="{B8526226-612A-4888-AAF2-EEC078CD677A}" destId="{25640061-C930-4F04-95E3-447C1A41374E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795C8CDD-C186-4B3B-9F3E-B0CE0C0EB039}" srcId="{B8526226-612A-4888-AAF2-EEC078CD677A}" destId="{12BF16EC-2709-46D7-B8FC-CFDCB56ED69E}" srcOrd="2" destOrd="0" parTransId="{2692CA3B-A8EB-4B49-A554-BA02E134E723}" sibTransId="{F5C425D7-1EB1-45BF-BE66-CC07DB9E6E44}"/>
    <dgm:cxn modelId="{D69C73E8-5FFD-484A-B6C7-982CC0FB1444}" srcId="{B8526226-612A-4888-AAF2-EEC078CD677A}" destId="{D39C1B8D-39FE-49ED-9E25-2F39894E76F4}" srcOrd="1" destOrd="0" parTransId="{77EE9126-6898-4208-8F3B-2991F628736C}" sibTransId="{DE6164E6-BFAB-4F6C-A4D7-828F3A51DB25}"/>
    <dgm:cxn modelId="{3F112098-3682-4A5D-A62E-12A85BF53977}" type="presParOf" srcId="{25640061-C930-4F04-95E3-447C1A41374E}" destId="{36BABCBE-7ED3-4693-A07A-15702C1DDDE6}" srcOrd="0" destOrd="0" presId="urn:microsoft.com/office/officeart/2005/8/layout/hierarchy1"/>
    <dgm:cxn modelId="{301569BB-7FDE-453C-8DE1-AAAE340A1360}" type="presParOf" srcId="{36BABCBE-7ED3-4693-A07A-15702C1DDDE6}" destId="{5951853E-2155-44F9-8836-FEFDB2FF4DE9}" srcOrd="0" destOrd="0" presId="urn:microsoft.com/office/officeart/2005/8/layout/hierarchy1"/>
    <dgm:cxn modelId="{08D6EA52-210C-4F53-B96A-B7DF2109EBAD}" type="presParOf" srcId="{5951853E-2155-44F9-8836-FEFDB2FF4DE9}" destId="{F7B44CA6-0E27-4262-8845-D685C0C8BC44}" srcOrd="0" destOrd="0" presId="urn:microsoft.com/office/officeart/2005/8/layout/hierarchy1"/>
    <dgm:cxn modelId="{26C09BA1-3396-4572-9DA4-959B66388D13}" type="presParOf" srcId="{5951853E-2155-44F9-8836-FEFDB2FF4DE9}" destId="{1A7272DA-8F13-4E01-A089-B8C6DF457CF7}" srcOrd="1" destOrd="0" presId="urn:microsoft.com/office/officeart/2005/8/layout/hierarchy1"/>
    <dgm:cxn modelId="{935DF30C-CF5E-4375-A7BE-40303AD3EA74}" type="presParOf" srcId="{36BABCBE-7ED3-4693-A07A-15702C1DDDE6}" destId="{C2A6312A-F5E1-494A-B9F6-EF36432DD6E6}" srcOrd="1" destOrd="0" presId="urn:microsoft.com/office/officeart/2005/8/layout/hierarchy1"/>
    <dgm:cxn modelId="{F3558C77-7D51-4CF9-8AA2-E89E9BB13DD5}" type="presParOf" srcId="{25640061-C930-4F04-95E3-447C1A41374E}" destId="{7609EC10-89CD-4606-8E4C-7DD166847D08}" srcOrd="1" destOrd="0" presId="urn:microsoft.com/office/officeart/2005/8/layout/hierarchy1"/>
    <dgm:cxn modelId="{29A66295-7157-47A3-9C9B-A9ACD20D9F24}" type="presParOf" srcId="{7609EC10-89CD-4606-8E4C-7DD166847D08}" destId="{96DC37C9-EFEB-48BF-8869-C0E4DB34C603}" srcOrd="0" destOrd="0" presId="urn:microsoft.com/office/officeart/2005/8/layout/hierarchy1"/>
    <dgm:cxn modelId="{1B420766-5F75-45D6-8163-CA627ADE2ADE}" type="presParOf" srcId="{96DC37C9-EFEB-48BF-8869-C0E4DB34C603}" destId="{C0760B9A-F718-497B-87AA-8896620865E6}" srcOrd="0" destOrd="0" presId="urn:microsoft.com/office/officeart/2005/8/layout/hierarchy1"/>
    <dgm:cxn modelId="{F643EA9F-2DC2-41A0-A1E2-C93A71AD0390}" type="presParOf" srcId="{96DC37C9-EFEB-48BF-8869-C0E4DB34C603}" destId="{6B597F64-E28C-4A09-9C5D-7B288475FB93}" srcOrd="1" destOrd="0" presId="urn:microsoft.com/office/officeart/2005/8/layout/hierarchy1"/>
    <dgm:cxn modelId="{FAF6664B-41A2-49F4-BC66-87151B27E4A1}" type="presParOf" srcId="{7609EC10-89CD-4606-8E4C-7DD166847D08}" destId="{8BA429B3-8D37-4310-B720-DDB503A69D79}" srcOrd="1" destOrd="0" presId="urn:microsoft.com/office/officeart/2005/8/layout/hierarchy1"/>
    <dgm:cxn modelId="{742B5513-7AAE-4AC8-A27A-91AA3C9452AE}" type="presParOf" srcId="{25640061-C930-4F04-95E3-447C1A41374E}" destId="{984E64CC-521E-4E68-8611-E533A7631CC2}" srcOrd="2" destOrd="0" presId="urn:microsoft.com/office/officeart/2005/8/layout/hierarchy1"/>
    <dgm:cxn modelId="{D79E4A9F-201A-4AAB-AB6B-5B655A9C0CBE}" type="presParOf" srcId="{984E64CC-521E-4E68-8611-E533A7631CC2}" destId="{727CACE1-D3B0-4B90-B410-C5A5EEE7EAC3}" srcOrd="0" destOrd="0" presId="urn:microsoft.com/office/officeart/2005/8/layout/hierarchy1"/>
    <dgm:cxn modelId="{1E109F0C-2906-4755-8315-0FC859E07762}" type="presParOf" srcId="{727CACE1-D3B0-4B90-B410-C5A5EEE7EAC3}" destId="{9115D523-8E5D-471B-B9F6-40851284718A}" srcOrd="0" destOrd="0" presId="urn:microsoft.com/office/officeart/2005/8/layout/hierarchy1"/>
    <dgm:cxn modelId="{262BA735-A946-4CAB-BBE9-DA3A0BDF6FA6}" type="presParOf" srcId="{727CACE1-D3B0-4B90-B410-C5A5EEE7EAC3}" destId="{47401918-D681-4C6F-A9D7-FE49E3CF8BB5}" srcOrd="1" destOrd="0" presId="urn:microsoft.com/office/officeart/2005/8/layout/hierarchy1"/>
    <dgm:cxn modelId="{2A02DFFE-0352-4523-9528-254D7B2F71C3}" type="presParOf" srcId="{984E64CC-521E-4E68-8611-E533A7631CC2}" destId="{6048D06C-201C-4A95-B676-80CDF550613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8C30BE-8681-4905-95E9-9D174F72B66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6D5D104-F33F-465C-A1B9-ACB8CAE37A3D}">
      <dgm:prSet/>
      <dgm:spPr/>
      <dgm:t>
        <a:bodyPr/>
        <a:lstStyle/>
        <a:p>
          <a:r>
            <a:rPr lang="pl-PL"/>
            <a:t>Mogą zwracać void lub typ </a:t>
          </a:r>
          <a:r>
            <a:rPr lang="fr-FR"/>
            <a:t>java.util.concurrent.Future &lt;T&gt;.</a:t>
          </a:r>
          <a:endParaRPr lang="en-US"/>
        </a:p>
      </dgm:t>
    </dgm:pt>
    <dgm:pt modelId="{A98C2000-D7DC-42E0-AF73-2DF024576092}" type="parTrans" cxnId="{2312A582-ECEF-4CE8-9C39-6C68A80D09DC}">
      <dgm:prSet/>
      <dgm:spPr/>
      <dgm:t>
        <a:bodyPr/>
        <a:lstStyle/>
        <a:p>
          <a:endParaRPr lang="en-US"/>
        </a:p>
      </dgm:t>
    </dgm:pt>
    <dgm:pt modelId="{DAC364D5-C07D-4AF9-8F5D-69A21637586B}" type="sibTrans" cxnId="{2312A582-ECEF-4CE8-9C39-6C68A80D09DC}">
      <dgm:prSet/>
      <dgm:spPr/>
      <dgm:t>
        <a:bodyPr/>
        <a:lstStyle/>
        <a:p>
          <a:endParaRPr lang="en-US"/>
        </a:p>
      </dgm:t>
    </dgm:pt>
    <dgm:pt modelId="{AF3174EF-18B8-4FCF-B9E2-CEE23B24E80B}">
      <dgm:prSet/>
      <dgm:spPr/>
      <dgm:t>
        <a:bodyPr/>
        <a:lstStyle/>
        <a:p>
          <a:r>
            <a:rPr lang="pl-PL"/>
            <a:t>Asynchroniczna metoda natychmiast zwraca wynik i nie powoduje blokady wątku.</a:t>
          </a:r>
          <a:endParaRPr lang="en-US"/>
        </a:p>
      </dgm:t>
    </dgm:pt>
    <dgm:pt modelId="{63F2F258-36C6-4BE2-8F32-0C45F86124ED}" type="parTrans" cxnId="{35A62F2F-57B0-4F77-B3FF-B1A103E4B03F}">
      <dgm:prSet/>
      <dgm:spPr/>
      <dgm:t>
        <a:bodyPr/>
        <a:lstStyle/>
        <a:p>
          <a:endParaRPr lang="en-US"/>
        </a:p>
      </dgm:t>
    </dgm:pt>
    <dgm:pt modelId="{5DF23435-AD8B-463B-8AEA-DD8FB4E41026}" type="sibTrans" cxnId="{35A62F2F-57B0-4F77-B3FF-B1A103E4B03F}">
      <dgm:prSet/>
      <dgm:spPr/>
      <dgm:t>
        <a:bodyPr/>
        <a:lstStyle/>
        <a:p>
          <a:endParaRPr lang="en-US"/>
        </a:p>
      </dgm:t>
    </dgm:pt>
    <dgm:pt modelId="{97DC1CC7-A4B3-46DB-B1E9-93A33A2B5619}">
      <dgm:prSet/>
      <dgm:spPr/>
      <dgm:t>
        <a:bodyPr/>
        <a:lstStyle/>
        <a:p>
          <a:r>
            <a:rPr lang="pl-PL" dirty="0"/>
            <a:t>Klient może zweryfikować stworzony typ </a:t>
          </a:r>
          <a:r>
            <a:rPr lang="pl-PL" dirty="0" err="1"/>
            <a:t>Future</a:t>
          </a:r>
          <a:r>
            <a:rPr lang="pl-PL" dirty="0"/>
            <a:t> celem sprawdzenia rezultatu.</a:t>
          </a:r>
          <a:endParaRPr lang="en-US" dirty="0"/>
        </a:p>
      </dgm:t>
    </dgm:pt>
    <dgm:pt modelId="{5472E575-B6D5-4E1C-8F46-64EC8A3F2DA2}" type="parTrans" cxnId="{D3D93FD3-5DBE-4A0F-A4BC-2738141C9E19}">
      <dgm:prSet/>
      <dgm:spPr/>
      <dgm:t>
        <a:bodyPr/>
        <a:lstStyle/>
        <a:p>
          <a:endParaRPr lang="en-US"/>
        </a:p>
      </dgm:t>
    </dgm:pt>
    <dgm:pt modelId="{9B5B7872-4E03-4DBF-B00C-DC36FFE273B2}" type="sibTrans" cxnId="{D3D93FD3-5DBE-4A0F-A4BC-2738141C9E19}">
      <dgm:prSet/>
      <dgm:spPr/>
      <dgm:t>
        <a:bodyPr/>
        <a:lstStyle/>
        <a:p>
          <a:endParaRPr lang="en-US"/>
        </a:p>
      </dgm:t>
    </dgm:pt>
    <dgm:pt modelId="{F3FBEA08-80CD-4B81-B605-2BE04FD8485F}" type="pres">
      <dgm:prSet presAssocID="{B38C30BE-8681-4905-95E9-9D174F72B6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EC20FC3-71E2-463F-B64B-90C9F2C913FA}" type="pres">
      <dgm:prSet presAssocID="{A6D5D104-F33F-465C-A1B9-ACB8CAE37A3D}" presName="hierRoot1" presStyleCnt="0"/>
      <dgm:spPr/>
    </dgm:pt>
    <dgm:pt modelId="{16FDECE7-F0D9-493A-BBAF-B2A750E6260A}" type="pres">
      <dgm:prSet presAssocID="{A6D5D104-F33F-465C-A1B9-ACB8CAE37A3D}" presName="composite" presStyleCnt="0"/>
      <dgm:spPr/>
    </dgm:pt>
    <dgm:pt modelId="{39BCA7BC-0252-4EF1-9A79-227D3898CA5D}" type="pres">
      <dgm:prSet presAssocID="{A6D5D104-F33F-465C-A1B9-ACB8CAE37A3D}" presName="background" presStyleLbl="node0" presStyleIdx="0" presStyleCnt="3"/>
      <dgm:spPr/>
    </dgm:pt>
    <dgm:pt modelId="{20017E97-9181-42C7-B20A-0D6F8E46AE75}" type="pres">
      <dgm:prSet presAssocID="{A6D5D104-F33F-465C-A1B9-ACB8CAE37A3D}" presName="text" presStyleLbl="fgAcc0" presStyleIdx="0" presStyleCnt="3">
        <dgm:presLayoutVars>
          <dgm:chPref val="3"/>
        </dgm:presLayoutVars>
      </dgm:prSet>
      <dgm:spPr/>
    </dgm:pt>
    <dgm:pt modelId="{AF353C81-7ADB-4711-B253-5279CFDBB6AA}" type="pres">
      <dgm:prSet presAssocID="{A6D5D104-F33F-465C-A1B9-ACB8CAE37A3D}" presName="hierChild2" presStyleCnt="0"/>
      <dgm:spPr/>
    </dgm:pt>
    <dgm:pt modelId="{706C3F5E-CA14-4B63-96B0-FE5EB24DB3C0}" type="pres">
      <dgm:prSet presAssocID="{AF3174EF-18B8-4FCF-B9E2-CEE23B24E80B}" presName="hierRoot1" presStyleCnt="0"/>
      <dgm:spPr/>
    </dgm:pt>
    <dgm:pt modelId="{791F8EC5-DC79-4515-84C2-8B731C0C8C94}" type="pres">
      <dgm:prSet presAssocID="{AF3174EF-18B8-4FCF-B9E2-CEE23B24E80B}" presName="composite" presStyleCnt="0"/>
      <dgm:spPr/>
    </dgm:pt>
    <dgm:pt modelId="{E09F7395-1F7F-4A1E-BD5E-9AFB57C5FCDC}" type="pres">
      <dgm:prSet presAssocID="{AF3174EF-18B8-4FCF-B9E2-CEE23B24E80B}" presName="background" presStyleLbl="node0" presStyleIdx="1" presStyleCnt="3"/>
      <dgm:spPr/>
    </dgm:pt>
    <dgm:pt modelId="{4CEBB5DC-32F7-4C88-AB9F-4BB9B13154BA}" type="pres">
      <dgm:prSet presAssocID="{AF3174EF-18B8-4FCF-B9E2-CEE23B24E80B}" presName="text" presStyleLbl="fgAcc0" presStyleIdx="1" presStyleCnt="3">
        <dgm:presLayoutVars>
          <dgm:chPref val="3"/>
        </dgm:presLayoutVars>
      </dgm:prSet>
      <dgm:spPr/>
    </dgm:pt>
    <dgm:pt modelId="{E74749BA-00A2-4341-97CD-6D7386489DB8}" type="pres">
      <dgm:prSet presAssocID="{AF3174EF-18B8-4FCF-B9E2-CEE23B24E80B}" presName="hierChild2" presStyleCnt="0"/>
      <dgm:spPr/>
    </dgm:pt>
    <dgm:pt modelId="{6B85702F-D810-40E6-BCC5-0F6992988369}" type="pres">
      <dgm:prSet presAssocID="{97DC1CC7-A4B3-46DB-B1E9-93A33A2B5619}" presName="hierRoot1" presStyleCnt="0"/>
      <dgm:spPr/>
    </dgm:pt>
    <dgm:pt modelId="{92C06404-5D4F-4C26-86DD-4FBE8D90AA02}" type="pres">
      <dgm:prSet presAssocID="{97DC1CC7-A4B3-46DB-B1E9-93A33A2B5619}" presName="composite" presStyleCnt="0"/>
      <dgm:spPr/>
    </dgm:pt>
    <dgm:pt modelId="{C0442CC3-09F6-4988-BA1B-0041556E17F1}" type="pres">
      <dgm:prSet presAssocID="{97DC1CC7-A4B3-46DB-B1E9-93A33A2B5619}" presName="background" presStyleLbl="node0" presStyleIdx="2" presStyleCnt="3"/>
      <dgm:spPr/>
    </dgm:pt>
    <dgm:pt modelId="{EA03DCCA-6870-4BBD-80BB-95D865C4B0E1}" type="pres">
      <dgm:prSet presAssocID="{97DC1CC7-A4B3-46DB-B1E9-93A33A2B5619}" presName="text" presStyleLbl="fgAcc0" presStyleIdx="2" presStyleCnt="3">
        <dgm:presLayoutVars>
          <dgm:chPref val="3"/>
        </dgm:presLayoutVars>
      </dgm:prSet>
      <dgm:spPr/>
    </dgm:pt>
    <dgm:pt modelId="{5EE0947C-350F-46BA-9084-D99B7FA807E5}" type="pres">
      <dgm:prSet presAssocID="{97DC1CC7-A4B3-46DB-B1E9-93A33A2B5619}" presName="hierChild2" presStyleCnt="0"/>
      <dgm:spPr/>
    </dgm:pt>
  </dgm:ptLst>
  <dgm:cxnLst>
    <dgm:cxn modelId="{35A62F2F-57B0-4F77-B3FF-B1A103E4B03F}" srcId="{B38C30BE-8681-4905-95E9-9D174F72B66E}" destId="{AF3174EF-18B8-4FCF-B9E2-CEE23B24E80B}" srcOrd="1" destOrd="0" parTransId="{63F2F258-36C6-4BE2-8F32-0C45F86124ED}" sibTransId="{5DF23435-AD8B-463B-8AEA-DD8FB4E41026}"/>
    <dgm:cxn modelId="{64C95F81-0473-4E16-B525-B551C81CE828}" type="presOf" srcId="{AF3174EF-18B8-4FCF-B9E2-CEE23B24E80B}" destId="{4CEBB5DC-32F7-4C88-AB9F-4BB9B13154BA}" srcOrd="0" destOrd="0" presId="urn:microsoft.com/office/officeart/2005/8/layout/hierarchy1"/>
    <dgm:cxn modelId="{2312A582-ECEF-4CE8-9C39-6C68A80D09DC}" srcId="{B38C30BE-8681-4905-95E9-9D174F72B66E}" destId="{A6D5D104-F33F-465C-A1B9-ACB8CAE37A3D}" srcOrd="0" destOrd="0" parTransId="{A98C2000-D7DC-42E0-AF73-2DF024576092}" sibTransId="{DAC364D5-C07D-4AF9-8F5D-69A21637586B}"/>
    <dgm:cxn modelId="{AE59D99B-5627-4F75-BE16-1BC154D1C8A6}" type="presOf" srcId="{B38C30BE-8681-4905-95E9-9D174F72B66E}" destId="{F3FBEA08-80CD-4B81-B605-2BE04FD8485F}" srcOrd="0" destOrd="0" presId="urn:microsoft.com/office/officeart/2005/8/layout/hierarchy1"/>
    <dgm:cxn modelId="{EA561CCE-746B-4D26-99F1-B73E89CAF1FF}" type="presOf" srcId="{A6D5D104-F33F-465C-A1B9-ACB8CAE37A3D}" destId="{20017E97-9181-42C7-B20A-0D6F8E46AE75}" srcOrd="0" destOrd="0" presId="urn:microsoft.com/office/officeart/2005/8/layout/hierarchy1"/>
    <dgm:cxn modelId="{D3D93FD3-5DBE-4A0F-A4BC-2738141C9E19}" srcId="{B38C30BE-8681-4905-95E9-9D174F72B66E}" destId="{97DC1CC7-A4B3-46DB-B1E9-93A33A2B5619}" srcOrd="2" destOrd="0" parTransId="{5472E575-B6D5-4E1C-8F46-64EC8A3F2DA2}" sibTransId="{9B5B7872-4E03-4DBF-B00C-DC36FFE273B2}"/>
    <dgm:cxn modelId="{3D88B6D5-5917-4272-926B-8CB10F9602C8}" type="presOf" srcId="{97DC1CC7-A4B3-46DB-B1E9-93A33A2B5619}" destId="{EA03DCCA-6870-4BBD-80BB-95D865C4B0E1}" srcOrd="0" destOrd="0" presId="urn:microsoft.com/office/officeart/2005/8/layout/hierarchy1"/>
    <dgm:cxn modelId="{A66F95F5-C023-4D56-9947-E593DC9BE3ED}" type="presParOf" srcId="{F3FBEA08-80CD-4B81-B605-2BE04FD8485F}" destId="{1EC20FC3-71E2-463F-B64B-90C9F2C913FA}" srcOrd="0" destOrd="0" presId="urn:microsoft.com/office/officeart/2005/8/layout/hierarchy1"/>
    <dgm:cxn modelId="{7B28F895-E6AE-4491-B642-BEADE3BBF384}" type="presParOf" srcId="{1EC20FC3-71E2-463F-B64B-90C9F2C913FA}" destId="{16FDECE7-F0D9-493A-BBAF-B2A750E6260A}" srcOrd="0" destOrd="0" presId="urn:microsoft.com/office/officeart/2005/8/layout/hierarchy1"/>
    <dgm:cxn modelId="{56E18AF8-E40E-431B-93B7-4279B3C16D99}" type="presParOf" srcId="{16FDECE7-F0D9-493A-BBAF-B2A750E6260A}" destId="{39BCA7BC-0252-4EF1-9A79-227D3898CA5D}" srcOrd="0" destOrd="0" presId="urn:microsoft.com/office/officeart/2005/8/layout/hierarchy1"/>
    <dgm:cxn modelId="{746B2336-1A2B-4F58-A3D1-88F4ADD2DC2E}" type="presParOf" srcId="{16FDECE7-F0D9-493A-BBAF-B2A750E6260A}" destId="{20017E97-9181-42C7-B20A-0D6F8E46AE75}" srcOrd="1" destOrd="0" presId="urn:microsoft.com/office/officeart/2005/8/layout/hierarchy1"/>
    <dgm:cxn modelId="{CE3E3CE2-7B31-422E-87C8-E5B4E9F79D83}" type="presParOf" srcId="{1EC20FC3-71E2-463F-B64B-90C9F2C913FA}" destId="{AF353C81-7ADB-4711-B253-5279CFDBB6AA}" srcOrd="1" destOrd="0" presId="urn:microsoft.com/office/officeart/2005/8/layout/hierarchy1"/>
    <dgm:cxn modelId="{0F23B1AD-C11A-4F29-97D8-E846DFBB0229}" type="presParOf" srcId="{F3FBEA08-80CD-4B81-B605-2BE04FD8485F}" destId="{706C3F5E-CA14-4B63-96B0-FE5EB24DB3C0}" srcOrd="1" destOrd="0" presId="urn:microsoft.com/office/officeart/2005/8/layout/hierarchy1"/>
    <dgm:cxn modelId="{F8873172-FBE8-4C3C-AF0E-715605F9B6D7}" type="presParOf" srcId="{706C3F5E-CA14-4B63-96B0-FE5EB24DB3C0}" destId="{791F8EC5-DC79-4515-84C2-8B731C0C8C94}" srcOrd="0" destOrd="0" presId="urn:microsoft.com/office/officeart/2005/8/layout/hierarchy1"/>
    <dgm:cxn modelId="{E824EE8D-1929-4803-A596-1078BB9CFDD8}" type="presParOf" srcId="{791F8EC5-DC79-4515-84C2-8B731C0C8C94}" destId="{E09F7395-1F7F-4A1E-BD5E-9AFB57C5FCDC}" srcOrd="0" destOrd="0" presId="urn:microsoft.com/office/officeart/2005/8/layout/hierarchy1"/>
    <dgm:cxn modelId="{D8AFB412-F260-47A5-93C9-0233140CF9ED}" type="presParOf" srcId="{791F8EC5-DC79-4515-84C2-8B731C0C8C94}" destId="{4CEBB5DC-32F7-4C88-AB9F-4BB9B13154BA}" srcOrd="1" destOrd="0" presId="urn:microsoft.com/office/officeart/2005/8/layout/hierarchy1"/>
    <dgm:cxn modelId="{122CCF43-97FB-4A3A-81A0-B19714AC691E}" type="presParOf" srcId="{706C3F5E-CA14-4B63-96B0-FE5EB24DB3C0}" destId="{E74749BA-00A2-4341-97CD-6D7386489DB8}" srcOrd="1" destOrd="0" presId="urn:microsoft.com/office/officeart/2005/8/layout/hierarchy1"/>
    <dgm:cxn modelId="{2C2D963D-92D4-47C2-8B2E-2DC23E27D355}" type="presParOf" srcId="{F3FBEA08-80CD-4B81-B605-2BE04FD8485F}" destId="{6B85702F-D810-40E6-BCC5-0F6992988369}" srcOrd="2" destOrd="0" presId="urn:microsoft.com/office/officeart/2005/8/layout/hierarchy1"/>
    <dgm:cxn modelId="{FF4B6063-E166-4297-BD65-A54111037135}" type="presParOf" srcId="{6B85702F-D810-40E6-BCC5-0F6992988369}" destId="{92C06404-5D4F-4C26-86DD-4FBE8D90AA02}" srcOrd="0" destOrd="0" presId="urn:microsoft.com/office/officeart/2005/8/layout/hierarchy1"/>
    <dgm:cxn modelId="{A6ADB3DB-1453-4CA6-80F9-2485006DD325}" type="presParOf" srcId="{92C06404-5D4F-4C26-86DD-4FBE8D90AA02}" destId="{C0442CC3-09F6-4988-BA1B-0041556E17F1}" srcOrd="0" destOrd="0" presId="urn:microsoft.com/office/officeart/2005/8/layout/hierarchy1"/>
    <dgm:cxn modelId="{2CADFA76-59BC-4ADA-94A4-817C05B46175}" type="presParOf" srcId="{92C06404-5D4F-4C26-86DD-4FBE8D90AA02}" destId="{EA03DCCA-6870-4BBD-80BB-95D865C4B0E1}" srcOrd="1" destOrd="0" presId="urn:microsoft.com/office/officeart/2005/8/layout/hierarchy1"/>
    <dgm:cxn modelId="{B36F1890-CA6A-4F4F-922E-4FFFE8CC1860}" type="presParOf" srcId="{6B85702F-D810-40E6-BCC5-0F6992988369}" destId="{5EE0947C-350F-46BA-9084-D99B7FA807E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BD94A8F-2100-4F9E-8D09-224CB3761BC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D927417-DA70-42BB-A34D-99ABF3A74DCA}">
      <dgm:prSet/>
      <dgm:spPr/>
      <dgm:t>
        <a:bodyPr/>
        <a:lstStyle/>
        <a:p>
          <a:r>
            <a:rPr lang="pl-PL"/>
            <a:t>Producent tworzy wydarzenia (tworzenie zaproszenia na spotkanie)</a:t>
          </a:r>
          <a:endParaRPr lang="en-US"/>
        </a:p>
      </dgm:t>
    </dgm:pt>
    <dgm:pt modelId="{499B8B2C-4650-475F-AF0F-EAA5457B922A}" type="parTrans" cxnId="{5B527DED-4EC6-45C9-A1BA-B9AE6D2ECD73}">
      <dgm:prSet/>
      <dgm:spPr/>
      <dgm:t>
        <a:bodyPr/>
        <a:lstStyle/>
        <a:p>
          <a:endParaRPr lang="en-US"/>
        </a:p>
      </dgm:t>
    </dgm:pt>
    <dgm:pt modelId="{45BC1312-6BB3-4F97-A6CC-C7710258AD7C}" type="sibTrans" cxnId="{5B527DED-4EC6-45C9-A1BA-B9AE6D2ECD73}">
      <dgm:prSet/>
      <dgm:spPr/>
      <dgm:t>
        <a:bodyPr/>
        <a:lstStyle/>
        <a:p>
          <a:endParaRPr lang="en-US"/>
        </a:p>
      </dgm:t>
    </dgm:pt>
    <dgm:pt modelId="{EF784D41-93E9-4176-AB72-6DBC369B5B6F}">
      <dgm:prSet/>
      <dgm:spPr/>
      <dgm:t>
        <a:bodyPr/>
        <a:lstStyle/>
        <a:p>
          <a:r>
            <a:rPr lang="pl-PL"/>
            <a:t>Obserwator działa asynchronicznie na obiektach stworzonych przez producenta (wysyłanie zaproszenia na spotkanie)</a:t>
          </a:r>
          <a:endParaRPr lang="en-US"/>
        </a:p>
      </dgm:t>
    </dgm:pt>
    <dgm:pt modelId="{187512DE-8964-4871-A79A-2F8E7AC6FE79}" type="parTrans" cxnId="{00511231-F508-4BAF-9BEF-D0F0FF197371}">
      <dgm:prSet/>
      <dgm:spPr/>
      <dgm:t>
        <a:bodyPr/>
        <a:lstStyle/>
        <a:p>
          <a:endParaRPr lang="en-US"/>
        </a:p>
      </dgm:t>
    </dgm:pt>
    <dgm:pt modelId="{46D35BE2-2951-47FA-AB36-E46A50082332}" type="sibTrans" cxnId="{00511231-F508-4BAF-9BEF-D0F0FF197371}">
      <dgm:prSet/>
      <dgm:spPr/>
      <dgm:t>
        <a:bodyPr/>
        <a:lstStyle/>
        <a:p>
          <a:endParaRPr lang="en-US"/>
        </a:p>
      </dgm:t>
    </dgm:pt>
    <dgm:pt modelId="{49824BD5-6676-4E93-A4DB-50C7D46DDFB0}" type="pres">
      <dgm:prSet presAssocID="{2BD94A8F-2100-4F9E-8D09-224CB3761BC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F1756E6-67DB-4F91-904E-6AE69B6A152B}" type="pres">
      <dgm:prSet presAssocID="{CD927417-DA70-42BB-A34D-99ABF3A74DCA}" presName="hierRoot1" presStyleCnt="0"/>
      <dgm:spPr/>
    </dgm:pt>
    <dgm:pt modelId="{C2EDBC9E-EFF9-405F-A1DC-2B1C3B39D03A}" type="pres">
      <dgm:prSet presAssocID="{CD927417-DA70-42BB-A34D-99ABF3A74DCA}" presName="composite" presStyleCnt="0"/>
      <dgm:spPr/>
    </dgm:pt>
    <dgm:pt modelId="{FBCA1941-020D-47F3-BB3A-E78E714E6C3B}" type="pres">
      <dgm:prSet presAssocID="{CD927417-DA70-42BB-A34D-99ABF3A74DCA}" presName="background" presStyleLbl="node0" presStyleIdx="0" presStyleCnt="2"/>
      <dgm:spPr/>
    </dgm:pt>
    <dgm:pt modelId="{27B94DB5-4E01-472B-8B5F-00DF67B71F14}" type="pres">
      <dgm:prSet presAssocID="{CD927417-DA70-42BB-A34D-99ABF3A74DCA}" presName="text" presStyleLbl="fgAcc0" presStyleIdx="0" presStyleCnt="2">
        <dgm:presLayoutVars>
          <dgm:chPref val="3"/>
        </dgm:presLayoutVars>
      </dgm:prSet>
      <dgm:spPr/>
    </dgm:pt>
    <dgm:pt modelId="{1A9F4B34-5C32-41EB-A039-5CF92A0465AF}" type="pres">
      <dgm:prSet presAssocID="{CD927417-DA70-42BB-A34D-99ABF3A74DCA}" presName="hierChild2" presStyleCnt="0"/>
      <dgm:spPr/>
    </dgm:pt>
    <dgm:pt modelId="{42194EA5-3177-49CE-A74E-025848B2C540}" type="pres">
      <dgm:prSet presAssocID="{EF784D41-93E9-4176-AB72-6DBC369B5B6F}" presName="hierRoot1" presStyleCnt="0"/>
      <dgm:spPr/>
    </dgm:pt>
    <dgm:pt modelId="{F6E4B036-B226-41F0-9492-72C6D1D1A122}" type="pres">
      <dgm:prSet presAssocID="{EF784D41-93E9-4176-AB72-6DBC369B5B6F}" presName="composite" presStyleCnt="0"/>
      <dgm:spPr/>
    </dgm:pt>
    <dgm:pt modelId="{01A46400-93A1-41F3-8116-FB65BAEBB176}" type="pres">
      <dgm:prSet presAssocID="{EF784D41-93E9-4176-AB72-6DBC369B5B6F}" presName="background" presStyleLbl="node0" presStyleIdx="1" presStyleCnt="2"/>
      <dgm:spPr/>
    </dgm:pt>
    <dgm:pt modelId="{9B6B5746-3CF3-44BC-84BB-21FB0C02D951}" type="pres">
      <dgm:prSet presAssocID="{EF784D41-93E9-4176-AB72-6DBC369B5B6F}" presName="text" presStyleLbl="fgAcc0" presStyleIdx="1" presStyleCnt="2">
        <dgm:presLayoutVars>
          <dgm:chPref val="3"/>
        </dgm:presLayoutVars>
      </dgm:prSet>
      <dgm:spPr/>
    </dgm:pt>
    <dgm:pt modelId="{5ABC5E61-783F-422B-B399-DAB406106E70}" type="pres">
      <dgm:prSet presAssocID="{EF784D41-93E9-4176-AB72-6DBC369B5B6F}" presName="hierChild2" presStyleCnt="0"/>
      <dgm:spPr/>
    </dgm:pt>
  </dgm:ptLst>
  <dgm:cxnLst>
    <dgm:cxn modelId="{00511231-F508-4BAF-9BEF-D0F0FF197371}" srcId="{2BD94A8F-2100-4F9E-8D09-224CB3761BC1}" destId="{EF784D41-93E9-4176-AB72-6DBC369B5B6F}" srcOrd="1" destOrd="0" parTransId="{187512DE-8964-4871-A79A-2F8E7AC6FE79}" sibTransId="{46D35BE2-2951-47FA-AB36-E46A50082332}"/>
    <dgm:cxn modelId="{6A948344-1C07-4669-8912-EB3F3EE3AFD2}" type="presOf" srcId="{EF784D41-93E9-4176-AB72-6DBC369B5B6F}" destId="{9B6B5746-3CF3-44BC-84BB-21FB0C02D951}" srcOrd="0" destOrd="0" presId="urn:microsoft.com/office/officeart/2005/8/layout/hierarchy1"/>
    <dgm:cxn modelId="{B4F2F9AA-6511-4996-B5AF-2348A7C690FF}" type="presOf" srcId="{2BD94A8F-2100-4F9E-8D09-224CB3761BC1}" destId="{49824BD5-6676-4E93-A4DB-50C7D46DDFB0}" srcOrd="0" destOrd="0" presId="urn:microsoft.com/office/officeart/2005/8/layout/hierarchy1"/>
    <dgm:cxn modelId="{9682CBE5-530F-4360-B532-1AE4A54DC2C3}" type="presOf" srcId="{CD927417-DA70-42BB-A34D-99ABF3A74DCA}" destId="{27B94DB5-4E01-472B-8B5F-00DF67B71F14}" srcOrd="0" destOrd="0" presId="urn:microsoft.com/office/officeart/2005/8/layout/hierarchy1"/>
    <dgm:cxn modelId="{5B527DED-4EC6-45C9-A1BA-B9AE6D2ECD73}" srcId="{2BD94A8F-2100-4F9E-8D09-224CB3761BC1}" destId="{CD927417-DA70-42BB-A34D-99ABF3A74DCA}" srcOrd="0" destOrd="0" parTransId="{499B8B2C-4650-475F-AF0F-EAA5457B922A}" sibTransId="{45BC1312-6BB3-4F97-A6CC-C7710258AD7C}"/>
    <dgm:cxn modelId="{463AB78A-B363-4452-9EDE-8997633A3DD8}" type="presParOf" srcId="{49824BD5-6676-4E93-A4DB-50C7D46DDFB0}" destId="{4F1756E6-67DB-4F91-904E-6AE69B6A152B}" srcOrd="0" destOrd="0" presId="urn:microsoft.com/office/officeart/2005/8/layout/hierarchy1"/>
    <dgm:cxn modelId="{56AF725A-034C-418A-B586-A2B424B9F46A}" type="presParOf" srcId="{4F1756E6-67DB-4F91-904E-6AE69B6A152B}" destId="{C2EDBC9E-EFF9-405F-A1DC-2B1C3B39D03A}" srcOrd="0" destOrd="0" presId="urn:microsoft.com/office/officeart/2005/8/layout/hierarchy1"/>
    <dgm:cxn modelId="{4102EF95-FCE0-4ED8-8FA2-7B15E0ECF8BA}" type="presParOf" srcId="{C2EDBC9E-EFF9-405F-A1DC-2B1C3B39D03A}" destId="{FBCA1941-020D-47F3-BB3A-E78E714E6C3B}" srcOrd="0" destOrd="0" presId="urn:microsoft.com/office/officeart/2005/8/layout/hierarchy1"/>
    <dgm:cxn modelId="{458EC3FB-F9BF-4164-8545-BD95563562E3}" type="presParOf" srcId="{C2EDBC9E-EFF9-405F-A1DC-2B1C3B39D03A}" destId="{27B94DB5-4E01-472B-8B5F-00DF67B71F14}" srcOrd="1" destOrd="0" presId="urn:microsoft.com/office/officeart/2005/8/layout/hierarchy1"/>
    <dgm:cxn modelId="{D5678879-606F-42C6-8460-FCA4F99DFD72}" type="presParOf" srcId="{4F1756E6-67DB-4F91-904E-6AE69B6A152B}" destId="{1A9F4B34-5C32-41EB-A039-5CF92A0465AF}" srcOrd="1" destOrd="0" presId="urn:microsoft.com/office/officeart/2005/8/layout/hierarchy1"/>
    <dgm:cxn modelId="{E644A69B-718E-4BFD-9518-40E5A8B39B84}" type="presParOf" srcId="{49824BD5-6676-4E93-A4DB-50C7D46DDFB0}" destId="{42194EA5-3177-49CE-A74E-025848B2C540}" srcOrd="1" destOrd="0" presId="urn:microsoft.com/office/officeart/2005/8/layout/hierarchy1"/>
    <dgm:cxn modelId="{4E9A4BC6-0D85-4DD9-949D-2BDCA7884B35}" type="presParOf" srcId="{42194EA5-3177-49CE-A74E-025848B2C540}" destId="{F6E4B036-B226-41F0-9492-72C6D1D1A122}" srcOrd="0" destOrd="0" presId="urn:microsoft.com/office/officeart/2005/8/layout/hierarchy1"/>
    <dgm:cxn modelId="{BB645303-1A05-4212-A825-470DB9FF0B0D}" type="presParOf" srcId="{F6E4B036-B226-41F0-9492-72C6D1D1A122}" destId="{01A46400-93A1-41F3-8116-FB65BAEBB176}" srcOrd="0" destOrd="0" presId="urn:microsoft.com/office/officeart/2005/8/layout/hierarchy1"/>
    <dgm:cxn modelId="{E3A9AF0C-808A-409E-8A3D-585DD93B2070}" type="presParOf" srcId="{F6E4B036-B226-41F0-9492-72C6D1D1A122}" destId="{9B6B5746-3CF3-44BC-84BB-21FB0C02D951}" srcOrd="1" destOrd="0" presId="urn:microsoft.com/office/officeart/2005/8/layout/hierarchy1"/>
    <dgm:cxn modelId="{388E8B09-89C7-43D7-B36D-629729C00E93}" type="presParOf" srcId="{42194EA5-3177-49CE-A74E-025848B2C540}" destId="{5ABC5E61-783F-422B-B399-DAB406106E7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/>
            <a:t>Specyfikacja trwałości, co oznacza dowolną metodę, za pomocą której obiekty Java przeżywają swój proces aplikacji.</a:t>
          </a:r>
          <a:endParaRPr lang="en-US" dirty="0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D39C1B8D-39FE-49ED-9E25-2F39894E76F4}">
      <dgm:prSet/>
      <dgm:spPr/>
      <dgm:t>
        <a:bodyPr/>
        <a:lstStyle/>
        <a:p>
          <a:r>
            <a:rPr lang="pl-PL" dirty="0"/>
            <a:t>Nie jest konieczne utrwalanie wszystkich obiektów Java, ale większość aplikacji nadal ma kluczowe obiekty biznesowe.</a:t>
          </a:r>
          <a:endParaRPr lang="en-US" dirty="0"/>
        </a:p>
      </dgm:t>
    </dgm:pt>
    <dgm:pt modelId="{DE6164E6-BFAB-4F6C-A4D7-828F3A51DB25}" type="sibTrans" cxnId="{D69C73E8-5FFD-484A-B6C7-982CC0FB1444}">
      <dgm:prSet/>
      <dgm:spPr/>
      <dgm:t>
        <a:bodyPr/>
        <a:lstStyle/>
        <a:p>
          <a:endParaRPr lang="en-US"/>
        </a:p>
      </dgm:t>
    </dgm:pt>
    <dgm:pt modelId="{77EE9126-6898-4208-8F3B-2991F628736C}" type="parTrans" cxnId="{D69C73E8-5FFD-484A-B6C7-982CC0FB1444}">
      <dgm:prSet/>
      <dgm:spPr/>
      <dgm:t>
        <a:bodyPr/>
        <a:lstStyle/>
        <a:p>
          <a:endParaRPr lang="en-US"/>
        </a:p>
      </dgm:t>
    </dgm:pt>
    <dgm:pt modelId="{12BF16EC-2709-46D7-B8FC-CFDCB56ED69E}">
      <dgm:prSet/>
      <dgm:spPr/>
      <dgm:t>
        <a:bodyPr/>
        <a:lstStyle/>
        <a:p>
          <a:r>
            <a:rPr lang="pl-PL" dirty="0"/>
            <a:t>Jego specyfikacja umożliwia określenie, które obiekty muszą być zachowywane w aplikacjach Java, a także sposób ich utrwalania. </a:t>
          </a:r>
          <a:endParaRPr lang="en-US" dirty="0"/>
        </a:p>
      </dgm:t>
    </dgm:pt>
    <dgm:pt modelId="{F5C425D7-1EB1-45BF-BE66-CC07DB9E6E44}" type="sibTrans" cxnId="{795C8CDD-C186-4B3B-9F3E-B0CE0C0EB039}">
      <dgm:prSet/>
      <dgm:spPr/>
      <dgm:t>
        <a:bodyPr/>
        <a:lstStyle/>
        <a:p>
          <a:endParaRPr lang="en-US"/>
        </a:p>
      </dgm:t>
    </dgm:pt>
    <dgm:pt modelId="{2692CA3B-A8EB-4B49-A554-BA02E134E723}" type="parTrans" cxnId="{795C8CDD-C186-4B3B-9F3E-B0CE0C0EB039}">
      <dgm:prSet/>
      <dgm:spPr/>
      <dgm:t>
        <a:bodyPr/>
        <a:lstStyle/>
        <a:p>
          <a:endParaRPr lang="en-US"/>
        </a:p>
      </dgm:t>
    </dgm:pt>
    <dgm:pt modelId="{50754C2A-2CB4-423D-AC35-8AAD5240203C}">
      <dgm:prSet/>
      <dgm:spPr/>
      <dgm:t>
        <a:bodyPr/>
        <a:lstStyle/>
        <a:p>
          <a:r>
            <a:rPr lang="pl-PL" dirty="0"/>
            <a:t>Sama w sobie nie jest narzędziem ani ramą, zamiast tego opisuje zbiór zasad, które każde narzędzie lub struktura może egzekwować.</a:t>
          </a:r>
          <a:endParaRPr lang="en-US" dirty="0"/>
        </a:p>
      </dgm:t>
    </dgm:pt>
    <dgm:pt modelId="{E4A3ACC2-082B-4C5C-88B4-2FFE9EB2EE49}" type="parTrans" cxnId="{842E82A0-A664-4255-A26D-85E670CD6A5E}">
      <dgm:prSet/>
      <dgm:spPr/>
      <dgm:t>
        <a:bodyPr/>
        <a:lstStyle/>
        <a:p>
          <a:endParaRPr lang="pl-PL"/>
        </a:p>
      </dgm:t>
    </dgm:pt>
    <dgm:pt modelId="{1C86CA00-DAF7-4F9D-A7D3-E4F87D068D5F}" type="sibTrans" cxnId="{842E82A0-A664-4255-A26D-85E670CD6A5E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4"/>
      <dgm:spPr/>
    </dgm:pt>
    <dgm:pt modelId="{59BDEB11-DB56-4B17-9FA6-8428A3AAD499}" type="pres">
      <dgm:prSet presAssocID="{54B2661C-300B-4497-A545-1DDB0462188A}" presName="text" presStyleLbl="fgAcc0" presStyleIdx="0" presStyleCnt="4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572D35A3-6C58-4B76-896C-97E82BB697DE}" type="pres">
      <dgm:prSet presAssocID="{D39C1B8D-39FE-49ED-9E25-2F39894E76F4}" presName="hierRoot1" presStyleCnt="0"/>
      <dgm:spPr/>
    </dgm:pt>
    <dgm:pt modelId="{D9FD0687-EFBF-4685-B387-582655C72195}" type="pres">
      <dgm:prSet presAssocID="{D39C1B8D-39FE-49ED-9E25-2F39894E76F4}" presName="composite" presStyleCnt="0"/>
      <dgm:spPr/>
    </dgm:pt>
    <dgm:pt modelId="{209EBDCA-CB18-4686-ADB0-E243F0E20741}" type="pres">
      <dgm:prSet presAssocID="{D39C1B8D-39FE-49ED-9E25-2F39894E76F4}" presName="background" presStyleLbl="node0" presStyleIdx="1" presStyleCnt="4"/>
      <dgm:spPr/>
    </dgm:pt>
    <dgm:pt modelId="{B6B5CCB5-F64D-4DA5-AEF1-1B9C9899DA00}" type="pres">
      <dgm:prSet presAssocID="{D39C1B8D-39FE-49ED-9E25-2F39894E76F4}" presName="text" presStyleLbl="fgAcc0" presStyleIdx="1" presStyleCnt="4">
        <dgm:presLayoutVars>
          <dgm:chPref val="3"/>
        </dgm:presLayoutVars>
      </dgm:prSet>
      <dgm:spPr/>
    </dgm:pt>
    <dgm:pt modelId="{991AE011-C73D-4500-99D7-3A5E39E8995E}" type="pres">
      <dgm:prSet presAssocID="{D39C1B8D-39FE-49ED-9E25-2F39894E76F4}" presName="hierChild2" presStyleCnt="0"/>
      <dgm:spPr/>
    </dgm:pt>
    <dgm:pt modelId="{79C115B1-8221-4107-AD19-33A48FAC94D9}" type="pres">
      <dgm:prSet presAssocID="{12BF16EC-2709-46D7-B8FC-CFDCB56ED69E}" presName="hierRoot1" presStyleCnt="0"/>
      <dgm:spPr/>
    </dgm:pt>
    <dgm:pt modelId="{C693577C-B1BE-4420-8DD9-445E9260A63A}" type="pres">
      <dgm:prSet presAssocID="{12BF16EC-2709-46D7-B8FC-CFDCB56ED69E}" presName="composite" presStyleCnt="0"/>
      <dgm:spPr/>
    </dgm:pt>
    <dgm:pt modelId="{1412DBB4-9E28-4E46-B8FD-CB4442B4DF07}" type="pres">
      <dgm:prSet presAssocID="{12BF16EC-2709-46D7-B8FC-CFDCB56ED69E}" presName="background" presStyleLbl="node0" presStyleIdx="2" presStyleCnt="4"/>
      <dgm:spPr/>
    </dgm:pt>
    <dgm:pt modelId="{8E21F12A-DD73-42EF-B2AB-5AF48DE1F298}" type="pres">
      <dgm:prSet presAssocID="{12BF16EC-2709-46D7-B8FC-CFDCB56ED69E}" presName="text" presStyleLbl="fgAcc0" presStyleIdx="2" presStyleCnt="4">
        <dgm:presLayoutVars>
          <dgm:chPref val="3"/>
        </dgm:presLayoutVars>
      </dgm:prSet>
      <dgm:spPr/>
    </dgm:pt>
    <dgm:pt modelId="{358F0D3E-6D10-468A-A68B-F2D9C83E2C56}" type="pres">
      <dgm:prSet presAssocID="{12BF16EC-2709-46D7-B8FC-CFDCB56ED69E}" presName="hierChild2" presStyleCnt="0"/>
      <dgm:spPr/>
    </dgm:pt>
    <dgm:pt modelId="{29DCA828-5BD7-430D-841E-A15C0CBDBDDE}" type="pres">
      <dgm:prSet presAssocID="{50754C2A-2CB4-423D-AC35-8AAD5240203C}" presName="hierRoot1" presStyleCnt="0"/>
      <dgm:spPr/>
    </dgm:pt>
    <dgm:pt modelId="{C3F4BF3B-7B7D-4EA5-99C1-81F8E1F6C617}" type="pres">
      <dgm:prSet presAssocID="{50754C2A-2CB4-423D-AC35-8AAD5240203C}" presName="composite" presStyleCnt="0"/>
      <dgm:spPr/>
    </dgm:pt>
    <dgm:pt modelId="{59A1C848-A2D8-4679-B4A8-692562A31627}" type="pres">
      <dgm:prSet presAssocID="{50754C2A-2CB4-423D-AC35-8AAD5240203C}" presName="background" presStyleLbl="node0" presStyleIdx="3" presStyleCnt="4"/>
      <dgm:spPr/>
    </dgm:pt>
    <dgm:pt modelId="{BE49A10F-4CE9-4A7D-BB91-94B15D921778}" type="pres">
      <dgm:prSet presAssocID="{50754C2A-2CB4-423D-AC35-8AAD5240203C}" presName="text" presStyleLbl="fgAcc0" presStyleIdx="3" presStyleCnt="4">
        <dgm:presLayoutVars>
          <dgm:chPref val="3"/>
        </dgm:presLayoutVars>
      </dgm:prSet>
      <dgm:spPr/>
    </dgm:pt>
    <dgm:pt modelId="{9009075B-C9D3-410A-B7BA-EE45C8B3DA49}" type="pres">
      <dgm:prSet presAssocID="{50754C2A-2CB4-423D-AC35-8AAD5240203C}" presName="hierChild2" presStyleCnt="0"/>
      <dgm:spPr/>
    </dgm:pt>
  </dgm:ptLst>
  <dgm:cxnLst>
    <dgm:cxn modelId="{9C5FD90B-A88F-4260-BA7A-833492C69DBA}" type="presOf" srcId="{D39C1B8D-39FE-49ED-9E25-2F39894E76F4}" destId="{B6B5CCB5-F64D-4DA5-AEF1-1B9C9899DA00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0FAEFC69-2628-41AD-85CB-DC4258D86B7D}" type="presOf" srcId="{12BF16EC-2709-46D7-B8FC-CFDCB56ED69E}" destId="{8E21F12A-DD73-42EF-B2AB-5AF48DE1F29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02A72280-E629-4C88-80D5-E86710866A75}" type="presOf" srcId="{50754C2A-2CB4-423D-AC35-8AAD5240203C}" destId="{BE49A10F-4CE9-4A7D-BB91-94B15D921778}" srcOrd="0" destOrd="0" presId="urn:microsoft.com/office/officeart/2005/8/layout/hierarchy1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842E82A0-A664-4255-A26D-85E670CD6A5E}" srcId="{B8526226-612A-4888-AAF2-EEC078CD677A}" destId="{50754C2A-2CB4-423D-AC35-8AAD5240203C}" srcOrd="3" destOrd="0" parTransId="{E4A3ACC2-082B-4C5C-88B4-2FFE9EB2EE49}" sibTransId="{1C86CA00-DAF7-4F9D-A7D3-E4F87D068D5F}"/>
    <dgm:cxn modelId="{795C8CDD-C186-4B3B-9F3E-B0CE0C0EB039}" srcId="{B8526226-612A-4888-AAF2-EEC078CD677A}" destId="{12BF16EC-2709-46D7-B8FC-CFDCB56ED69E}" srcOrd="2" destOrd="0" parTransId="{2692CA3B-A8EB-4B49-A554-BA02E134E723}" sibTransId="{F5C425D7-1EB1-45BF-BE66-CC07DB9E6E44}"/>
    <dgm:cxn modelId="{D69C73E8-5FFD-484A-B6C7-982CC0FB1444}" srcId="{B8526226-612A-4888-AAF2-EEC078CD677A}" destId="{D39C1B8D-39FE-49ED-9E25-2F39894E76F4}" srcOrd="1" destOrd="0" parTransId="{77EE9126-6898-4208-8F3B-2991F628736C}" sibTransId="{DE6164E6-BFAB-4F6C-A4D7-828F3A51DB25}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137A35EA-F804-4BFE-B005-13A96E1D1A7D}" type="presParOf" srcId="{D4ECECC0-294A-493A-8FA4-A0C86ECE67CA}" destId="{572D35A3-6C58-4B76-896C-97E82BB697DE}" srcOrd="1" destOrd="0" presId="urn:microsoft.com/office/officeart/2005/8/layout/hierarchy1"/>
    <dgm:cxn modelId="{9643144D-0F9B-40AD-AD18-0025467051C3}" type="presParOf" srcId="{572D35A3-6C58-4B76-896C-97E82BB697DE}" destId="{D9FD0687-EFBF-4685-B387-582655C72195}" srcOrd="0" destOrd="0" presId="urn:microsoft.com/office/officeart/2005/8/layout/hierarchy1"/>
    <dgm:cxn modelId="{366BB695-DD83-45F0-BDD1-E774731530F4}" type="presParOf" srcId="{D9FD0687-EFBF-4685-B387-582655C72195}" destId="{209EBDCA-CB18-4686-ADB0-E243F0E20741}" srcOrd="0" destOrd="0" presId="urn:microsoft.com/office/officeart/2005/8/layout/hierarchy1"/>
    <dgm:cxn modelId="{4685911F-6134-4918-B7D0-4A6C572FFF8E}" type="presParOf" srcId="{D9FD0687-EFBF-4685-B387-582655C72195}" destId="{B6B5CCB5-F64D-4DA5-AEF1-1B9C9899DA00}" srcOrd="1" destOrd="0" presId="urn:microsoft.com/office/officeart/2005/8/layout/hierarchy1"/>
    <dgm:cxn modelId="{3C8A686C-6CB4-499C-B9BB-A0BD0092B489}" type="presParOf" srcId="{572D35A3-6C58-4B76-896C-97E82BB697DE}" destId="{991AE011-C73D-4500-99D7-3A5E39E8995E}" srcOrd="1" destOrd="0" presId="urn:microsoft.com/office/officeart/2005/8/layout/hierarchy1"/>
    <dgm:cxn modelId="{D2C6446A-A16D-4AA0-9EC2-376A7E0BAC38}" type="presParOf" srcId="{D4ECECC0-294A-493A-8FA4-A0C86ECE67CA}" destId="{79C115B1-8221-4107-AD19-33A48FAC94D9}" srcOrd="2" destOrd="0" presId="urn:microsoft.com/office/officeart/2005/8/layout/hierarchy1"/>
    <dgm:cxn modelId="{E9CFEC3A-3D3A-41B5-A359-C629B515648A}" type="presParOf" srcId="{79C115B1-8221-4107-AD19-33A48FAC94D9}" destId="{C693577C-B1BE-4420-8DD9-445E9260A63A}" srcOrd="0" destOrd="0" presId="urn:microsoft.com/office/officeart/2005/8/layout/hierarchy1"/>
    <dgm:cxn modelId="{F38437F6-65FE-44FA-8666-0990DF7A398C}" type="presParOf" srcId="{C693577C-B1BE-4420-8DD9-445E9260A63A}" destId="{1412DBB4-9E28-4E46-B8FD-CB4442B4DF07}" srcOrd="0" destOrd="0" presId="urn:microsoft.com/office/officeart/2005/8/layout/hierarchy1"/>
    <dgm:cxn modelId="{768556E8-06F2-423E-85F9-44FD5B950C97}" type="presParOf" srcId="{C693577C-B1BE-4420-8DD9-445E9260A63A}" destId="{8E21F12A-DD73-42EF-B2AB-5AF48DE1F298}" srcOrd="1" destOrd="0" presId="urn:microsoft.com/office/officeart/2005/8/layout/hierarchy1"/>
    <dgm:cxn modelId="{34D925F5-1FD0-4701-B9D0-70075A74D86D}" type="presParOf" srcId="{79C115B1-8221-4107-AD19-33A48FAC94D9}" destId="{358F0D3E-6D10-468A-A68B-F2D9C83E2C56}" srcOrd="1" destOrd="0" presId="urn:microsoft.com/office/officeart/2005/8/layout/hierarchy1"/>
    <dgm:cxn modelId="{23895367-6855-4797-844F-88907427EA45}" type="presParOf" srcId="{D4ECECC0-294A-493A-8FA4-A0C86ECE67CA}" destId="{29DCA828-5BD7-430D-841E-A15C0CBDBDDE}" srcOrd="3" destOrd="0" presId="urn:microsoft.com/office/officeart/2005/8/layout/hierarchy1"/>
    <dgm:cxn modelId="{A3AE9FDC-9FC6-4E37-9F48-E6D423D37224}" type="presParOf" srcId="{29DCA828-5BD7-430D-841E-A15C0CBDBDDE}" destId="{C3F4BF3B-7B7D-4EA5-99C1-81F8E1F6C617}" srcOrd="0" destOrd="0" presId="urn:microsoft.com/office/officeart/2005/8/layout/hierarchy1"/>
    <dgm:cxn modelId="{B69248F5-B285-43D9-ABAF-4CCA2A74FFA7}" type="presParOf" srcId="{C3F4BF3B-7B7D-4EA5-99C1-81F8E1F6C617}" destId="{59A1C848-A2D8-4679-B4A8-692562A31627}" srcOrd="0" destOrd="0" presId="urn:microsoft.com/office/officeart/2005/8/layout/hierarchy1"/>
    <dgm:cxn modelId="{2B21E3E4-0AA0-44A8-9FFD-D41BEC675885}" type="presParOf" srcId="{C3F4BF3B-7B7D-4EA5-99C1-81F8E1F6C617}" destId="{BE49A10F-4CE9-4A7D-BB91-94B15D921778}" srcOrd="1" destOrd="0" presId="urn:microsoft.com/office/officeart/2005/8/layout/hierarchy1"/>
    <dgm:cxn modelId="{E7EB4648-444F-411A-8828-2C042A3FD6AF}" type="presParOf" srcId="{29DCA828-5BD7-430D-841E-A15C0CBDBDDE}" destId="{9009075B-C9D3-410A-B7BA-EE45C8B3DA4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 err="1"/>
            <a:t>PersistenceManagerFactory</a:t>
          </a:r>
          <a:endParaRPr lang="en-US" dirty="0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/>
      <dgm:spPr/>
      <dgm:t>
        <a:bodyPr/>
        <a:lstStyle/>
        <a:p>
          <a:r>
            <a:rPr lang="pl-PL" dirty="0"/>
            <a:t>Klasa odpowiedzialna za tworzenie instancji klasy </a:t>
          </a:r>
          <a:r>
            <a:rPr lang="pl-PL" dirty="0" err="1"/>
            <a:t>PersistenceManager</a:t>
          </a:r>
          <a:r>
            <a:rPr lang="pl-PL" dirty="0"/>
            <a:t>.</a:t>
          </a:r>
          <a:endParaRPr lang="en-US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20289863-4201-4A28-B3C4-B9A47E818B1E}">
      <dgm:prSet/>
      <dgm:spPr/>
      <dgm:t>
        <a:bodyPr/>
        <a:lstStyle/>
        <a:p>
          <a:r>
            <a:rPr lang="pl-PL" dirty="0"/>
            <a:t>Zaimplementowana jak </a:t>
          </a:r>
          <a:r>
            <a:rPr lang="pl-PL" dirty="0" err="1"/>
            <a:t>singletone</a:t>
          </a:r>
          <a:r>
            <a:rPr lang="pl-PL" dirty="0"/>
            <a:t>.</a:t>
          </a:r>
          <a:endParaRPr lang="en-US" dirty="0"/>
        </a:p>
      </dgm:t>
    </dgm:pt>
    <dgm:pt modelId="{131F49BF-4241-4041-B406-D535993921BF}" type="parTrans" cxnId="{81327EB1-3A23-4F09-A9FA-9FD166ADE831}">
      <dgm:prSet/>
      <dgm:spPr/>
      <dgm:t>
        <a:bodyPr/>
        <a:lstStyle/>
        <a:p>
          <a:endParaRPr lang="pl-PL"/>
        </a:p>
      </dgm:t>
    </dgm:pt>
    <dgm:pt modelId="{4F9AD0D6-3054-44AB-A4BA-CCCB7D87AB42}" type="sibTrans" cxnId="{81327EB1-3A23-4F09-A9FA-9FD166ADE831}">
      <dgm:prSet/>
      <dgm:spPr/>
      <dgm:t>
        <a:bodyPr/>
        <a:lstStyle/>
        <a:p>
          <a:endParaRPr lang="pl-PL"/>
        </a:p>
      </dgm:t>
    </dgm:pt>
    <dgm:pt modelId="{D0F50BAB-1762-4872-AE00-2E04F7391F0F}">
      <dgm:prSet/>
      <dgm:spPr/>
      <dgm:t>
        <a:bodyPr/>
        <a:lstStyle/>
        <a:p>
          <a:r>
            <a:rPr lang="pl-PL" dirty="0" err="1"/>
            <a:t>Methods</a:t>
          </a:r>
          <a:r>
            <a:rPr lang="pl-PL" dirty="0"/>
            <a:t>:</a:t>
          </a:r>
        </a:p>
        <a:p>
          <a:r>
            <a:rPr lang="pl-PL" dirty="0" err="1"/>
            <a:t>getPersistenceManager</a:t>
          </a:r>
          <a:endParaRPr lang="en-US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3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3"/>
      <dgm:spPr/>
    </dgm:pt>
    <dgm:pt modelId="{B83B8D12-26B8-428A-9C3C-58533417174E}" type="pres">
      <dgm:prSet presAssocID="{1D84A88A-3241-448F-B2E5-F4BFAD1C9413}" presName="text2" presStyleLbl="fgAcc2" presStyleIdx="0" presStyleCnt="3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2948552-3F7B-4E47-B588-651EDE76D6F8}" type="pres">
      <dgm:prSet presAssocID="{131F49BF-4241-4041-B406-D535993921BF}" presName="Name10" presStyleLbl="parChTrans1D2" presStyleIdx="1" presStyleCnt="3"/>
      <dgm:spPr/>
    </dgm:pt>
    <dgm:pt modelId="{B81F6012-C4FD-4A0D-B67A-D8BA3417582F}" type="pres">
      <dgm:prSet presAssocID="{20289863-4201-4A28-B3C4-B9A47E818B1E}" presName="hierRoot2" presStyleCnt="0"/>
      <dgm:spPr/>
    </dgm:pt>
    <dgm:pt modelId="{EEFC716D-484F-4F50-8848-8160AA9F3353}" type="pres">
      <dgm:prSet presAssocID="{20289863-4201-4A28-B3C4-B9A47E818B1E}" presName="composite2" presStyleCnt="0"/>
      <dgm:spPr/>
    </dgm:pt>
    <dgm:pt modelId="{3CC77123-6FE3-4404-9289-D863FF21E441}" type="pres">
      <dgm:prSet presAssocID="{20289863-4201-4A28-B3C4-B9A47E818B1E}" presName="background2" presStyleLbl="node2" presStyleIdx="1" presStyleCnt="3"/>
      <dgm:spPr/>
    </dgm:pt>
    <dgm:pt modelId="{816AFFBF-ACC8-47CC-AB16-CAE3CD4CDF31}" type="pres">
      <dgm:prSet presAssocID="{20289863-4201-4A28-B3C4-B9A47E818B1E}" presName="text2" presStyleLbl="fgAcc2" presStyleIdx="1" presStyleCnt="3">
        <dgm:presLayoutVars>
          <dgm:chPref val="3"/>
        </dgm:presLayoutVars>
      </dgm:prSet>
      <dgm:spPr/>
    </dgm:pt>
    <dgm:pt modelId="{70E64896-98CE-4C95-84DE-556548AC9743}" type="pres">
      <dgm:prSet presAssocID="{20289863-4201-4A28-B3C4-B9A47E818B1E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2" presStyleCnt="3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2" presStyleCnt="3"/>
      <dgm:spPr/>
    </dgm:pt>
    <dgm:pt modelId="{78B54EEC-489C-4CDA-A244-263366867683}" type="pres">
      <dgm:prSet presAssocID="{D0F50BAB-1762-4872-AE00-2E04F7391F0F}" presName="text2" presStyleLbl="fgAcc2" presStyleIdx="2" presStyleCnt="3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4EBA724D-A3F1-4A5C-AC7F-EF75E04094AC}" type="presOf" srcId="{131F49BF-4241-4041-B406-D535993921BF}" destId="{B2948552-3F7B-4E47-B588-651EDE76D6F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409A3455-44A8-4B62-8018-3F35E2095C26}" type="presOf" srcId="{20289863-4201-4A28-B3C4-B9A47E818B1E}" destId="{816AFFBF-ACC8-47CC-AB16-CAE3CD4CDF31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2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81327EB1-3A23-4F09-A9FA-9FD166ADE831}" srcId="{54B2661C-300B-4497-A545-1DDB0462188A}" destId="{20289863-4201-4A28-B3C4-B9A47E818B1E}" srcOrd="1" destOrd="0" parTransId="{131F49BF-4241-4041-B406-D535993921BF}" sibTransId="{4F9AD0D6-3054-44AB-A4BA-CCCB7D87AB42}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57139E0E-B908-4729-B408-C7EFDD4283C2}" type="presParOf" srcId="{0436702F-0EF7-443C-9FE3-0F2D023EE90B}" destId="{B2948552-3F7B-4E47-B588-651EDE76D6F8}" srcOrd="2" destOrd="0" presId="urn:microsoft.com/office/officeart/2005/8/layout/hierarchy1"/>
    <dgm:cxn modelId="{C1718979-16E9-4060-B03F-0F7B9BF78EE9}" type="presParOf" srcId="{0436702F-0EF7-443C-9FE3-0F2D023EE90B}" destId="{B81F6012-C4FD-4A0D-B67A-D8BA3417582F}" srcOrd="3" destOrd="0" presId="urn:microsoft.com/office/officeart/2005/8/layout/hierarchy1"/>
    <dgm:cxn modelId="{47292BA1-8D4E-47DB-9AE3-269858454A6B}" type="presParOf" srcId="{B81F6012-C4FD-4A0D-B67A-D8BA3417582F}" destId="{EEFC716D-484F-4F50-8848-8160AA9F3353}" srcOrd="0" destOrd="0" presId="urn:microsoft.com/office/officeart/2005/8/layout/hierarchy1"/>
    <dgm:cxn modelId="{5B277528-D0FF-44E5-9373-FE2EA8BF8B7F}" type="presParOf" srcId="{EEFC716D-484F-4F50-8848-8160AA9F3353}" destId="{3CC77123-6FE3-4404-9289-D863FF21E441}" srcOrd="0" destOrd="0" presId="urn:microsoft.com/office/officeart/2005/8/layout/hierarchy1"/>
    <dgm:cxn modelId="{CB0C5826-9E59-4E93-87C4-E0C32ACD2E9C}" type="presParOf" srcId="{EEFC716D-484F-4F50-8848-8160AA9F3353}" destId="{816AFFBF-ACC8-47CC-AB16-CAE3CD4CDF31}" srcOrd="1" destOrd="0" presId="urn:microsoft.com/office/officeart/2005/8/layout/hierarchy1"/>
    <dgm:cxn modelId="{B38F7F91-9141-401E-888D-44794C439021}" type="presParOf" srcId="{B81F6012-C4FD-4A0D-B67A-D8BA3417582F}" destId="{70E64896-98CE-4C95-84DE-556548AC97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4" destOrd="0" presId="urn:microsoft.com/office/officeart/2005/8/layout/hierarchy1"/>
    <dgm:cxn modelId="{D7B2442B-7102-45FC-A4C9-8442F1171B15}" type="presParOf" srcId="{0436702F-0EF7-443C-9FE3-0F2D023EE90B}" destId="{D23FF40F-8B90-420C-8D5A-B3273BE4267D}" srcOrd="5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 err="1"/>
            <a:t>PersistenceManager</a:t>
          </a:r>
          <a:endParaRPr lang="en-US" dirty="0"/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/>
      <dgm:spPr/>
      <dgm:t>
        <a:bodyPr/>
        <a:lstStyle/>
        <a:p>
          <a:r>
            <a:rPr lang="pl-PL" dirty="0"/>
            <a:t>Klasa zarządzająca </a:t>
          </a:r>
          <a:r>
            <a:rPr lang="pl-PL" dirty="0" err="1"/>
            <a:t>persystencją</a:t>
          </a:r>
          <a:r>
            <a:rPr lang="pl-PL" dirty="0"/>
            <a:t> i zapytaniami o dane.</a:t>
          </a:r>
          <a:endParaRPr lang="en-US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20289863-4201-4A28-B3C4-B9A47E818B1E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Attribute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stateManagers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transaction</a:t>
          </a:r>
          <a:endParaRPr lang="pl-PL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  <a:p>
          <a:endParaRPr lang="en-US" dirty="0"/>
        </a:p>
      </dgm:t>
    </dgm:pt>
    <dgm:pt modelId="{131F49BF-4241-4041-B406-D535993921BF}" type="parTrans" cxnId="{81327EB1-3A23-4F09-A9FA-9FD166ADE831}">
      <dgm:prSet/>
      <dgm:spPr/>
      <dgm:t>
        <a:bodyPr/>
        <a:lstStyle/>
        <a:p>
          <a:endParaRPr lang="pl-PL"/>
        </a:p>
      </dgm:t>
    </dgm:pt>
    <dgm:pt modelId="{4F9AD0D6-3054-44AB-A4BA-CCCB7D87AB42}" type="sibTrans" cxnId="{81327EB1-3A23-4F09-A9FA-9FD166ADE831}">
      <dgm:prSet/>
      <dgm:spPr/>
      <dgm:t>
        <a:bodyPr/>
        <a:lstStyle/>
        <a:p>
          <a:endParaRPr lang="pl-PL"/>
        </a:p>
      </dgm:t>
    </dgm:pt>
    <dgm:pt modelId="{D0F50BAB-1762-4872-AE00-2E04F7391F0F}">
      <dgm:prSet/>
      <dgm:spPr/>
      <dgm:t>
        <a:bodyPr/>
        <a:lstStyle/>
        <a:p>
          <a:r>
            <a:rPr lang="pl-PL" dirty="0" err="1"/>
            <a:t>Methods</a:t>
          </a:r>
          <a:r>
            <a:rPr lang="pl-PL" dirty="0"/>
            <a:t>:</a:t>
          </a:r>
        </a:p>
        <a:p>
          <a:r>
            <a:rPr lang="pl-PL" dirty="0" err="1"/>
            <a:t>persist</a:t>
          </a:r>
          <a:r>
            <a:rPr lang="pl-PL" dirty="0"/>
            <a:t>, </a:t>
          </a:r>
          <a:r>
            <a:rPr lang="pl-PL" dirty="0" err="1"/>
            <a:t>begin</a:t>
          </a:r>
          <a:r>
            <a:rPr lang="pl-PL" dirty="0"/>
            <a:t>,</a:t>
          </a:r>
        </a:p>
        <a:p>
          <a:r>
            <a:rPr lang="pl-PL" dirty="0" err="1"/>
            <a:t>load</a:t>
          </a:r>
          <a:r>
            <a:rPr lang="pl-PL" dirty="0"/>
            <a:t>, </a:t>
          </a:r>
          <a:r>
            <a:rPr lang="pl-PL" dirty="0" err="1"/>
            <a:t>commit</a:t>
          </a:r>
          <a:r>
            <a:rPr lang="pl-PL" dirty="0"/>
            <a:t>,</a:t>
          </a:r>
        </a:p>
        <a:p>
          <a:r>
            <a:rPr lang="pl-PL" dirty="0" err="1"/>
            <a:t>rollback</a:t>
          </a:r>
          <a:endParaRPr lang="en-US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3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3"/>
      <dgm:spPr/>
    </dgm:pt>
    <dgm:pt modelId="{B83B8D12-26B8-428A-9C3C-58533417174E}" type="pres">
      <dgm:prSet presAssocID="{1D84A88A-3241-448F-B2E5-F4BFAD1C9413}" presName="text2" presStyleLbl="fgAcc2" presStyleIdx="0" presStyleCnt="3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2948552-3F7B-4E47-B588-651EDE76D6F8}" type="pres">
      <dgm:prSet presAssocID="{131F49BF-4241-4041-B406-D535993921BF}" presName="Name10" presStyleLbl="parChTrans1D2" presStyleIdx="1" presStyleCnt="3"/>
      <dgm:spPr/>
    </dgm:pt>
    <dgm:pt modelId="{B81F6012-C4FD-4A0D-B67A-D8BA3417582F}" type="pres">
      <dgm:prSet presAssocID="{20289863-4201-4A28-B3C4-B9A47E818B1E}" presName="hierRoot2" presStyleCnt="0"/>
      <dgm:spPr/>
    </dgm:pt>
    <dgm:pt modelId="{EEFC716D-484F-4F50-8848-8160AA9F3353}" type="pres">
      <dgm:prSet presAssocID="{20289863-4201-4A28-B3C4-B9A47E818B1E}" presName="composite2" presStyleCnt="0"/>
      <dgm:spPr/>
    </dgm:pt>
    <dgm:pt modelId="{3CC77123-6FE3-4404-9289-D863FF21E441}" type="pres">
      <dgm:prSet presAssocID="{20289863-4201-4A28-B3C4-B9A47E818B1E}" presName="background2" presStyleLbl="node2" presStyleIdx="1" presStyleCnt="3"/>
      <dgm:spPr/>
    </dgm:pt>
    <dgm:pt modelId="{816AFFBF-ACC8-47CC-AB16-CAE3CD4CDF31}" type="pres">
      <dgm:prSet presAssocID="{20289863-4201-4A28-B3C4-B9A47E818B1E}" presName="text2" presStyleLbl="fgAcc2" presStyleIdx="1" presStyleCnt="3">
        <dgm:presLayoutVars>
          <dgm:chPref val="3"/>
        </dgm:presLayoutVars>
      </dgm:prSet>
      <dgm:spPr/>
    </dgm:pt>
    <dgm:pt modelId="{70E64896-98CE-4C95-84DE-556548AC9743}" type="pres">
      <dgm:prSet presAssocID="{20289863-4201-4A28-B3C4-B9A47E818B1E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2" presStyleCnt="3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2" presStyleCnt="3"/>
      <dgm:spPr/>
    </dgm:pt>
    <dgm:pt modelId="{78B54EEC-489C-4CDA-A244-263366867683}" type="pres">
      <dgm:prSet presAssocID="{D0F50BAB-1762-4872-AE00-2E04F7391F0F}" presName="text2" presStyleLbl="fgAcc2" presStyleIdx="2" presStyleCnt="3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4EBA724D-A3F1-4A5C-AC7F-EF75E04094AC}" type="presOf" srcId="{131F49BF-4241-4041-B406-D535993921BF}" destId="{B2948552-3F7B-4E47-B588-651EDE76D6F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409A3455-44A8-4B62-8018-3F35E2095C26}" type="presOf" srcId="{20289863-4201-4A28-B3C4-B9A47E818B1E}" destId="{816AFFBF-ACC8-47CC-AB16-CAE3CD4CDF31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2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81327EB1-3A23-4F09-A9FA-9FD166ADE831}" srcId="{54B2661C-300B-4497-A545-1DDB0462188A}" destId="{20289863-4201-4A28-B3C4-B9A47E818B1E}" srcOrd="1" destOrd="0" parTransId="{131F49BF-4241-4041-B406-D535993921BF}" sibTransId="{4F9AD0D6-3054-44AB-A4BA-CCCB7D87AB42}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57139E0E-B908-4729-B408-C7EFDD4283C2}" type="presParOf" srcId="{0436702F-0EF7-443C-9FE3-0F2D023EE90B}" destId="{B2948552-3F7B-4E47-B588-651EDE76D6F8}" srcOrd="2" destOrd="0" presId="urn:microsoft.com/office/officeart/2005/8/layout/hierarchy1"/>
    <dgm:cxn modelId="{C1718979-16E9-4060-B03F-0F7B9BF78EE9}" type="presParOf" srcId="{0436702F-0EF7-443C-9FE3-0F2D023EE90B}" destId="{B81F6012-C4FD-4A0D-B67A-D8BA3417582F}" srcOrd="3" destOrd="0" presId="urn:microsoft.com/office/officeart/2005/8/layout/hierarchy1"/>
    <dgm:cxn modelId="{47292BA1-8D4E-47DB-9AE3-269858454A6B}" type="presParOf" srcId="{B81F6012-C4FD-4A0D-B67A-D8BA3417582F}" destId="{EEFC716D-484F-4F50-8848-8160AA9F3353}" srcOrd="0" destOrd="0" presId="urn:microsoft.com/office/officeart/2005/8/layout/hierarchy1"/>
    <dgm:cxn modelId="{5B277528-D0FF-44E5-9373-FE2EA8BF8B7F}" type="presParOf" srcId="{EEFC716D-484F-4F50-8848-8160AA9F3353}" destId="{3CC77123-6FE3-4404-9289-D863FF21E441}" srcOrd="0" destOrd="0" presId="urn:microsoft.com/office/officeart/2005/8/layout/hierarchy1"/>
    <dgm:cxn modelId="{CB0C5826-9E59-4E93-87C4-E0C32ACD2E9C}" type="presParOf" srcId="{EEFC716D-484F-4F50-8848-8160AA9F3353}" destId="{816AFFBF-ACC8-47CC-AB16-CAE3CD4CDF31}" srcOrd="1" destOrd="0" presId="urn:microsoft.com/office/officeart/2005/8/layout/hierarchy1"/>
    <dgm:cxn modelId="{B38F7F91-9141-401E-888D-44794C439021}" type="presParOf" srcId="{B81F6012-C4FD-4A0D-B67A-D8BA3417582F}" destId="{70E64896-98CE-4C95-84DE-556548AC97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4" destOrd="0" presId="urn:microsoft.com/office/officeart/2005/8/layout/hierarchy1"/>
    <dgm:cxn modelId="{D7B2442B-7102-45FC-A4C9-8442F1171B15}" type="presParOf" srcId="{0436702F-0EF7-443C-9FE3-0F2D023EE90B}" destId="{D23FF40F-8B90-420C-8D5A-B3273BE4267D}" srcOrd="5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dirty="0" err="1">
              <a:solidFill>
                <a:schemeClr val="tx1"/>
              </a:solidFill>
            </a:rPr>
            <a:t>EmployeeStoreManager</a:t>
          </a:r>
          <a:endParaRPr lang="en-US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/>
      <dgm:spPr/>
      <dgm:t>
        <a:bodyPr/>
        <a:lstStyle/>
        <a:p>
          <a:r>
            <a:rPr lang="pl-PL" dirty="0"/>
            <a:t>Klasa działająca jako DAO, odpowiada za połączenie oraz odczyt i zapis.</a:t>
          </a:r>
          <a:endParaRPr lang="en-US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20289863-4201-4A28-B3C4-B9A47E818B1E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+mn-lt"/>
            </a:rPr>
            <a:t>Attribute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+mn-lt"/>
            </a:rPr>
            <a:t>: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+mn-lt"/>
            </a:rPr>
            <a:t>dataSource</a:t>
          </a:r>
          <a:endParaRPr lang="en-US" dirty="0">
            <a:latin typeface="+mn-lt"/>
          </a:endParaRPr>
        </a:p>
      </dgm:t>
    </dgm:pt>
    <dgm:pt modelId="{131F49BF-4241-4041-B406-D535993921BF}" type="parTrans" cxnId="{81327EB1-3A23-4F09-A9FA-9FD166ADE831}">
      <dgm:prSet/>
      <dgm:spPr/>
      <dgm:t>
        <a:bodyPr/>
        <a:lstStyle/>
        <a:p>
          <a:endParaRPr lang="pl-PL"/>
        </a:p>
      </dgm:t>
    </dgm:pt>
    <dgm:pt modelId="{4F9AD0D6-3054-44AB-A4BA-CCCB7D87AB42}" type="sibTrans" cxnId="{81327EB1-3A23-4F09-A9FA-9FD166ADE831}">
      <dgm:prSet/>
      <dgm:spPr/>
      <dgm:t>
        <a:bodyPr/>
        <a:lstStyle/>
        <a:p>
          <a:endParaRPr lang="pl-PL"/>
        </a:p>
      </dgm:t>
    </dgm:pt>
    <dgm:pt modelId="{D0F50BAB-1762-4872-AE00-2E04F7391F0F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storeNew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>
            <a:buNone/>
          </a:pP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Update, </a:t>
          </a:r>
        </a:p>
        <a:p>
          <a:pPr>
            <a:buNone/>
          </a:pPr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delete</a:t>
          </a:r>
          <a:endParaRPr lang="en-US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3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3"/>
      <dgm:spPr/>
    </dgm:pt>
    <dgm:pt modelId="{B83B8D12-26B8-428A-9C3C-58533417174E}" type="pres">
      <dgm:prSet presAssocID="{1D84A88A-3241-448F-B2E5-F4BFAD1C9413}" presName="text2" presStyleLbl="fgAcc2" presStyleIdx="0" presStyleCnt="3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2948552-3F7B-4E47-B588-651EDE76D6F8}" type="pres">
      <dgm:prSet presAssocID="{131F49BF-4241-4041-B406-D535993921BF}" presName="Name10" presStyleLbl="parChTrans1D2" presStyleIdx="1" presStyleCnt="3"/>
      <dgm:spPr/>
    </dgm:pt>
    <dgm:pt modelId="{B81F6012-C4FD-4A0D-B67A-D8BA3417582F}" type="pres">
      <dgm:prSet presAssocID="{20289863-4201-4A28-B3C4-B9A47E818B1E}" presName="hierRoot2" presStyleCnt="0"/>
      <dgm:spPr/>
    </dgm:pt>
    <dgm:pt modelId="{EEFC716D-484F-4F50-8848-8160AA9F3353}" type="pres">
      <dgm:prSet presAssocID="{20289863-4201-4A28-B3C4-B9A47E818B1E}" presName="composite2" presStyleCnt="0"/>
      <dgm:spPr/>
    </dgm:pt>
    <dgm:pt modelId="{3CC77123-6FE3-4404-9289-D863FF21E441}" type="pres">
      <dgm:prSet presAssocID="{20289863-4201-4A28-B3C4-B9A47E818B1E}" presName="background2" presStyleLbl="node2" presStyleIdx="1" presStyleCnt="3"/>
      <dgm:spPr/>
    </dgm:pt>
    <dgm:pt modelId="{816AFFBF-ACC8-47CC-AB16-CAE3CD4CDF31}" type="pres">
      <dgm:prSet presAssocID="{20289863-4201-4A28-B3C4-B9A47E818B1E}" presName="text2" presStyleLbl="fgAcc2" presStyleIdx="1" presStyleCnt="3">
        <dgm:presLayoutVars>
          <dgm:chPref val="3"/>
        </dgm:presLayoutVars>
      </dgm:prSet>
      <dgm:spPr/>
    </dgm:pt>
    <dgm:pt modelId="{70E64896-98CE-4C95-84DE-556548AC9743}" type="pres">
      <dgm:prSet presAssocID="{20289863-4201-4A28-B3C4-B9A47E818B1E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2" presStyleCnt="3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2" presStyleCnt="3"/>
      <dgm:spPr/>
    </dgm:pt>
    <dgm:pt modelId="{78B54EEC-489C-4CDA-A244-263366867683}" type="pres">
      <dgm:prSet presAssocID="{D0F50BAB-1762-4872-AE00-2E04F7391F0F}" presName="text2" presStyleLbl="fgAcc2" presStyleIdx="2" presStyleCnt="3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4EBA724D-A3F1-4A5C-AC7F-EF75E04094AC}" type="presOf" srcId="{131F49BF-4241-4041-B406-D535993921BF}" destId="{B2948552-3F7B-4E47-B588-651EDE76D6F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409A3455-44A8-4B62-8018-3F35E2095C26}" type="presOf" srcId="{20289863-4201-4A28-B3C4-B9A47E818B1E}" destId="{816AFFBF-ACC8-47CC-AB16-CAE3CD4CDF31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2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81327EB1-3A23-4F09-A9FA-9FD166ADE831}" srcId="{54B2661C-300B-4497-A545-1DDB0462188A}" destId="{20289863-4201-4A28-B3C4-B9A47E818B1E}" srcOrd="1" destOrd="0" parTransId="{131F49BF-4241-4041-B406-D535993921BF}" sibTransId="{4F9AD0D6-3054-44AB-A4BA-CCCB7D87AB42}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57139E0E-B908-4729-B408-C7EFDD4283C2}" type="presParOf" srcId="{0436702F-0EF7-443C-9FE3-0F2D023EE90B}" destId="{B2948552-3F7B-4E47-B588-651EDE76D6F8}" srcOrd="2" destOrd="0" presId="urn:microsoft.com/office/officeart/2005/8/layout/hierarchy1"/>
    <dgm:cxn modelId="{C1718979-16E9-4060-B03F-0F7B9BF78EE9}" type="presParOf" srcId="{0436702F-0EF7-443C-9FE3-0F2D023EE90B}" destId="{B81F6012-C4FD-4A0D-B67A-D8BA3417582F}" srcOrd="3" destOrd="0" presId="urn:microsoft.com/office/officeart/2005/8/layout/hierarchy1"/>
    <dgm:cxn modelId="{47292BA1-8D4E-47DB-9AE3-269858454A6B}" type="presParOf" srcId="{B81F6012-C4FD-4A0D-B67A-D8BA3417582F}" destId="{EEFC716D-484F-4F50-8848-8160AA9F3353}" srcOrd="0" destOrd="0" presId="urn:microsoft.com/office/officeart/2005/8/layout/hierarchy1"/>
    <dgm:cxn modelId="{5B277528-D0FF-44E5-9373-FE2EA8BF8B7F}" type="presParOf" srcId="{EEFC716D-484F-4F50-8848-8160AA9F3353}" destId="{3CC77123-6FE3-4404-9289-D863FF21E441}" srcOrd="0" destOrd="0" presId="urn:microsoft.com/office/officeart/2005/8/layout/hierarchy1"/>
    <dgm:cxn modelId="{CB0C5826-9E59-4E93-87C4-E0C32ACD2E9C}" type="presParOf" srcId="{EEFC716D-484F-4F50-8848-8160AA9F3353}" destId="{816AFFBF-ACC8-47CC-AB16-CAE3CD4CDF31}" srcOrd="1" destOrd="0" presId="urn:microsoft.com/office/officeart/2005/8/layout/hierarchy1"/>
    <dgm:cxn modelId="{B38F7F91-9141-401E-888D-44794C439021}" type="presParOf" srcId="{B81F6012-C4FD-4A0D-B67A-D8BA3417582F}" destId="{70E64896-98CE-4C95-84DE-556548AC97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4" destOrd="0" presId="urn:microsoft.com/office/officeart/2005/8/layout/hierarchy1"/>
    <dgm:cxn modelId="{D7B2442B-7102-45FC-A4C9-8442F1171B15}" type="presParOf" srcId="{0436702F-0EF7-443C-9FE3-0F2D023EE90B}" destId="{D23FF40F-8B90-420C-8D5A-B3273BE4267D}" srcOrd="5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chemeClr val="tx1"/>
              </a:solidFill>
              <a:uFillTx/>
              <a:latin typeface="Calibri"/>
            </a:rPr>
            <a:t>EmployeeStageManager</a:t>
          </a:r>
          <a:endParaRPr lang="en-US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/>
      <dgm:spPr/>
      <dgm:t>
        <a:bodyPr/>
        <a:lstStyle/>
        <a:p>
          <a:r>
            <a:rPr lang="pl-PL" dirty="0"/>
            <a:t>Klasa koordynuje operacje odczytu i zapisu danych zgodnie z stanami i regułami.</a:t>
          </a:r>
          <a:endParaRPr lang="en-US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20289863-4201-4A28-B3C4-B9A47E818B1E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Attribute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isNew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employee</a:t>
          </a:r>
          <a:endParaRPr lang="pl-PL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</dgm:t>
    </dgm:pt>
    <dgm:pt modelId="{131F49BF-4241-4041-B406-D535993921BF}" type="parTrans" cxnId="{81327EB1-3A23-4F09-A9FA-9FD166ADE831}">
      <dgm:prSet/>
      <dgm:spPr/>
      <dgm:t>
        <a:bodyPr/>
        <a:lstStyle/>
        <a:p>
          <a:endParaRPr lang="pl-PL"/>
        </a:p>
      </dgm:t>
    </dgm:pt>
    <dgm:pt modelId="{4F9AD0D6-3054-44AB-A4BA-CCCB7D87AB42}" type="sibTrans" cxnId="{81327EB1-3A23-4F09-A9FA-9FD166ADE831}">
      <dgm:prSet/>
      <dgm:spPr/>
      <dgm:t>
        <a:bodyPr/>
        <a:lstStyle/>
        <a:p>
          <a:endParaRPr lang="pl-PL"/>
        </a:p>
      </dgm:t>
    </dgm:pt>
    <dgm:pt modelId="{D0F50BAB-1762-4872-AE00-2E04F7391F0F}">
      <dgm:prSet/>
      <dgm:spPr/>
      <dgm:t>
        <a:bodyPr/>
        <a:lstStyle/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flush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 </a:t>
          </a:r>
          <a:r>
            <a:rPr lang="pl-PL" dirty="0" err="1">
              <a:solidFill>
                <a:srgbClr val="000000"/>
              </a:solidFill>
              <a:latin typeface="Calibri"/>
            </a:rPr>
            <a:t>load</a:t>
          </a:r>
          <a:r>
            <a:rPr lang="pl-PL" dirty="0">
              <a:solidFill>
                <a:srgbClr val="000000"/>
              </a:solidFill>
              <a:latin typeface="Calibri"/>
            </a:rPr>
            <a:t>,</a:t>
          </a:r>
          <a:endParaRPr lang="pl-PL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  <a:p>
          <a:pPr>
            <a:buNone/>
          </a:pPr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updateEmployee</a:t>
          </a:r>
          <a:r>
            <a:rPr lang="pl-PL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>
            <a:buNone/>
          </a:pPr>
          <a:r>
            <a:rPr lang="pl-PL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getEntity</a:t>
          </a:r>
          <a:endParaRPr lang="pl-PL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3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3"/>
      <dgm:spPr/>
    </dgm:pt>
    <dgm:pt modelId="{B83B8D12-26B8-428A-9C3C-58533417174E}" type="pres">
      <dgm:prSet presAssocID="{1D84A88A-3241-448F-B2E5-F4BFAD1C9413}" presName="text2" presStyleLbl="fgAcc2" presStyleIdx="0" presStyleCnt="3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2948552-3F7B-4E47-B588-651EDE76D6F8}" type="pres">
      <dgm:prSet presAssocID="{131F49BF-4241-4041-B406-D535993921BF}" presName="Name10" presStyleLbl="parChTrans1D2" presStyleIdx="1" presStyleCnt="3"/>
      <dgm:spPr/>
    </dgm:pt>
    <dgm:pt modelId="{B81F6012-C4FD-4A0D-B67A-D8BA3417582F}" type="pres">
      <dgm:prSet presAssocID="{20289863-4201-4A28-B3C4-B9A47E818B1E}" presName="hierRoot2" presStyleCnt="0"/>
      <dgm:spPr/>
    </dgm:pt>
    <dgm:pt modelId="{EEFC716D-484F-4F50-8848-8160AA9F3353}" type="pres">
      <dgm:prSet presAssocID="{20289863-4201-4A28-B3C4-B9A47E818B1E}" presName="composite2" presStyleCnt="0"/>
      <dgm:spPr/>
    </dgm:pt>
    <dgm:pt modelId="{3CC77123-6FE3-4404-9289-D863FF21E441}" type="pres">
      <dgm:prSet presAssocID="{20289863-4201-4A28-B3C4-B9A47E818B1E}" presName="background2" presStyleLbl="node2" presStyleIdx="1" presStyleCnt="3"/>
      <dgm:spPr/>
    </dgm:pt>
    <dgm:pt modelId="{816AFFBF-ACC8-47CC-AB16-CAE3CD4CDF31}" type="pres">
      <dgm:prSet presAssocID="{20289863-4201-4A28-B3C4-B9A47E818B1E}" presName="text2" presStyleLbl="fgAcc2" presStyleIdx="1" presStyleCnt="3">
        <dgm:presLayoutVars>
          <dgm:chPref val="3"/>
        </dgm:presLayoutVars>
      </dgm:prSet>
      <dgm:spPr/>
    </dgm:pt>
    <dgm:pt modelId="{70E64896-98CE-4C95-84DE-556548AC9743}" type="pres">
      <dgm:prSet presAssocID="{20289863-4201-4A28-B3C4-B9A47E818B1E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2" presStyleCnt="3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2" presStyleCnt="3"/>
      <dgm:spPr/>
    </dgm:pt>
    <dgm:pt modelId="{78B54EEC-489C-4CDA-A244-263366867683}" type="pres">
      <dgm:prSet presAssocID="{D0F50BAB-1762-4872-AE00-2E04F7391F0F}" presName="text2" presStyleLbl="fgAcc2" presStyleIdx="2" presStyleCnt="3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4EBA724D-A3F1-4A5C-AC7F-EF75E04094AC}" type="presOf" srcId="{131F49BF-4241-4041-B406-D535993921BF}" destId="{B2948552-3F7B-4E47-B588-651EDE76D6F8}" srcOrd="0" destOrd="0" presId="urn:microsoft.com/office/officeart/2005/8/layout/hierarchy1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409A3455-44A8-4B62-8018-3F35E2095C26}" type="presOf" srcId="{20289863-4201-4A28-B3C4-B9A47E818B1E}" destId="{816AFFBF-ACC8-47CC-AB16-CAE3CD4CDF31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2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81327EB1-3A23-4F09-A9FA-9FD166ADE831}" srcId="{54B2661C-300B-4497-A545-1DDB0462188A}" destId="{20289863-4201-4A28-B3C4-B9A47E818B1E}" srcOrd="1" destOrd="0" parTransId="{131F49BF-4241-4041-B406-D535993921BF}" sibTransId="{4F9AD0D6-3054-44AB-A4BA-CCCB7D87AB42}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57139E0E-B908-4729-B408-C7EFDD4283C2}" type="presParOf" srcId="{0436702F-0EF7-443C-9FE3-0F2D023EE90B}" destId="{B2948552-3F7B-4E47-B588-651EDE76D6F8}" srcOrd="2" destOrd="0" presId="urn:microsoft.com/office/officeart/2005/8/layout/hierarchy1"/>
    <dgm:cxn modelId="{C1718979-16E9-4060-B03F-0F7B9BF78EE9}" type="presParOf" srcId="{0436702F-0EF7-443C-9FE3-0F2D023EE90B}" destId="{B81F6012-C4FD-4A0D-B67A-D8BA3417582F}" srcOrd="3" destOrd="0" presId="urn:microsoft.com/office/officeart/2005/8/layout/hierarchy1"/>
    <dgm:cxn modelId="{47292BA1-8D4E-47DB-9AE3-269858454A6B}" type="presParOf" srcId="{B81F6012-C4FD-4A0D-B67A-D8BA3417582F}" destId="{EEFC716D-484F-4F50-8848-8160AA9F3353}" srcOrd="0" destOrd="0" presId="urn:microsoft.com/office/officeart/2005/8/layout/hierarchy1"/>
    <dgm:cxn modelId="{5B277528-D0FF-44E5-9373-FE2EA8BF8B7F}" type="presParOf" srcId="{EEFC716D-484F-4F50-8848-8160AA9F3353}" destId="{3CC77123-6FE3-4404-9289-D863FF21E441}" srcOrd="0" destOrd="0" presId="urn:microsoft.com/office/officeart/2005/8/layout/hierarchy1"/>
    <dgm:cxn modelId="{CB0C5826-9E59-4E93-87C4-E0C32ACD2E9C}" type="presParOf" srcId="{EEFC716D-484F-4F50-8848-8160AA9F3353}" destId="{816AFFBF-ACC8-47CC-AB16-CAE3CD4CDF31}" srcOrd="1" destOrd="0" presId="urn:microsoft.com/office/officeart/2005/8/layout/hierarchy1"/>
    <dgm:cxn modelId="{B38F7F91-9141-401E-888D-44794C439021}" type="presParOf" srcId="{B81F6012-C4FD-4A0D-B67A-D8BA3417582F}" destId="{70E64896-98CE-4C95-84DE-556548AC97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4" destOrd="0" presId="urn:microsoft.com/office/officeart/2005/8/layout/hierarchy1"/>
    <dgm:cxn modelId="{D7B2442B-7102-45FC-A4C9-8442F1171B15}" type="presParOf" srcId="{0436702F-0EF7-443C-9FE3-0F2D023EE90B}" destId="{D23FF40F-8B90-420C-8D5A-B3273BE4267D}" srcOrd="5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 custT="1"/>
      <dgm:spPr/>
      <dgm:t>
        <a:bodyPr/>
        <a:lstStyle/>
        <a:p>
          <a:r>
            <a:rPr lang="pl-PL" sz="1800" b="0" i="0" u="none" strike="noStrike" cap="none" spc="0" baseline="0" dirty="0" err="1">
              <a:solidFill>
                <a:schemeClr val="tx1"/>
              </a:solidFill>
              <a:uFillTx/>
              <a:latin typeface="Calibri"/>
            </a:rPr>
            <a:t>StageManager</a:t>
          </a:r>
          <a:endParaRPr lang="en-US" sz="1800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 custT="1"/>
      <dgm:spPr/>
      <dgm:t>
        <a:bodyPr/>
        <a:lstStyle/>
        <a:p>
          <a:r>
            <a:rPr lang="pl-PL" sz="1600" dirty="0"/>
            <a:t>Interfejs implementowany przez </a:t>
          </a:r>
          <a:r>
            <a:rPr lang="pl-PL" sz="1600" dirty="0" err="1"/>
            <a:t>EmployeeStageManager</a:t>
          </a:r>
          <a:endParaRPr lang="en-US" sz="1600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D0F50BAB-1762-4872-AE00-2E04F7391F0F}">
      <dgm:prSet custT="1"/>
      <dgm:spPr/>
      <dgm:t>
        <a:bodyPr/>
        <a:lstStyle/>
        <a:p>
          <a:r>
            <a:rPr lang="pl-PL" sz="14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4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sz="14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flush</a:t>
          </a:r>
          <a:endParaRPr lang="pl-PL" sz="1400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  <a:p>
          <a:pPr>
            <a:buNone/>
          </a:pPr>
          <a:r>
            <a:rPr lang="pl-PL" sz="1400" dirty="0" err="1">
              <a:solidFill>
                <a:srgbClr val="000000"/>
              </a:solidFill>
              <a:latin typeface="Calibri"/>
            </a:rPr>
            <a:t>l</a:t>
          </a:r>
          <a:r>
            <a:rPr lang="pl-PL" sz="14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oad</a:t>
          </a:r>
          <a:endParaRPr lang="pl-PL" sz="1400" b="0" i="0" u="none" strike="noStrike" cap="none" spc="0" baseline="0" dirty="0">
            <a:solidFill>
              <a:srgbClr val="000000"/>
            </a:solidFill>
            <a:uFillTx/>
            <a:latin typeface="Calibri"/>
          </a:endParaRPr>
        </a:p>
        <a:p>
          <a:pPr>
            <a:buNone/>
          </a:pPr>
          <a:r>
            <a:rPr lang="pl-PL" sz="14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getEntity</a:t>
          </a:r>
          <a:endParaRPr lang="en-US" sz="1400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2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2"/>
      <dgm:spPr/>
    </dgm:pt>
    <dgm:pt modelId="{B83B8D12-26B8-428A-9C3C-58533417174E}" type="pres">
      <dgm:prSet presAssocID="{1D84A88A-3241-448F-B2E5-F4BFAD1C9413}" presName="text2" presStyleLbl="fgAcc2" presStyleIdx="0" presStyleCnt="2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1" presStyleCnt="2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1" presStyleCnt="2"/>
      <dgm:spPr/>
    </dgm:pt>
    <dgm:pt modelId="{78B54EEC-489C-4CDA-A244-263366867683}" type="pres">
      <dgm:prSet presAssocID="{D0F50BAB-1762-4872-AE00-2E04F7391F0F}" presName="text2" presStyleLbl="fgAcc2" presStyleIdx="1" presStyleCnt="2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1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2" destOrd="0" presId="urn:microsoft.com/office/officeart/2005/8/layout/hierarchy1"/>
    <dgm:cxn modelId="{D7B2442B-7102-45FC-A4C9-8442F1171B15}" type="presParOf" srcId="{0436702F-0EF7-443C-9FE3-0F2D023EE90B}" destId="{D23FF40F-8B90-420C-8D5A-B3273BE4267D}" srcOrd="3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 custT="1"/>
      <dgm:spPr/>
      <dgm:t>
        <a:bodyPr/>
        <a:lstStyle/>
        <a:p>
          <a:r>
            <a:rPr lang="pl-PL" sz="1800" dirty="0" err="1">
              <a:solidFill>
                <a:schemeClr val="tx1"/>
              </a:solidFill>
            </a:rPr>
            <a:t>TransactionFactory</a:t>
          </a:r>
          <a:endParaRPr lang="en-US" sz="1800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 custT="1"/>
      <dgm:spPr/>
      <dgm:t>
        <a:bodyPr/>
        <a:lstStyle/>
        <a:p>
          <a:r>
            <a:rPr lang="pl-PL" sz="1600" dirty="0"/>
            <a:t>Klasa odpowiedzialna za tworzenie instancji </a:t>
          </a:r>
          <a:r>
            <a:rPr lang="pl-PL" sz="1600" dirty="0" err="1"/>
            <a:t>Transaction</a:t>
          </a:r>
          <a:r>
            <a:rPr lang="pl-PL" sz="1600" dirty="0"/>
            <a:t>.</a:t>
          </a:r>
          <a:endParaRPr lang="en-US" sz="1600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D0F50BAB-1762-4872-AE00-2E04F7391F0F}">
      <dgm:prSet custT="1"/>
      <dgm:spPr/>
      <dgm:t>
        <a:bodyPr/>
        <a:lstStyle/>
        <a:p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getTransaction</a:t>
          </a:r>
          <a:endParaRPr lang="en-US" sz="1600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2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2"/>
      <dgm:spPr/>
    </dgm:pt>
    <dgm:pt modelId="{B83B8D12-26B8-428A-9C3C-58533417174E}" type="pres">
      <dgm:prSet presAssocID="{1D84A88A-3241-448F-B2E5-F4BFAD1C9413}" presName="text2" presStyleLbl="fgAcc2" presStyleIdx="0" presStyleCnt="2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1" presStyleCnt="2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1" presStyleCnt="2"/>
      <dgm:spPr/>
    </dgm:pt>
    <dgm:pt modelId="{78B54EEC-489C-4CDA-A244-263366867683}" type="pres">
      <dgm:prSet presAssocID="{D0F50BAB-1762-4872-AE00-2E04F7391F0F}" presName="text2" presStyleLbl="fgAcc2" presStyleIdx="1" presStyleCnt="2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1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2" destOrd="0" presId="urn:microsoft.com/office/officeart/2005/8/layout/hierarchy1"/>
    <dgm:cxn modelId="{D7B2442B-7102-45FC-A4C9-8442F1171B15}" type="presParOf" srcId="{0436702F-0EF7-443C-9FE3-0F2D023EE90B}" destId="{D23FF40F-8B90-420C-8D5A-B3273BE4267D}" srcOrd="3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8526226-612A-4888-AAF2-EEC078CD677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B2661C-300B-4497-A545-1DDB0462188A}">
      <dgm:prSet custT="1"/>
      <dgm:spPr/>
      <dgm:t>
        <a:bodyPr/>
        <a:lstStyle/>
        <a:p>
          <a:r>
            <a:rPr lang="pl-PL" sz="1800" dirty="0" err="1">
              <a:solidFill>
                <a:schemeClr val="tx1"/>
              </a:solidFill>
            </a:rPr>
            <a:t>Transaction</a:t>
          </a:r>
          <a:endParaRPr lang="en-US" sz="1800" dirty="0">
            <a:solidFill>
              <a:schemeClr val="tx1"/>
            </a:solidFill>
          </a:endParaRPr>
        </a:p>
      </dgm:t>
    </dgm:pt>
    <dgm:pt modelId="{8B4C29AE-BE01-41AE-90C5-9BD9816DF285}" type="parTrans" cxnId="{7F984947-620A-4739-911E-822E335EE7D6}">
      <dgm:prSet/>
      <dgm:spPr/>
      <dgm:t>
        <a:bodyPr/>
        <a:lstStyle/>
        <a:p>
          <a:endParaRPr lang="en-US"/>
        </a:p>
      </dgm:t>
    </dgm:pt>
    <dgm:pt modelId="{E81229CE-A31F-41C7-AA84-56877D3DE222}" type="sibTrans" cxnId="{7F984947-620A-4739-911E-822E335EE7D6}">
      <dgm:prSet/>
      <dgm:spPr/>
      <dgm:t>
        <a:bodyPr/>
        <a:lstStyle/>
        <a:p>
          <a:endParaRPr lang="en-US"/>
        </a:p>
      </dgm:t>
    </dgm:pt>
    <dgm:pt modelId="{1D84A88A-3241-448F-B2E5-F4BFAD1C9413}">
      <dgm:prSet custT="1"/>
      <dgm:spPr/>
      <dgm:t>
        <a:bodyPr/>
        <a:lstStyle/>
        <a:p>
          <a:r>
            <a:rPr lang="pl-PL" sz="1600" dirty="0"/>
            <a:t>Klasa odpowiedzialna za cykl życia transakcji oraz limity transakcji.</a:t>
          </a:r>
          <a:endParaRPr lang="en-US" sz="1600" dirty="0"/>
        </a:p>
      </dgm:t>
    </dgm:pt>
    <dgm:pt modelId="{2D365402-8277-4CAA-8141-4B74BB6358DC}" type="parTrans" cxnId="{FFBF165A-CBE1-4DCD-91B2-09A0C6D0007D}">
      <dgm:prSet/>
      <dgm:spPr/>
      <dgm:t>
        <a:bodyPr/>
        <a:lstStyle/>
        <a:p>
          <a:endParaRPr lang="pl-PL"/>
        </a:p>
      </dgm:t>
    </dgm:pt>
    <dgm:pt modelId="{2BA4C908-B7D9-4CCE-AEFF-91EB78FFCAAD}" type="sibTrans" cxnId="{FFBF165A-CBE1-4DCD-91B2-09A0C6D0007D}">
      <dgm:prSet/>
      <dgm:spPr/>
      <dgm:t>
        <a:bodyPr/>
        <a:lstStyle/>
        <a:p>
          <a:endParaRPr lang="pl-PL"/>
        </a:p>
      </dgm:t>
    </dgm:pt>
    <dgm:pt modelId="{D0F50BAB-1762-4872-AE00-2E04F7391F0F}">
      <dgm:prSet custT="1"/>
      <dgm:spPr/>
      <dgm:t>
        <a:bodyPr/>
        <a:lstStyle/>
        <a:p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init,</a:t>
          </a:r>
          <a:r>
            <a:rPr lang="pl-PL" sz="1600" dirty="0" err="1">
              <a:solidFill>
                <a:srgbClr val="000000"/>
              </a:solidFill>
              <a:latin typeface="Calibri"/>
            </a:rPr>
            <a:t>c</a:t>
          </a:r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ommit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  <a:endParaRPr lang="pl-PL" sz="1600" dirty="0">
            <a:solidFill>
              <a:srgbClr val="000000"/>
            </a:solidFill>
            <a:latin typeface="Calibri"/>
          </a:endParaRPr>
        </a:p>
        <a:p>
          <a:pPr>
            <a:buNone/>
          </a:pPr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rollback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 </a:t>
          </a:r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begin</a:t>
          </a:r>
          <a:r>
            <a:rPr lang="pl-PL" sz="1600" b="0" i="0" u="none" strike="noStrike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>
            <a:buNone/>
          </a:pPr>
          <a:r>
            <a:rPr lang="pl-PL" sz="1600" b="0" i="0" u="none" strike="noStrike" cap="none" spc="0" baseline="0" dirty="0" err="1">
              <a:solidFill>
                <a:srgbClr val="000000"/>
              </a:solidFill>
              <a:uFillTx/>
              <a:latin typeface="Calibri"/>
            </a:rPr>
            <a:t>isOpened</a:t>
          </a:r>
          <a:endParaRPr lang="en-US" sz="1600" dirty="0"/>
        </a:p>
      </dgm:t>
    </dgm:pt>
    <dgm:pt modelId="{0BFE8CC8-D24D-42A2-B3C7-088045BA421D}" type="parTrans" cxnId="{8960769D-71DE-4D99-9F34-769BF076F2E9}">
      <dgm:prSet/>
      <dgm:spPr/>
      <dgm:t>
        <a:bodyPr/>
        <a:lstStyle/>
        <a:p>
          <a:endParaRPr lang="pl-PL"/>
        </a:p>
      </dgm:t>
    </dgm:pt>
    <dgm:pt modelId="{CF05FAE4-7353-42E7-B460-02CDA03E6F00}" type="sibTrans" cxnId="{8960769D-71DE-4D99-9F34-769BF076F2E9}">
      <dgm:prSet/>
      <dgm:spPr/>
      <dgm:t>
        <a:bodyPr/>
        <a:lstStyle/>
        <a:p>
          <a:endParaRPr lang="pl-PL"/>
        </a:p>
      </dgm:t>
    </dgm:pt>
    <dgm:pt modelId="{D4ECECC0-294A-493A-8FA4-A0C86ECE67CA}" type="pres">
      <dgm:prSet presAssocID="{B8526226-612A-4888-AAF2-EEC078CD677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41FCCD-CE9A-4A10-93AA-C6B6CE19ADC3}" type="pres">
      <dgm:prSet presAssocID="{54B2661C-300B-4497-A545-1DDB0462188A}" presName="hierRoot1" presStyleCnt="0"/>
      <dgm:spPr/>
    </dgm:pt>
    <dgm:pt modelId="{4CB312D2-F588-425D-B348-313058537743}" type="pres">
      <dgm:prSet presAssocID="{54B2661C-300B-4497-A545-1DDB0462188A}" presName="composite" presStyleCnt="0"/>
      <dgm:spPr/>
    </dgm:pt>
    <dgm:pt modelId="{FDE5C8E1-5044-4983-B611-F301FEC795F2}" type="pres">
      <dgm:prSet presAssocID="{54B2661C-300B-4497-A545-1DDB0462188A}" presName="background" presStyleLbl="node0" presStyleIdx="0" presStyleCnt="1"/>
      <dgm:spPr/>
    </dgm:pt>
    <dgm:pt modelId="{59BDEB11-DB56-4B17-9FA6-8428A3AAD499}" type="pres">
      <dgm:prSet presAssocID="{54B2661C-300B-4497-A545-1DDB0462188A}" presName="text" presStyleLbl="fgAcc0" presStyleIdx="0" presStyleCnt="1">
        <dgm:presLayoutVars>
          <dgm:chPref val="3"/>
        </dgm:presLayoutVars>
      </dgm:prSet>
      <dgm:spPr/>
    </dgm:pt>
    <dgm:pt modelId="{0436702F-0EF7-443C-9FE3-0F2D023EE90B}" type="pres">
      <dgm:prSet presAssocID="{54B2661C-300B-4497-A545-1DDB0462188A}" presName="hierChild2" presStyleCnt="0"/>
      <dgm:spPr/>
    </dgm:pt>
    <dgm:pt modelId="{1C46B26E-8B6C-4ECF-A6F5-810136A8D643}" type="pres">
      <dgm:prSet presAssocID="{2D365402-8277-4CAA-8141-4B74BB6358DC}" presName="Name10" presStyleLbl="parChTrans1D2" presStyleIdx="0" presStyleCnt="2"/>
      <dgm:spPr/>
    </dgm:pt>
    <dgm:pt modelId="{DC01CED7-5C54-441F-AA2C-F493A85F3CA0}" type="pres">
      <dgm:prSet presAssocID="{1D84A88A-3241-448F-B2E5-F4BFAD1C9413}" presName="hierRoot2" presStyleCnt="0"/>
      <dgm:spPr/>
    </dgm:pt>
    <dgm:pt modelId="{4FE7BC35-FFB4-4573-B727-A66816267FBE}" type="pres">
      <dgm:prSet presAssocID="{1D84A88A-3241-448F-B2E5-F4BFAD1C9413}" presName="composite2" presStyleCnt="0"/>
      <dgm:spPr/>
    </dgm:pt>
    <dgm:pt modelId="{BF3921BE-D8DF-493B-B3E3-35D05C6A8B76}" type="pres">
      <dgm:prSet presAssocID="{1D84A88A-3241-448F-B2E5-F4BFAD1C9413}" presName="background2" presStyleLbl="node2" presStyleIdx="0" presStyleCnt="2"/>
      <dgm:spPr/>
    </dgm:pt>
    <dgm:pt modelId="{B83B8D12-26B8-428A-9C3C-58533417174E}" type="pres">
      <dgm:prSet presAssocID="{1D84A88A-3241-448F-B2E5-F4BFAD1C9413}" presName="text2" presStyleLbl="fgAcc2" presStyleIdx="0" presStyleCnt="2">
        <dgm:presLayoutVars>
          <dgm:chPref val="3"/>
        </dgm:presLayoutVars>
      </dgm:prSet>
      <dgm:spPr/>
    </dgm:pt>
    <dgm:pt modelId="{94E43351-C329-4A99-B59A-60107F2F2543}" type="pres">
      <dgm:prSet presAssocID="{1D84A88A-3241-448F-B2E5-F4BFAD1C9413}" presName="hierChild3" presStyleCnt="0"/>
      <dgm:spPr/>
    </dgm:pt>
    <dgm:pt modelId="{BC58F6E9-6892-470A-B9A5-7BB1C3F30A6F}" type="pres">
      <dgm:prSet presAssocID="{0BFE8CC8-D24D-42A2-B3C7-088045BA421D}" presName="Name10" presStyleLbl="parChTrans1D2" presStyleIdx="1" presStyleCnt="2"/>
      <dgm:spPr/>
    </dgm:pt>
    <dgm:pt modelId="{D23FF40F-8B90-420C-8D5A-B3273BE4267D}" type="pres">
      <dgm:prSet presAssocID="{D0F50BAB-1762-4872-AE00-2E04F7391F0F}" presName="hierRoot2" presStyleCnt="0"/>
      <dgm:spPr/>
    </dgm:pt>
    <dgm:pt modelId="{31F1EEB9-4FE5-4D50-B4DA-06C7B40764C7}" type="pres">
      <dgm:prSet presAssocID="{D0F50BAB-1762-4872-AE00-2E04F7391F0F}" presName="composite2" presStyleCnt="0"/>
      <dgm:spPr/>
    </dgm:pt>
    <dgm:pt modelId="{3E506C09-1B0D-43B3-AD63-70F5F04E01BE}" type="pres">
      <dgm:prSet presAssocID="{D0F50BAB-1762-4872-AE00-2E04F7391F0F}" presName="background2" presStyleLbl="node2" presStyleIdx="1" presStyleCnt="2"/>
      <dgm:spPr/>
    </dgm:pt>
    <dgm:pt modelId="{78B54EEC-489C-4CDA-A244-263366867683}" type="pres">
      <dgm:prSet presAssocID="{D0F50BAB-1762-4872-AE00-2E04F7391F0F}" presName="text2" presStyleLbl="fgAcc2" presStyleIdx="1" presStyleCnt="2">
        <dgm:presLayoutVars>
          <dgm:chPref val="3"/>
        </dgm:presLayoutVars>
      </dgm:prSet>
      <dgm:spPr/>
    </dgm:pt>
    <dgm:pt modelId="{6657EECA-9E32-40C9-AA2B-200AECE33309}" type="pres">
      <dgm:prSet presAssocID="{D0F50BAB-1762-4872-AE00-2E04F7391F0F}" presName="hierChild3" presStyleCnt="0"/>
      <dgm:spPr/>
    </dgm:pt>
  </dgm:ptLst>
  <dgm:cxnLst>
    <dgm:cxn modelId="{BAF2021D-C558-4589-9DC3-F35A9AC12B8B}" type="presOf" srcId="{0BFE8CC8-D24D-42A2-B3C7-088045BA421D}" destId="{BC58F6E9-6892-470A-B9A5-7BB1C3F30A6F}" srcOrd="0" destOrd="0" presId="urn:microsoft.com/office/officeart/2005/8/layout/hierarchy1"/>
    <dgm:cxn modelId="{7F984947-620A-4739-911E-822E335EE7D6}" srcId="{B8526226-612A-4888-AAF2-EEC078CD677A}" destId="{54B2661C-300B-4497-A545-1DDB0462188A}" srcOrd="0" destOrd="0" parTransId="{8B4C29AE-BE01-41AE-90C5-9BD9816DF285}" sibTransId="{E81229CE-A31F-41C7-AA84-56877D3DE222}"/>
    <dgm:cxn modelId="{F7DB1251-860A-46D0-BBAA-4CE02282674B}" type="presOf" srcId="{B8526226-612A-4888-AAF2-EEC078CD677A}" destId="{D4ECECC0-294A-493A-8FA4-A0C86ECE67CA}" srcOrd="0" destOrd="0" presId="urn:microsoft.com/office/officeart/2005/8/layout/hierarchy1"/>
    <dgm:cxn modelId="{FFBF165A-CBE1-4DCD-91B2-09A0C6D0007D}" srcId="{54B2661C-300B-4497-A545-1DDB0462188A}" destId="{1D84A88A-3241-448F-B2E5-F4BFAD1C9413}" srcOrd="0" destOrd="0" parTransId="{2D365402-8277-4CAA-8141-4B74BB6358DC}" sibTransId="{2BA4C908-B7D9-4CCE-AEFF-91EB78FFCAAD}"/>
    <dgm:cxn modelId="{BA34BC86-FA89-486A-A608-73BF82C1E889}" type="presOf" srcId="{D0F50BAB-1762-4872-AE00-2E04F7391F0F}" destId="{78B54EEC-489C-4CDA-A244-263366867683}" srcOrd="0" destOrd="0" presId="urn:microsoft.com/office/officeart/2005/8/layout/hierarchy1"/>
    <dgm:cxn modelId="{8960769D-71DE-4D99-9F34-769BF076F2E9}" srcId="{54B2661C-300B-4497-A545-1DDB0462188A}" destId="{D0F50BAB-1762-4872-AE00-2E04F7391F0F}" srcOrd="1" destOrd="0" parTransId="{0BFE8CC8-D24D-42A2-B3C7-088045BA421D}" sibTransId="{CF05FAE4-7353-42E7-B460-02CDA03E6F00}"/>
    <dgm:cxn modelId="{D0E0EA9F-6087-412C-AB50-857ACD52081E}" type="presOf" srcId="{54B2661C-300B-4497-A545-1DDB0462188A}" destId="{59BDEB11-DB56-4B17-9FA6-8428A3AAD499}" srcOrd="0" destOrd="0" presId="urn:microsoft.com/office/officeart/2005/8/layout/hierarchy1"/>
    <dgm:cxn modelId="{CAEE11B0-E43C-4308-8B69-2AFC8C221F2D}" type="presOf" srcId="{1D84A88A-3241-448F-B2E5-F4BFAD1C9413}" destId="{B83B8D12-26B8-428A-9C3C-58533417174E}" srcOrd="0" destOrd="0" presId="urn:microsoft.com/office/officeart/2005/8/layout/hierarchy1"/>
    <dgm:cxn modelId="{90BF36F2-4E60-4F69-BA8A-1538FC445A1B}" type="presOf" srcId="{2D365402-8277-4CAA-8141-4B74BB6358DC}" destId="{1C46B26E-8B6C-4ECF-A6F5-810136A8D643}" srcOrd="0" destOrd="0" presId="urn:microsoft.com/office/officeart/2005/8/layout/hierarchy1"/>
    <dgm:cxn modelId="{91DBE170-0967-408E-94D5-2E12770BBA53}" type="presParOf" srcId="{D4ECECC0-294A-493A-8FA4-A0C86ECE67CA}" destId="{2941FCCD-CE9A-4A10-93AA-C6B6CE19ADC3}" srcOrd="0" destOrd="0" presId="urn:microsoft.com/office/officeart/2005/8/layout/hierarchy1"/>
    <dgm:cxn modelId="{B7C03A82-3A43-4234-9387-2EF9AB0BBAF6}" type="presParOf" srcId="{2941FCCD-CE9A-4A10-93AA-C6B6CE19ADC3}" destId="{4CB312D2-F588-425D-B348-313058537743}" srcOrd="0" destOrd="0" presId="urn:microsoft.com/office/officeart/2005/8/layout/hierarchy1"/>
    <dgm:cxn modelId="{44DBEA93-8671-4112-8C5E-D12055A5D5E8}" type="presParOf" srcId="{4CB312D2-F588-425D-B348-313058537743}" destId="{FDE5C8E1-5044-4983-B611-F301FEC795F2}" srcOrd="0" destOrd="0" presId="urn:microsoft.com/office/officeart/2005/8/layout/hierarchy1"/>
    <dgm:cxn modelId="{025F2FA3-7A29-4F93-BBC1-6600934B702B}" type="presParOf" srcId="{4CB312D2-F588-425D-B348-313058537743}" destId="{59BDEB11-DB56-4B17-9FA6-8428A3AAD499}" srcOrd="1" destOrd="0" presId="urn:microsoft.com/office/officeart/2005/8/layout/hierarchy1"/>
    <dgm:cxn modelId="{E52C3938-D2CB-42BD-AFB8-AD08864EE731}" type="presParOf" srcId="{2941FCCD-CE9A-4A10-93AA-C6B6CE19ADC3}" destId="{0436702F-0EF7-443C-9FE3-0F2D023EE90B}" srcOrd="1" destOrd="0" presId="urn:microsoft.com/office/officeart/2005/8/layout/hierarchy1"/>
    <dgm:cxn modelId="{B8321568-F177-4640-8E49-7AD5EBC580DE}" type="presParOf" srcId="{0436702F-0EF7-443C-9FE3-0F2D023EE90B}" destId="{1C46B26E-8B6C-4ECF-A6F5-810136A8D643}" srcOrd="0" destOrd="0" presId="urn:microsoft.com/office/officeart/2005/8/layout/hierarchy1"/>
    <dgm:cxn modelId="{E7DBE486-FF7A-4EC8-9115-C2328FE80478}" type="presParOf" srcId="{0436702F-0EF7-443C-9FE3-0F2D023EE90B}" destId="{DC01CED7-5C54-441F-AA2C-F493A85F3CA0}" srcOrd="1" destOrd="0" presId="urn:microsoft.com/office/officeart/2005/8/layout/hierarchy1"/>
    <dgm:cxn modelId="{08E1A860-5CBC-4C2C-B330-ECE6AE5E3739}" type="presParOf" srcId="{DC01CED7-5C54-441F-AA2C-F493A85F3CA0}" destId="{4FE7BC35-FFB4-4573-B727-A66816267FBE}" srcOrd="0" destOrd="0" presId="urn:microsoft.com/office/officeart/2005/8/layout/hierarchy1"/>
    <dgm:cxn modelId="{46A86331-9B08-4582-889F-B468597AF7F0}" type="presParOf" srcId="{4FE7BC35-FFB4-4573-B727-A66816267FBE}" destId="{BF3921BE-D8DF-493B-B3E3-35D05C6A8B76}" srcOrd="0" destOrd="0" presId="urn:microsoft.com/office/officeart/2005/8/layout/hierarchy1"/>
    <dgm:cxn modelId="{977683BC-A9FB-4EC6-BD55-E373FBD0459D}" type="presParOf" srcId="{4FE7BC35-FFB4-4573-B727-A66816267FBE}" destId="{B83B8D12-26B8-428A-9C3C-58533417174E}" srcOrd="1" destOrd="0" presId="urn:microsoft.com/office/officeart/2005/8/layout/hierarchy1"/>
    <dgm:cxn modelId="{FF9D1D36-D6EC-47A6-879C-9AC22247428C}" type="presParOf" srcId="{DC01CED7-5C54-441F-AA2C-F493A85F3CA0}" destId="{94E43351-C329-4A99-B59A-60107F2F2543}" srcOrd="1" destOrd="0" presId="urn:microsoft.com/office/officeart/2005/8/layout/hierarchy1"/>
    <dgm:cxn modelId="{63EAADE9-D26E-42A0-8FAE-ECB011CE4929}" type="presParOf" srcId="{0436702F-0EF7-443C-9FE3-0F2D023EE90B}" destId="{BC58F6E9-6892-470A-B9A5-7BB1C3F30A6F}" srcOrd="2" destOrd="0" presId="urn:microsoft.com/office/officeart/2005/8/layout/hierarchy1"/>
    <dgm:cxn modelId="{D7B2442B-7102-45FC-A4C9-8442F1171B15}" type="presParOf" srcId="{0436702F-0EF7-443C-9FE3-0F2D023EE90B}" destId="{D23FF40F-8B90-420C-8D5A-B3273BE4267D}" srcOrd="3" destOrd="0" presId="urn:microsoft.com/office/officeart/2005/8/layout/hierarchy1"/>
    <dgm:cxn modelId="{752376B9-E2A0-47A8-99CC-589AD751BD37}" type="presParOf" srcId="{D23FF40F-8B90-420C-8D5A-B3273BE4267D}" destId="{31F1EEB9-4FE5-4D50-B4DA-06C7B40764C7}" srcOrd="0" destOrd="0" presId="urn:microsoft.com/office/officeart/2005/8/layout/hierarchy1"/>
    <dgm:cxn modelId="{6AE7B427-8ADB-4D5E-9900-56FB79E02B39}" type="presParOf" srcId="{31F1EEB9-4FE5-4D50-B4DA-06C7B40764C7}" destId="{3E506C09-1B0D-43B3-AD63-70F5F04E01BE}" srcOrd="0" destOrd="0" presId="urn:microsoft.com/office/officeart/2005/8/layout/hierarchy1"/>
    <dgm:cxn modelId="{2D9A34CE-AE41-4F17-9592-AC47472C0327}" type="presParOf" srcId="{31F1EEB9-4FE5-4D50-B4DA-06C7B40764C7}" destId="{78B54EEC-489C-4CDA-A244-263366867683}" srcOrd="1" destOrd="0" presId="urn:microsoft.com/office/officeart/2005/8/layout/hierarchy1"/>
    <dgm:cxn modelId="{0626E7EF-70D2-42C9-AD3B-938A10F19C6E}" type="presParOf" srcId="{D23FF40F-8B90-420C-8D5A-B3273BE4267D}" destId="{6657EECA-9E32-40C9-AA2B-200AECE333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5C8E1-5044-4983-B611-F301FEC795F2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Komponent dostarczający jednolity interfejs do komunikacji między aplikacją a źródłem danych, na przykład między bazą danych a plikiem.</a:t>
          </a:r>
          <a:endParaRPr lang="en-US" sz="1700" kern="1200" dirty="0"/>
        </a:p>
      </dsp:txBody>
      <dsp:txXfrm>
        <a:off x="398656" y="1088253"/>
        <a:ext cx="2959127" cy="1837317"/>
      </dsp:txXfrm>
    </dsp:sp>
    <dsp:sp modelId="{209EBDCA-CB18-4686-ADB0-E243F0E20741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5CCB5-F64D-4DA5-AEF1-1B9C9899DA00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Często łączona z innymi wzorcami projektowymi.</a:t>
          </a:r>
          <a:endParaRPr lang="en-US" sz="1700" kern="1200" dirty="0"/>
        </a:p>
      </dsp:txBody>
      <dsp:txXfrm>
        <a:off x="4155097" y="1088253"/>
        <a:ext cx="2959127" cy="1837317"/>
      </dsp:txXfrm>
    </dsp:sp>
    <dsp:sp modelId="{1412DBB4-9E28-4E46-B8FD-CB4442B4DF07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1F12A-DD73-42EF-B2AB-5AF48DE1F298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Dzięki DAO aplikacja nie musi znać sposobu oraz ostatecznego miejsca składowania danych, a ewentualne modyfikacje któregoś z czynników nie pociągają konieczności modyfikacji kodu źródłowego.</a:t>
          </a:r>
          <a:endParaRPr lang="en-US" sz="1700" kern="1200" dirty="0"/>
        </a:p>
      </dsp:txBody>
      <dsp:txXfrm>
        <a:off x="7911539" y="1088253"/>
        <a:ext cx="2959127" cy="18373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3487717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375"/>
              </a:lnTo>
              <a:lnTo>
                <a:pt x="1351682" y="438375"/>
              </a:lnTo>
              <a:lnTo>
                <a:pt x="1351682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136035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1351682" y="0"/>
              </a:moveTo>
              <a:lnTo>
                <a:pt x="1351682" y="438375"/>
              </a:lnTo>
              <a:lnTo>
                <a:pt x="0" y="438375"/>
              </a:lnTo>
              <a:lnTo>
                <a:pt x="0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2381795" y="1806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2627556" y="235278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 err="1">
              <a:solidFill>
                <a:schemeClr val="tx1"/>
              </a:solidFill>
            </a:rPr>
            <a:t>EmployeeBusiness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68693" y="276415"/>
        <a:ext cx="2129569" cy="1322246"/>
      </dsp:txXfrm>
    </dsp:sp>
    <dsp:sp modelId="{BF3921BE-D8DF-493B-B3E3-35D05C6A8B76}">
      <dsp:nvSpPr>
        <dsp:cNvPr id="0" name=""/>
        <dsp:cNvSpPr/>
      </dsp:nvSpPr>
      <dsp:spPr>
        <a:xfrm>
          <a:off x="1030113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275873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odpowiedzialna za logikę biznesową pracownika.</a:t>
          </a:r>
          <a:endParaRPr lang="en-US" sz="1600" kern="1200" dirty="0"/>
        </a:p>
      </dsp:txBody>
      <dsp:txXfrm>
        <a:off x="1317010" y="2324214"/>
        <a:ext cx="2129569" cy="1322246"/>
      </dsp:txXfrm>
    </dsp:sp>
    <dsp:sp modelId="{3E506C09-1B0D-43B3-AD63-70F5F04E01BE}">
      <dsp:nvSpPr>
        <dsp:cNvPr id="0" name=""/>
        <dsp:cNvSpPr/>
      </dsp:nvSpPr>
      <dsp:spPr>
        <a:xfrm>
          <a:off x="3733478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3979238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+mn-lt"/>
            </a:rPr>
            <a:t>Methods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+mn-lt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>
              <a:latin typeface="+mn-lt"/>
            </a:rPr>
            <a:t>save</a:t>
          </a:r>
          <a:endParaRPr lang="pl-PL" sz="1600" kern="1200" dirty="0">
            <a:latin typeface="+mn-lt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>
              <a:latin typeface="+mn-lt"/>
            </a:rPr>
            <a:t>findById</a:t>
          </a:r>
          <a:endParaRPr lang="en-US" sz="1600" kern="1200" dirty="0">
            <a:latin typeface="+mn-lt"/>
          </a:endParaRPr>
        </a:p>
      </dsp:txBody>
      <dsp:txXfrm>
        <a:off x="4020375" y="2324214"/>
        <a:ext cx="2129569" cy="132224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44CA6-0E27-4262-8845-D685C0C8BC44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272DA-8F13-4E01-A089-B8C6DF457CF7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Dodanie @messagedriven w implementacji zmienia zwykłego beana w MDB (</a:t>
          </a:r>
          <a:r>
            <a:rPr lang="pl-PL" sz="1500" kern="1200" dirty="0" err="1"/>
            <a:t>message</a:t>
          </a:r>
          <a:r>
            <a:rPr lang="pl-PL" sz="1500" kern="1200" dirty="0"/>
            <a:t> </a:t>
          </a:r>
          <a:r>
            <a:rPr lang="pl-PL" sz="1500" kern="1200" dirty="0" err="1"/>
            <a:t>driven</a:t>
          </a:r>
          <a:r>
            <a:rPr lang="pl-PL" sz="1500" kern="1200" dirty="0"/>
            <a:t> bean)</a:t>
          </a:r>
          <a:endParaRPr lang="en-US" sz="1500" kern="1200" dirty="0"/>
        </a:p>
      </dsp:txBody>
      <dsp:txXfrm>
        <a:off x="398656" y="1088253"/>
        <a:ext cx="2959127" cy="1837317"/>
      </dsp:txXfrm>
    </dsp:sp>
    <dsp:sp modelId="{C0760B9A-F718-497B-87AA-8896620865E6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97F64-E28C-4A09-9C5D-7B288475FB93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Ważne własności klasy:</a:t>
          </a:r>
          <a:br>
            <a:rPr lang="pl-PL" sz="1500" kern="1200" dirty="0"/>
          </a:br>
          <a:r>
            <a:rPr lang="pl-PL" sz="1500" kern="1200" dirty="0" err="1"/>
            <a:t>destinationLookup</a:t>
          </a:r>
          <a:r>
            <a:rPr lang="pl-PL" sz="1500" kern="1200" dirty="0"/>
            <a:t> – wyszukanie nazwy kolejki lub tematu w JNDI (Java </a:t>
          </a:r>
          <a:r>
            <a:rPr lang="pl-PL" sz="1500" kern="1200" dirty="0" err="1"/>
            <a:t>Naming</a:t>
          </a:r>
          <a:r>
            <a:rPr lang="pl-PL" sz="1500" kern="1200" dirty="0"/>
            <a:t> and Directory Interface)</a:t>
          </a:r>
          <a:br>
            <a:rPr lang="pl-PL" sz="1500" kern="1200" dirty="0"/>
          </a:br>
          <a:r>
            <a:rPr lang="pl-PL" sz="1500" kern="1200" dirty="0" err="1"/>
            <a:t>destinationType</a:t>
          </a:r>
          <a:r>
            <a:rPr lang="pl-PL" sz="1500" kern="1200" dirty="0"/>
            <a:t> – typ kolejki – </a:t>
          </a:r>
          <a:r>
            <a:rPr lang="pl-PL" sz="1500" kern="1200" dirty="0" err="1"/>
            <a:t>javax.jms.Queue</a:t>
          </a:r>
          <a:r>
            <a:rPr lang="pl-PL" sz="1500" kern="1200" dirty="0"/>
            <a:t> lub </a:t>
          </a:r>
          <a:r>
            <a:rPr lang="pl-PL" sz="1500" kern="1200" dirty="0" err="1"/>
            <a:t>javax.jms.Topic</a:t>
          </a:r>
          <a:endParaRPr lang="en-US" sz="1500" kern="1200" dirty="0"/>
        </a:p>
      </dsp:txBody>
      <dsp:txXfrm>
        <a:off x="4155097" y="1088253"/>
        <a:ext cx="2959127" cy="1837317"/>
      </dsp:txXfrm>
    </dsp:sp>
    <dsp:sp modelId="{9115D523-8E5D-471B-B9F6-40851284718A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401918-D681-4C6F-A9D7-FE49E3CF8BB5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Kontener może zawierać obsługę wielu wiadomości.</a:t>
          </a:r>
          <a:endParaRPr lang="en-US" sz="1500" kern="1200"/>
        </a:p>
      </dsp:txBody>
      <dsp:txXfrm>
        <a:off x="7911539" y="1088253"/>
        <a:ext cx="2959127" cy="183731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BCA7BC-0252-4EF1-9A79-227D3898CA5D}">
      <dsp:nvSpPr>
        <dsp:cNvPr id="0" name=""/>
        <dsp:cNvSpPr/>
      </dsp:nvSpPr>
      <dsp:spPr>
        <a:xfrm>
          <a:off x="0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017E97-9181-42C7-B20A-0D6F8E46AE75}">
      <dsp:nvSpPr>
        <dsp:cNvPr id="0" name=""/>
        <dsp:cNvSpPr/>
      </dsp:nvSpPr>
      <dsp:spPr>
        <a:xfrm>
          <a:off x="341494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Mogą zwracać void lub typ </a:t>
          </a:r>
          <a:r>
            <a:rPr lang="fr-FR" sz="2000" kern="1200"/>
            <a:t>java.util.concurrent.Future &lt;T&gt;.</a:t>
          </a:r>
          <a:endParaRPr lang="en-US" sz="2000" kern="1200"/>
        </a:p>
      </dsp:txBody>
      <dsp:txXfrm>
        <a:off x="398656" y="1088253"/>
        <a:ext cx="2959127" cy="1837317"/>
      </dsp:txXfrm>
    </dsp:sp>
    <dsp:sp modelId="{E09F7395-1F7F-4A1E-BD5E-9AFB57C5FCDC}">
      <dsp:nvSpPr>
        <dsp:cNvPr id="0" name=""/>
        <dsp:cNvSpPr/>
      </dsp:nvSpPr>
      <dsp:spPr>
        <a:xfrm>
          <a:off x="3756441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BB5DC-32F7-4C88-AB9F-4BB9B13154BA}">
      <dsp:nvSpPr>
        <dsp:cNvPr id="0" name=""/>
        <dsp:cNvSpPr/>
      </dsp:nvSpPr>
      <dsp:spPr>
        <a:xfrm>
          <a:off x="4097935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/>
            <a:t>Asynchroniczna metoda natychmiast zwraca wynik i nie powoduje blokady wątku.</a:t>
          </a:r>
          <a:endParaRPr lang="en-US" sz="2000" kern="1200"/>
        </a:p>
      </dsp:txBody>
      <dsp:txXfrm>
        <a:off x="4155097" y="1088253"/>
        <a:ext cx="2959127" cy="1837317"/>
      </dsp:txXfrm>
    </dsp:sp>
    <dsp:sp modelId="{C0442CC3-09F6-4988-BA1B-0041556E17F1}">
      <dsp:nvSpPr>
        <dsp:cNvPr id="0" name=""/>
        <dsp:cNvSpPr/>
      </dsp:nvSpPr>
      <dsp:spPr>
        <a:xfrm>
          <a:off x="7512882" y="706671"/>
          <a:ext cx="3073451" cy="19516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3DCCA-6870-4BBD-80BB-95D865C4B0E1}">
      <dsp:nvSpPr>
        <dsp:cNvPr id="0" name=""/>
        <dsp:cNvSpPr/>
      </dsp:nvSpPr>
      <dsp:spPr>
        <a:xfrm>
          <a:off x="7854377" y="1031091"/>
          <a:ext cx="3073451" cy="19516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Klient może zweryfikować stworzony typ </a:t>
          </a:r>
          <a:r>
            <a:rPr lang="pl-PL" sz="2000" kern="1200" dirty="0" err="1"/>
            <a:t>Future</a:t>
          </a:r>
          <a:r>
            <a:rPr lang="pl-PL" sz="2000" kern="1200" dirty="0"/>
            <a:t> celem sprawdzenia rezultatu.</a:t>
          </a:r>
          <a:endParaRPr lang="en-US" sz="2000" kern="1200" dirty="0"/>
        </a:p>
      </dsp:txBody>
      <dsp:txXfrm>
        <a:off x="7911539" y="1088253"/>
        <a:ext cx="2959127" cy="183731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A1941-020D-47F3-BB3A-E78E714E6C3B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94DB5-4E01-472B-8B5F-00DF67B71F14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Producent tworzy wydarzenia (tworzenie zaproszenia na spotkanie)</a:t>
          </a:r>
          <a:endParaRPr lang="en-US" sz="3000" kern="1200"/>
        </a:p>
      </dsp:txBody>
      <dsp:txXfrm>
        <a:off x="608661" y="692298"/>
        <a:ext cx="4508047" cy="2799040"/>
      </dsp:txXfrm>
    </dsp:sp>
    <dsp:sp modelId="{01A46400-93A1-41F3-8116-FB65BAEBB176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B5746-3CF3-44BC-84BB-21FB0C02D951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/>
            <a:t>Obserwator działa asynchronicznie na obiektach stworzonych przez producenta (wysyłanie zaproszenia na spotkanie)</a:t>
          </a:r>
          <a:endParaRPr lang="en-US" sz="3000" kern="1200"/>
        </a:p>
      </dsp:txBody>
      <dsp:txXfrm>
        <a:off x="6331365" y="692298"/>
        <a:ext cx="4508047" cy="2799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5C8E1-5044-4983-B611-F301FEC795F2}">
      <dsp:nvSpPr>
        <dsp:cNvPr id="0" name=""/>
        <dsp:cNvSpPr/>
      </dsp:nvSpPr>
      <dsp:spPr>
        <a:xfrm>
          <a:off x="3201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257188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Specyfikacja trwałości, co oznacza dowolną metodę, za pomocą której obiekty Java przeżywają swój proces aplikacji.</a:t>
          </a:r>
          <a:endParaRPr lang="en-US" sz="1400" kern="1200" dirty="0"/>
        </a:p>
      </dsp:txBody>
      <dsp:txXfrm>
        <a:off x="299702" y="1282093"/>
        <a:ext cx="2200851" cy="1366505"/>
      </dsp:txXfrm>
    </dsp:sp>
    <dsp:sp modelId="{209EBDCA-CB18-4686-ADB0-E243F0E20741}">
      <dsp:nvSpPr>
        <dsp:cNvPr id="0" name=""/>
        <dsp:cNvSpPr/>
      </dsp:nvSpPr>
      <dsp:spPr>
        <a:xfrm>
          <a:off x="2797054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B5CCB5-F64D-4DA5-AEF1-1B9C9899DA00}">
      <dsp:nvSpPr>
        <dsp:cNvPr id="0" name=""/>
        <dsp:cNvSpPr/>
      </dsp:nvSpPr>
      <dsp:spPr>
        <a:xfrm>
          <a:off x="3051041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Nie jest konieczne utrwalanie wszystkich obiektów Java, ale większość aplikacji nadal ma kluczowe obiekty biznesowe.</a:t>
          </a:r>
          <a:endParaRPr lang="en-US" sz="1400" kern="1200" dirty="0"/>
        </a:p>
      </dsp:txBody>
      <dsp:txXfrm>
        <a:off x="3093555" y="1282093"/>
        <a:ext cx="2200851" cy="1366505"/>
      </dsp:txXfrm>
    </dsp:sp>
    <dsp:sp modelId="{1412DBB4-9E28-4E46-B8FD-CB4442B4DF07}">
      <dsp:nvSpPr>
        <dsp:cNvPr id="0" name=""/>
        <dsp:cNvSpPr/>
      </dsp:nvSpPr>
      <dsp:spPr>
        <a:xfrm>
          <a:off x="5590907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1F12A-DD73-42EF-B2AB-5AF48DE1F298}">
      <dsp:nvSpPr>
        <dsp:cNvPr id="0" name=""/>
        <dsp:cNvSpPr/>
      </dsp:nvSpPr>
      <dsp:spPr>
        <a:xfrm>
          <a:off x="5844894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Jego specyfikacja umożliwia określenie, które obiekty muszą być zachowywane w aplikacjach Java, a także sposób ich utrwalania. </a:t>
          </a:r>
          <a:endParaRPr lang="en-US" sz="1400" kern="1200" dirty="0"/>
        </a:p>
      </dsp:txBody>
      <dsp:txXfrm>
        <a:off x="5887408" y="1282093"/>
        <a:ext cx="2200851" cy="1366505"/>
      </dsp:txXfrm>
    </dsp:sp>
    <dsp:sp modelId="{59A1C848-A2D8-4679-B4A8-692562A31627}">
      <dsp:nvSpPr>
        <dsp:cNvPr id="0" name=""/>
        <dsp:cNvSpPr/>
      </dsp:nvSpPr>
      <dsp:spPr>
        <a:xfrm>
          <a:off x="8384760" y="998291"/>
          <a:ext cx="2285879" cy="14515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49A10F-4CE9-4A7D-BB91-94B15D921778}">
      <dsp:nvSpPr>
        <dsp:cNvPr id="0" name=""/>
        <dsp:cNvSpPr/>
      </dsp:nvSpPr>
      <dsp:spPr>
        <a:xfrm>
          <a:off x="8638747" y="1239579"/>
          <a:ext cx="2285879" cy="14515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Sama w sobie nie jest narzędziem ani ramą, zamiast tego opisuje zbiór zasad, które każde narzędzie lub struktura może egzekwować.</a:t>
          </a:r>
          <a:endParaRPr lang="en-US" sz="1400" kern="1200" dirty="0"/>
        </a:p>
      </dsp:txBody>
      <dsp:txXfrm>
        <a:off x="8681261" y="1282093"/>
        <a:ext cx="2200851" cy="13665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5340923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71"/>
              </a:lnTo>
              <a:lnTo>
                <a:pt x="2705811" y="438771"/>
              </a:lnTo>
              <a:lnTo>
                <a:pt x="2705811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48552-3F7B-4E47-B588-651EDE76D6F8}">
      <dsp:nvSpPr>
        <dsp:cNvPr id="0" name=""/>
        <dsp:cNvSpPr/>
      </dsp:nvSpPr>
      <dsp:spPr>
        <a:xfrm>
          <a:off x="5295203" y="1405930"/>
          <a:ext cx="91440" cy="643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635111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2705811" y="0"/>
              </a:moveTo>
              <a:lnTo>
                <a:pt x="2705811" y="438771"/>
              </a:lnTo>
              <a:lnTo>
                <a:pt x="0" y="438771"/>
              </a:lnTo>
              <a:lnTo>
                <a:pt x="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4234000" y="138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4479983" y="233822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 err="1"/>
            <a:t>PersistenceManagerFactory</a:t>
          </a:r>
          <a:endParaRPr lang="en-US" sz="1400" kern="1200" dirty="0"/>
        </a:p>
      </dsp:txBody>
      <dsp:txXfrm>
        <a:off x="4521157" y="274996"/>
        <a:ext cx="2131497" cy="1323444"/>
      </dsp:txXfrm>
    </dsp:sp>
    <dsp:sp modelId="{BF3921BE-D8DF-493B-B3E3-35D05C6A8B76}">
      <dsp:nvSpPr>
        <dsp:cNvPr id="0" name=""/>
        <dsp:cNvSpPr/>
      </dsp:nvSpPr>
      <dsp:spPr>
        <a:xfrm>
          <a:off x="1528188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774171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Klasa odpowiedzialna za tworzenie instancji klasy </a:t>
          </a:r>
          <a:r>
            <a:rPr lang="pl-PL" sz="1400" kern="1200" dirty="0" err="1"/>
            <a:t>PersistenceManager</a:t>
          </a:r>
          <a:r>
            <a:rPr lang="pl-PL" sz="1400" kern="1200" dirty="0"/>
            <a:t>.</a:t>
          </a:r>
          <a:endParaRPr lang="en-US" sz="1400" kern="1200" dirty="0"/>
        </a:p>
      </dsp:txBody>
      <dsp:txXfrm>
        <a:off x="1815345" y="2324648"/>
        <a:ext cx="2131497" cy="1323444"/>
      </dsp:txXfrm>
    </dsp:sp>
    <dsp:sp modelId="{3CC77123-6FE3-4404-9289-D863FF21E441}">
      <dsp:nvSpPr>
        <dsp:cNvPr id="0" name=""/>
        <dsp:cNvSpPr/>
      </dsp:nvSpPr>
      <dsp:spPr>
        <a:xfrm>
          <a:off x="4234000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AFFBF-ACC8-47CC-AB16-CAE3CD4CDF31}">
      <dsp:nvSpPr>
        <dsp:cNvPr id="0" name=""/>
        <dsp:cNvSpPr/>
      </dsp:nvSpPr>
      <dsp:spPr>
        <a:xfrm>
          <a:off x="4479983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Zaimplementowana jak </a:t>
          </a:r>
          <a:r>
            <a:rPr lang="pl-PL" sz="1400" kern="1200" dirty="0" err="1"/>
            <a:t>singletone</a:t>
          </a:r>
          <a:r>
            <a:rPr lang="pl-PL" sz="1400" kern="1200" dirty="0"/>
            <a:t>.</a:t>
          </a:r>
          <a:endParaRPr lang="en-US" sz="1400" kern="1200" dirty="0"/>
        </a:p>
      </dsp:txBody>
      <dsp:txXfrm>
        <a:off x="4521157" y="2324648"/>
        <a:ext cx="2131497" cy="1323444"/>
      </dsp:txXfrm>
    </dsp:sp>
    <dsp:sp modelId="{3E506C09-1B0D-43B3-AD63-70F5F04E01BE}">
      <dsp:nvSpPr>
        <dsp:cNvPr id="0" name=""/>
        <dsp:cNvSpPr/>
      </dsp:nvSpPr>
      <dsp:spPr>
        <a:xfrm>
          <a:off x="6939811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7185794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 err="1"/>
            <a:t>Methods</a:t>
          </a:r>
          <a:r>
            <a:rPr lang="pl-PL" sz="1400" kern="1200" dirty="0"/>
            <a:t>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 err="1"/>
            <a:t>getPersistenceManager</a:t>
          </a:r>
          <a:endParaRPr lang="en-US" sz="1400" kern="1200" dirty="0"/>
        </a:p>
      </dsp:txBody>
      <dsp:txXfrm>
        <a:off x="7226968" y="2324648"/>
        <a:ext cx="2131497" cy="1323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5340923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71"/>
              </a:lnTo>
              <a:lnTo>
                <a:pt x="2705811" y="438771"/>
              </a:lnTo>
              <a:lnTo>
                <a:pt x="2705811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48552-3F7B-4E47-B588-651EDE76D6F8}">
      <dsp:nvSpPr>
        <dsp:cNvPr id="0" name=""/>
        <dsp:cNvSpPr/>
      </dsp:nvSpPr>
      <dsp:spPr>
        <a:xfrm>
          <a:off x="5295203" y="1405930"/>
          <a:ext cx="91440" cy="643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635111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2705811" y="0"/>
              </a:moveTo>
              <a:lnTo>
                <a:pt x="2705811" y="438771"/>
              </a:lnTo>
              <a:lnTo>
                <a:pt x="0" y="438771"/>
              </a:lnTo>
              <a:lnTo>
                <a:pt x="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4234000" y="138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4479983" y="233822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PersistenceManager</a:t>
          </a:r>
          <a:endParaRPr lang="en-US" sz="1600" kern="1200" dirty="0"/>
        </a:p>
      </dsp:txBody>
      <dsp:txXfrm>
        <a:off x="4521157" y="274996"/>
        <a:ext cx="2131497" cy="1323444"/>
      </dsp:txXfrm>
    </dsp:sp>
    <dsp:sp modelId="{BF3921BE-D8DF-493B-B3E3-35D05C6A8B76}">
      <dsp:nvSpPr>
        <dsp:cNvPr id="0" name=""/>
        <dsp:cNvSpPr/>
      </dsp:nvSpPr>
      <dsp:spPr>
        <a:xfrm>
          <a:off x="1528188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774171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zarządzająca </a:t>
          </a:r>
          <a:r>
            <a:rPr lang="pl-PL" sz="1600" kern="1200" dirty="0" err="1"/>
            <a:t>persystencją</a:t>
          </a:r>
          <a:r>
            <a:rPr lang="pl-PL" sz="1600" kern="1200" dirty="0"/>
            <a:t> i zapytaniami o dane.</a:t>
          </a:r>
          <a:endParaRPr lang="en-US" sz="1600" kern="1200" dirty="0"/>
        </a:p>
      </dsp:txBody>
      <dsp:txXfrm>
        <a:off x="1815345" y="2324648"/>
        <a:ext cx="2131497" cy="1323444"/>
      </dsp:txXfrm>
    </dsp:sp>
    <dsp:sp modelId="{3CC77123-6FE3-4404-9289-D863FF21E441}">
      <dsp:nvSpPr>
        <dsp:cNvPr id="0" name=""/>
        <dsp:cNvSpPr/>
      </dsp:nvSpPr>
      <dsp:spPr>
        <a:xfrm>
          <a:off x="4234000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AFFBF-ACC8-47CC-AB16-CAE3CD4CDF31}">
      <dsp:nvSpPr>
        <dsp:cNvPr id="0" name=""/>
        <dsp:cNvSpPr/>
      </dsp:nvSpPr>
      <dsp:spPr>
        <a:xfrm>
          <a:off x="4479983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Attribute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stateManagers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transaction</a:t>
          </a:r>
          <a:endParaRPr lang="pl-PL" sz="16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4521157" y="2324648"/>
        <a:ext cx="2131497" cy="1323444"/>
      </dsp:txXfrm>
    </dsp:sp>
    <dsp:sp modelId="{3E506C09-1B0D-43B3-AD63-70F5F04E01BE}">
      <dsp:nvSpPr>
        <dsp:cNvPr id="0" name=""/>
        <dsp:cNvSpPr/>
      </dsp:nvSpPr>
      <dsp:spPr>
        <a:xfrm>
          <a:off x="6939811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7185794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Methods</a:t>
          </a:r>
          <a:r>
            <a:rPr lang="pl-PL" sz="1600" kern="1200" dirty="0"/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persist</a:t>
          </a:r>
          <a:r>
            <a:rPr lang="pl-PL" sz="1600" kern="1200" dirty="0"/>
            <a:t>, </a:t>
          </a:r>
          <a:r>
            <a:rPr lang="pl-PL" sz="1600" kern="1200" dirty="0" err="1"/>
            <a:t>begin</a:t>
          </a:r>
          <a:r>
            <a:rPr lang="pl-PL" sz="1600" kern="1200" dirty="0"/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load</a:t>
          </a:r>
          <a:r>
            <a:rPr lang="pl-PL" sz="1600" kern="1200" dirty="0"/>
            <a:t>, </a:t>
          </a:r>
          <a:r>
            <a:rPr lang="pl-PL" sz="1600" kern="1200" dirty="0" err="1"/>
            <a:t>commit</a:t>
          </a:r>
          <a:r>
            <a:rPr lang="pl-PL" sz="1600" kern="1200" dirty="0"/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/>
            <a:t>rollback</a:t>
          </a:r>
          <a:endParaRPr lang="en-US" sz="1600" kern="1200" dirty="0"/>
        </a:p>
      </dsp:txBody>
      <dsp:txXfrm>
        <a:off x="7226968" y="2324648"/>
        <a:ext cx="2131497" cy="13234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5340923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71"/>
              </a:lnTo>
              <a:lnTo>
                <a:pt x="2705811" y="438771"/>
              </a:lnTo>
              <a:lnTo>
                <a:pt x="2705811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48552-3F7B-4E47-B588-651EDE76D6F8}">
      <dsp:nvSpPr>
        <dsp:cNvPr id="0" name=""/>
        <dsp:cNvSpPr/>
      </dsp:nvSpPr>
      <dsp:spPr>
        <a:xfrm>
          <a:off x="5295203" y="1405930"/>
          <a:ext cx="91440" cy="643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635111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2705811" y="0"/>
              </a:moveTo>
              <a:lnTo>
                <a:pt x="2705811" y="438771"/>
              </a:lnTo>
              <a:lnTo>
                <a:pt x="0" y="438771"/>
              </a:lnTo>
              <a:lnTo>
                <a:pt x="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4234000" y="138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4479983" y="233822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 err="1">
              <a:solidFill>
                <a:schemeClr val="tx1"/>
              </a:solidFill>
            </a:rPr>
            <a:t>EmployeeStoreManager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521157" y="274996"/>
        <a:ext cx="2131497" cy="1323444"/>
      </dsp:txXfrm>
    </dsp:sp>
    <dsp:sp modelId="{BF3921BE-D8DF-493B-B3E3-35D05C6A8B76}">
      <dsp:nvSpPr>
        <dsp:cNvPr id="0" name=""/>
        <dsp:cNvSpPr/>
      </dsp:nvSpPr>
      <dsp:spPr>
        <a:xfrm>
          <a:off x="1528188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774171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działająca jako DAO, odpowiada za połączenie oraz odczyt i zapis.</a:t>
          </a:r>
          <a:endParaRPr lang="en-US" sz="1600" kern="1200" dirty="0"/>
        </a:p>
      </dsp:txBody>
      <dsp:txXfrm>
        <a:off x="1815345" y="2324648"/>
        <a:ext cx="2131497" cy="1323444"/>
      </dsp:txXfrm>
    </dsp:sp>
    <dsp:sp modelId="{3CC77123-6FE3-4404-9289-D863FF21E441}">
      <dsp:nvSpPr>
        <dsp:cNvPr id="0" name=""/>
        <dsp:cNvSpPr/>
      </dsp:nvSpPr>
      <dsp:spPr>
        <a:xfrm>
          <a:off x="4234000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AFFBF-ACC8-47CC-AB16-CAE3CD4CDF31}">
      <dsp:nvSpPr>
        <dsp:cNvPr id="0" name=""/>
        <dsp:cNvSpPr/>
      </dsp:nvSpPr>
      <dsp:spPr>
        <a:xfrm>
          <a:off x="4479983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+mn-lt"/>
            </a:rPr>
            <a:t>Attribute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+mn-lt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+mn-lt"/>
            </a:rPr>
            <a:t>dataSource</a:t>
          </a:r>
          <a:endParaRPr lang="en-US" sz="1600" kern="1200" dirty="0">
            <a:latin typeface="+mn-lt"/>
          </a:endParaRPr>
        </a:p>
      </dsp:txBody>
      <dsp:txXfrm>
        <a:off x="4521157" y="2324648"/>
        <a:ext cx="2131497" cy="1323444"/>
      </dsp:txXfrm>
    </dsp:sp>
    <dsp:sp modelId="{3E506C09-1B0D-43B3-AD63-70F5F04E01BE}">
      <dsp:nvSpPr>
        <dsp:cNvPr id="0" name=""/>
        <dsp:cNvSpPr/>
      </dsp:nvSpPr>
      <dsp:spPr>
        <a:xfrm>
          <a:off x="6939811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7185794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storeNew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Update,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delete</a:t>
          </a:r>
          <a:endParaRPr lang="en-US" sz="1600" kern="1200" dirty="0"/>
        </a:p>
      </dsp:txBody>
      <dsp:txXfrm>
        <a:off x="7226968" y="2324648"/>
        <a:ext cx="2131497" cy="13234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5340923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71"/>
              </a:lnTo>
              <a:lnTo>
                <a:pt x="2705811" y="438771"/>
              </a:lnTo>
              <a:lnTo>
                <a:pt x="2705811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48552-3F7B-4E47-B588-651EDE76D6F8}">
      <dsp:nvSpPr>
        <dsp:cNvPr id="0" name=""/>
        <dsp:cNvSpPr/>
      </dsp:nvSpPr>
      <dsp:spPr>
        <a:xfrm>
          <a:off x="5295203" y="1405930"/>
          <a:ext cx="91440" cy="6438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635111" y="1405930"/>
          <a:ext cx="2705811" cy="643860"/>
        </a:xfrm>
        <a:custGeom>
          <a:avLst/>
          <a:gdLst/>
          <a:ahLst/>
          <a:cxnLst/>
          <a:rect l="0" t="0" r="0" b="0"/>
          <a:pathLst>
            <a:path>
              <a:moveTo>
                <a:pt x="2705811" y="0"/>
              </a:moveTo>
              <a:lnTo>
                <a:pt x="2705811" y="438771"/>
              </a:lnTo>
              <a:lnTo>
                <a:pt x="0" y="438771"/>
              </a:lnTo>
              <a:lnTo>
                <a:pt x="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4234000" y="138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4479983" y="233822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chemeClr val="tx1"/>
              </a:solidFill>
              <a:uFillTx/>
              <a:latin typeface="Calibri"/>
            </a:rPr>
            <a:t>EmployeeStageManager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4521157" y="274996"/>
        <a:ext cx="2131497" cy="1323444"/>
      </dsp:txXfrm>
    </dsp:sp>
    <dsp:sp modelId="{BF3921BE-D8DF-493B-B3E3-35D05C6A8B76}">
      <dsp:nvSpPr>
        <dsp:cNvPr id="0" name=""/>
        <dsp:cNvSpPr/>
      </dsp:nvSpPr>
      <dsp:spPr>
        <a:xfrm>
          <a:off x="1528188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774171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koordynuje operacje odczytu i zapisu danych zgodnie z stanami i regułami.</a:t>
          </a:r>
          <a:endParaRPr lang="en-US" sz="1600" kern="1200" dirty="0"/>
        </a:p>
      </dsp:txBody>
      <dsp:txXfrm>
        <a:off x="1815345" y="2324648"/>
        <a:ext cx="2131497" cy="1323444"/>
      </dsp:txXfrm>
    </dsp:sp>
    <dsp:sp modelId="{3CC77123-6FE3-4404-9289-D863FF21E441}">
      <dsp:nvSpPr>
        <dsp:cNvPr id="0" name=""/>
        <dsp:cNvSpPr/>
      </dsp:nvSpPr>
      <dsp:spPr>
        <a:xfrm>
          <a:off x="4234000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AFFBF-ACC8-47CC-AB16-CAE3CD4CDF31}">
      <dsp:nvSpPr>
        <dsp:cNvPr id="0" name=""/>
        <dsp:cNvSpPr/>
      </dsp:nvSpPr>
      <dsp:spPr>
        <a:xfrm>
          <a:off x="4479983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Attribute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isNew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employee</a:t>
          </a:r>
          <a:endParaRPr lang="pl-PL" sz="16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</dsp:txBody>
      <dsp:txXfrm>
        <a:off x="4521157" y="2324648"/>
        <a:ext cx="2131497" cy="1323444"/>
      </dsp:txXfrm>
    </dsp:sp>
    <dsp:sp modelId="{3E506C09-1B0D-43B3-AD63-70F5F04E01BE}">
      <dsp:nvSpPr>
        <dsp:cNvPr id="0" name=""/>
        <dsp:cNvSpPr/>
      </dsp:nvSpPr>
      <dsp:spPr>
        <a:xfrm>
          <a:off x="6939811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7185794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flush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 </a:t>
          </a:r>
          <a:r>
            <a:rPr lang="pl-PL" sz="1600" kern="1200" dirty="0" err="1">
              <a:solidFill>
                <a:srgbClr val="000000"/>
              </a:solidFill>
              <a:latin typeface="Calibri"/>
            </a:rPr>
            <a:t>load</a:t>
          </a:r>
          <a:r>
            <a:rPr lang="pl-PL" sz="1600" kern="1200" dirty="0">
              <a:solidFill>
                <a:srgbClr val="000000"/>
              </a:solidFill>
              <a:latin typeface="Calibri"/>
            </a:rPr>
            <a:t>,</a:t>
          </a:r>
          <a:endParaRPr lang="pl-PL" sz="16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updateEmployee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getEntity</a:t>
          </a:r>
          <a:endParaRPr lang="pl-PL" sz="16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</dsp:txBody>
      <dsp:txXfrm>
        <a:off x="7226968" y="2324648"/>
        <a:ext cx="2131497" cy="13234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5340923" y="1405930"/>
          <a:ext cx="1352905" cy="643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771"/>
              </a:lnTo>
              <a:lnTo>
                <a:pt x="1352905" y="438771"/>
              </a:lnTo>
              <a:lnTo>
                <a:pt x="1352905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3988017" y="1405930"/>
          <a:ext cx="1352905" cy="643860"/>
        </a:xfrm>
        <a:custGeom>
          <a:avLst/>
          <a:gdLst/>
          <a:ahLst/>
          <a:cxnLst/>
          <a:rect l="0" t="0" r="0" b="0"/>
          <a:pathLst>
            <a:path>
              <a:moveTo>
                <a:pt x="1352905" y="0"/>
              </a:moveTo>
              <a:lnTo>
                <a:pt x="1352905" y="438771"/>
              </a:lnTo>
              <a:lnTo>
                <a:pt x="0" y="438771"/>
              </a:lnTo>
              <a:lnTo>
                <a:pt x="0" y="643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4234000" y="138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4479983" y="233822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0" i="0" u="none" strike="noStrike" kern="1200" cap="none" spc="0" baseline="0" dirty="0" err="1">
              <a:solidFill>
                <a:schemeClr val="tx1"/>
              </a:solidFill>
              <a:uFillTx/>
              <a:latin typeface="Calibri"/>
            </a:rPr>
            <a:t>StageManager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521157" y="274996"/>
        <a:ext cx="2131497" cy="1323444"/>
      </dsp:txXfrm>
    </dsp:sp>
    <dsp:sp modelId="{BF3921BE-D8DF-493B-B3E3-35D05C6A8B76}">
      <dsp:nvSpPr>
        <dsp:cNvPr id="0" name=""/>
        <dsp:cNvSpPr/>
      </dsp:nvSpPr>
      <dsp:spPr>
        <a:xfrm>
          <a:off x="2881094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3127077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Interfejs implementowany przez </a:t>
          </a:r>
          <a:r>
            <a:rPr lang="pl-PL" sz="1600" kern="1200" dirty="0" err="1"/>
            <a:t>EmployeeStageManager</a:t>
          </a:r>
          <a:endParaRPr lang="en-US" sz="1600" kern="1200" dirty="0"/>
        </a:p>
      </dsp:txBody>
      <dsp:txXfrm>
        <a:off x="3168251" y="2324648"/>
        <a:ext cx="2131497" cy="1323444"/>
      </dsp:txXfrm>
    </dsp:sp>
    <dsp:sp modelId="{3E506C09-1B0D-43B3-AD63-70F5F04E01BE}">
      <dsp:nvSpPr>
        <dsp:cNvPr id="0" name=""/>
        <dsp:cNvSpPr/>
      </dsp:nvSpPr>
      <dsp:spPr>
        <a:xfrm>
          <a:off x="5586905" y="2049790"/>
          <a:ext cx="2213845" cy="14057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5832888" y="2283474"/>
          <a:ext cx="2213845" cy="14057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flush</a:t>
          </a:r>
          <a:endParaRPr lang="pl-PL" sz="14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 err="1">
              <a:solidFill>
                <a:srgbClr val="000000"/>
              </a:solidFill>
              <a:latin typeface="Calibri"/>
            </a:rPr>
            <a:t>l</a:t>
          </a:r>
          <a:r>
            <a:rPr lang="pl-PL" sz="14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oad</a:t>
          </a:r>
          <a:endParaRPr lang="pl-PL" sz="1400" b="0" i="0" u="none" strike="noStrike" kern="1200" cap="none" spc="0" baseline="0" dirty="0">
            <a:solidFill>
              <a:srgbClr val="000000"/>
            </a:solidFill>
            <a:uFillTx/>
            <a:latin typeface="Calibri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getEntity</a:t>
          </a:r>
          <a:endParaRPr lang="en-US" sz="1400" kern="1200" dirty="0"/>
        </a:p>
      </dsp:txBody>
      <dsp:txXfrm>
        <a:off x="5874062" y="2324648"/>
        <a:ext cx="2131497" cy="13234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3487717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375"/>
              </a:lnTo>
              <a:lnTo>
                <a:pt x="1351682" y="438375"/>
              </a:lnTo>
              <a:lnTo>
                <a:pt x="1351682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136035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1351682" y="0"/>
              </a:moveTo>
              <a:lnTo>
                <a:pt x="1351682" y="438375"/>
              </a:lnTo>
              <a:lnTo>
                <a:pt x="0" y="438375"/>
              </a:lnTo>
              <a:lnTo>
                <a:pt x="0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2381795" y="1806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2627556" y="235278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 err="1">
              <a:solidFill>
                <a:schemeClr val="tx1"/>
              </a:solidFill>
            </a:rPr>
            <a:t>TransactionFactory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68693" y="276415"/>
        <a:ext cx="2129569" cy="1322246"/>
      </dsp:txXfrm>
    </dsp:sp>
    <dsp:sp modelId="{BF3921BE-D8DF-493B-B3E3-35D05C6A8B76}">
      <dsp:nvSpPr>
        <dsp:cNvPr id="0" name=""/>
        <dsp:cNvSpPr/>
      </dsp:nvSpPr>
      <dsp:spPr>
        <a:xfrm>
          <a:off x="1030113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275873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odpowiedzialna za tworzenie instancji </a:t>
          </a:r>
          <a:r>
            <a:rPr lang="pl-PL" sz="1600" kern="1200" dirty="0" err="1"/>
            <a:t>Transaction</a:t>
          </a:r>
          <a:r>
            <a:rPr lang="pl-PL" sz="1600" kern="1200" dirty="0"/>
            <a:t>.</a:t>
          </a:r>
          <a:endParaRPr lang="en-US" sz="1600" kern="1200" dirty="0"/>
        </a:p>
      </dsp:txBody>
      <dsp:txXfrm>
        <a:off x="1317010" y="2324214"/>
        <a:ext cx="2129569" cy="1322246"/>
      </dsp:txXfrm>
    </dsp:sp>
    <dsp:sp modelId="{3E506C09-1B0D-43B3-AD63-70F5F04E01BE}">
      <dsp:nvSpPr>
        <dsp:cNvPr id="0" name=""/>
        <dsp:cNvSpPr/>
      </dsp:nvSpPr>
      <dsp:spPr>
        <a:xfrm>
          <a:off x="3733478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3979238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getTransaction</a:t>
          </a:r>
          <a:endParaRPr lang="en-US" sz="1600" kern="1200" dirty="0"/>
        </a:p>
      </dsp:txBody>
      <dsp:txXfrm>
        <a:off x="4020375" y="2324214"/>
        <a:ext cx="2129569" cy="13222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F6E9-6892-470A-B9A5-7BB1C3F30A6F}">
      <dsp:nvSpPr>
        <dsp:cNvPr id="0" name=""/>
        <dsp:cNvSpPr/>
      </dsp:nvSpPr>
      <dsp:spPr>
        <a:xfrm>
          <a:off x="3487717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8375"/>
              </a:lnTo>
              <a:lnTo>
                <a:pt x="1351682" y="438375"/>
              </a:lnTo>
              <a:lnTo>
                <a:pt x="1351682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6B26E-8B6C-4ECF-A6F5-810136A8D643}">
      <dsp:nvSpPr>
        <dsp:cNvPr id="0" name=""/>
        <dsp:cNvSpPr/>
      </dsp:nvSpPr>
      <dsp:spPr>
        <a:xfrm>
          <a:off x="2136035" y="1406327"/>
          <a:ext cx="1351682" cy="643277"/>
        </a:xfrm>
        <a:custGeom>
          <a:avLst/>
          <a:gdLst/>
          <a:ahLst/>
          <a:cxnLst/>
          <a:rect l="0" t="0" r="0" b="0"/>
          <a:pathLst>
            <a:path>
              <a:moveTo>
                <a:pt x="1351682" y="0"/>
              </a:moveTo>
              <a:lnTo>
                <a:pt x="1351682" y="438375"/>
              </a:lnTo>
              <a:lnTo>
                <a:pt x="0" y="438375"/>
              </a:lnTo>
              <a:lnTo>
                <a:pt x="0" y="6432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E5C8E1-5044-4983-B611-F301FEC795F2}">
      <dsp:nvSpPr>
        <dsp:cNvPr id="0" name=""/>
        <dsp:cNvSpPr/>
      </dsp:nvSpPr>
      <dsp:spPr>
        <a:xfrm>
          <a:off x="2381795" y="1806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BDEB11-DB56-4B17-9FA6-8428A3AAD499}">
      <dsp:nvSpPr>
        <dsp:cNvPr id="0" name=""/>
        <dsp:cNvSpPr/>
      </dsp:nvSpPr>
      <dsp:spPr>
        <a:xfrm>
          <a:off x="2627556" y="235278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 err="1">
              <a:solidFill>
                <a:schemeClr val="tx1"/>
              </a:solidFill>
            </a:rPr>
            <a:t>Transaction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68693" y="276415"/>
        <a:ext cx="2129569" cy="1322246"/>
      </dsp:txXfrm>
    </dsp:sp>
    <dsp:sp modelId="{BF3921BE-D8DF-493B-B3E3-35D05C6A8B76}">
      <dsp:nvSpPr>
        <dsp:cNvPr id="0" name=""/>
        <dsp:cNvSpPr/>
      </dsp:nvSpPr>
      <dsp:spPr>
        <a:xfrm>
          <a:off x="1030113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3B8D12-26B8-428A-9C3C-58533417174E}">
      <dsp:nvSpPr>
        <dsp:cNvPr id="0" name=""/>
        <dsp:cNvSpPr/>
      </dsp:nvSpPr>
      <dsp:spPr>
        <a:xfrm>
          <a:off x="1275873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Klasa odpowiedzialna za cykl życia transakcji oraz limity transakcji.</a:t>
          </a:r>
          <a:endParaRPr lang="en-US" sz="1600" kern="1200" dirty="0"/>
        </a:p>
      </dsp:txBody>
      <dsp:txXfrm>
        <a:off x="1317010" y="2324214"/>
        <a:ext cx="2129569" cy="1322246"/>
      </dsp:txXfrm>
    </dsp:sp>
    <dsp:sp modelId="{3E506C09-1B0D-43B3-AD63-70F5F04E01BE}">
      <dsp:nvSpPr>
        <dsp:cNvPr id="0" name=""/>
        <dsp:cNvSpPr/>
      </dsp:nvSpPr>
      <dsp:spPr>
        <a:xfrm>
          <a:off x="3733478" y="2049605"/>
          <a:ext cx="2211843" cy="1404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B54EEC-489C-4CDA-A244-263366867683}">
      <dsp:nvSpPr>
        <dsp:cNvPr id="0" name=""/>
        <dsp:cNvSpPr/>
      </dsp:nvSpPr>
      <dsp:spPr>
        <a:xfrm>
          <a:off x="3979238" y="2283077"/>
          <a:ext cx="2211843" cy="14045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Methods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: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init,</a:t>
          </a:r>
          <a:r>
            <a:rPr lang="pl-PL" sz="1600" kern="1200" dirty="0" err="1">
              <a:solidFill>
                <a:srgbClr val="000000"/>
              </a:solidFill>
              <a:latin typeface="Calibri"/>
            </a:rPr>
            <a:t>c</a:t>
          </a: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ommit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  <a:endParaRPr lang="pl-PL" sz="1600" kern="1200" dirty="0">
            <a:solidFill>
              <a:srgbClr val="000000"/>
            </a:solidFill>
            <a:latin typeface="Calibri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rollback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 </a:t>
          </a: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begin</a:t>
          </a:r>
          <a:r>
            <a:rPr lang="pl-PL" sz="1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rPr>
            <a:t>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0" i="0" u="none" strike="noStrike" kern="1200" cap="none" spc="0" baseline="0" dirty="0" err="1">
              <a:solidFill>
                <a:srgbClr val="000000"/>
              </a:solidFill>
              <a:uFillTx/>
              <a:latin typeface="Calibri"/>
            </a:rPr>
            <a:t>isOpened</a:t>
          </a:r>
          <a:endParaRPr lang="en-US" sz="1600" kern="1200" dirty="0"/>
        </a:p>
      </dsp:txBody>
      <dsp:txXfrm>
        <a:off x="4020375" y="2324214"/>
        <a:ext cx="2129569" cy="1322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3C6D2-CDEA-5E69-022D-C3FB3B7CE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2F734A-DAED-A896-D2FB-DD6148781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67BA66-9196-D3D7-2797-D79A4F3E5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FFBD59-E719-B7A0-9279-8503C107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4A01368-8DAB-98C3-A940-7FEA92ABE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3329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CB4A32-64A2-B680-26F1-C4D015C29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584E2A6-C2B1-8D6B-D8AD-699A3F6F3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91729F-DEB7-C90B-2FD2-8CB476B0F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CC1888E-3B84-B5EB-5E4E-0063DE5E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0EB1CDF-5273-5CAB-3C40-6ECF78B0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219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638BEFE-9CAB-1527-D602-F27066668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C1E58B5-7C2C-A678-0F0F-EF211112D8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6578C3-6534-1612-31EC-56BB30EC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7878B7-5BA0-72FF-D7E8-235EA5BE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2CDDD2-3607-1EFB-5C4C-753162751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44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D0520-B778-5169-42BF-94566B86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83CF03-C930-145B-5383-7A662CFF5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0CA998-F6C5-6CDF-A25E-984EFF77D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2DD501-1D95-86A7-4870-ECFCF89C2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7EC0DF-2F90-0740-EB17-2E36A3D8A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999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4F3DB7-A07B-8540-977B-C37C36819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A87340-AD17-2A7D-CEF2-E9C06C9C4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4265DF0-0177-516F-B761-9676FC47C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B9F0A3-8B3A-A0AE-6452-D05B98F7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3BAFA3-EEF7-3546-342E-23220D0DA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663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3853CB-A4AD-F775-9AFB-22ACA384F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47A10E-1C5B-3028-4A67-7A686389B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69881C9-F4B7-7F92-9EDC-3DE9940E0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A79460F-74C0-CF1B-744A-D7C9FBE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5F43F4-EDBF-FA58-4F54-B199904D7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5B799DF-6714-D0D3-27AA-A450643F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1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226556-805D-3027-BB8D-A11652D43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AF270E-382B-AED9-23B3-28FD1E3F3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AC86AA-7A2D-A4A6-BB8B-B6C6F2CF36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B22FA06-602A-8A47-7ACD-79589EAF5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72C050A-36C9-87A5-00E9-0ECEFEFECD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F83AE7E-F105-0BFA-333E-6A0A88F95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E0042AC-51B2-667E-F7FD-8468A6A7A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D047AE8-3297-375C-EF8D-E8D73D1D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107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9222DF-C811-030E-72C9-F77EABEF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C8952E8-1509-5370-A436-9E90DC61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058127D-05ED-BAC5-E348-1B4DC390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7B61248-AD66-8E0A-E3CB-7B8D17BF6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652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6B9F5FB-D36A-3576-EC0F-C7BF6FC8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9C710B1-23EC-7250-7BFE-8A7972E6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3C1206D-CF37-50A6-97F2-2F94C5A9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73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CF6E46-E83C-04B2-2361-7DF0786F7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C8BE47-8FF2-49D0-8881-CA0CAC4FC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954BE93-995A-858E-4176-FDC2A739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F22A300-83B6-DA4B-FCCC-9F95528F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4BC1CDA-108B-F4B7-15AD-81F4E274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4E339C-CC2C-44CB-4E5F-D2F0571C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9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3BB966-BCF0-CD14-B463-488D89B8B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FB98C8D-CA28-5147-A0C1-F55E6407B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79E3F60-C0A1-F3EB-2B1C-ADD85064DA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F85D46-B41F-737C-E8BE-3A387369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023BB42-2A66-2473-1998-605551308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05BDEFB-9F29-FC7D-245F-06C69742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920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898CB8D-E1D8-AC8C-4B1C-166456F1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4B2E81-5884-A6B6-400D-E9ECB874C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2563ABB-6BEF-9C40-F3CE-B5A21F0FD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004DB-A9B0-4143-8050-A00CBF461FF4}" type="datetimeFigureOut">
              <a:rPr lang="pl-PL" smtClean="0"/>
              <a:t>05.11.2022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798636-BF84-A1D3-BCD7-13BDFBDC8A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A954C9D-70E0-BDAA-25B7-C949115A6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D001-0ACF-4514-A106-2F689B260DA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878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pl-PL" sz="4800">
                <a:solidFill>
                  <a:srgbClr val="FFFFFF"/>
                </a:solidFill>
              </a:rPr>
              <a:t>Projekt 1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84BA20-F31C-6C01-89E6-1EC8CACC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pl-PL"/>
              <a:t>Na podstawie:</a:t>
            </a:r>
          </a:p>
          <a:p>
            <a:pPr algn="l"/>
            <a:r>
              <a:rPr lang="en-US"/>
              <a:t>Rhuan Rocha - Java EE 8 Design Patterns and Best Practices</a:t>
            </a:r>
            <a:endParaRPr lang="pl-PL"/>
          </a:p>
          <a:p>
            <a:pPr algn="l"/>
            <a:r>
              <a:rPr lang="pl-PL"/>
              <a:t>Rozdział 4: Integration Patterns</a:t>
            </a:r>
          </a:p>
        </p:txBody>
      </p:sp>
    </p:spTree>
    <p:extLst>
      <p:ext uri="{BB962C8B-B14F-4D97-AF65-F5344CB8AC3E}">
        <p14:creationId xmlns:p14="http://schemas.microsoft.com/office/powerpoint/2010/main" val="45838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DAO – Data </a:t>
            </a:r>
            <a:r>
              <a:rPr lang="pl-PL" sz="4000" dirty="0" err="1">
                <a:solidFill>
                  <a:srgbClr val="FFFFFF"/>
                </a:solidFill>
              </a:rPr>
              <a:t>access</a:t>
            </a:r>
            <a:r>
              <a:rPr lang="pl-PL" sz="4000" dirty="0">
                <a:solidFill>
                  <a:srgbClr val="FFFFFF"/>
                </a:solidFill>
              </a:rPr>
              <a:t> </a:t>
            </a:r>
            <a:r>
              <a:rPr lang="pl-PL" sz="4000" dirty="0" err="1">
                <a:solidFill>
                  <a:srgbClr val="FFFFFF"/>
                </a:solidFill>
              </a:rPr>
              <a:t>object</a:t>
            </a:r>
            <a:endParaRPr lang="pl-PL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105647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3689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 dirty="0">
                <a:solidFill>
                  <a:srgbClr val="FFFFFF"/>
                </a:solidFill>
              </a:rPr>
              <a:t>JPA – Java </a:t>
            </a:r>
            <a:r>
              <a:rPr lang="pl-PL" sz="4000" dirty="0" err="1">
                <a:solidFill>
                  <a:srgbClr val="FFFFFF"/>
                </a:solidFill>
              </a:rPr>
              <a:t>persistence</a:t>
            </a:r>
            <a:r>
              <a:rPr lang="pl-PL" sz="4000" dirty="0">
                <a:solidFill>
                  <a:srgbClr val="FFFFFF"/>
                </a:solidFill>
              </a:rPr>
              <a:t> API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28016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2876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EDFB8091-9B1F-BC69-C2F7-FAC83FC360F4}"/>
              </a:ext>
            </a:extLst>
          </p:cNvPr>
          <p:cNvSpPr txBox="1">
            <a:spLocks/>
          </p:cNvSpPr>
          <p:nvPr/>
        </p:nvSpPr>
        <p:spPr>
          <a:xfrm>
            <a:off x="699714" y="5490971"/>
            <a:ext cx="6962072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DAO i JPA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72D85B7C-015A-070A-1B04-BFF0B084E3E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125319" y="390832"/>
            <a:ext cx="8033980" cy="4519114"/>
          </a:xfrm>
          <a:prstGeom prst="rect">
            <a:avLst/>
          </a:prstGeom>
        </p:spPr>
      </p:pic>
      <p:sp>
        <p:nvSpPr>
          <p:cNvPr id="2" name="Tytuł 1" hidden="1">
            <a:extLst>
              <a:ext uri="{FF2B5EF4-FFF2-40B4-BE49-F238E27FC236}">
                <a16:creationId xmlns:a16="http://schemas.microsoft.com/office/drawing/2014/main" id="{751B64A9-4273-3A4E-70A5-1AB1E54A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50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0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050EDD-E293-4A32-947F-F3EF91B7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pl-PL" sz="4000" dirty="0">
                <a:solidFill>
                  <a:srgbClr val="FFFFFF"/>
                </a:solidFill>
              </a:rPr>
              <a:t>DAO i JPA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40289C-D894-4D58-A8C6-3BF78B814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 dirty="0"/>
              <a:t>Uważa się, że DAO nie jest już użyteczne po zastosowaniu JPA. Wynika to z faktu, że JPA działa ze wzorcem magazynu domen i ma już wewnętrzny DAO. </a:t>
            </a:r>
          </a:p>
          <a:p>
            <a:pPr marL="0" indent="0">
              <a:buNone/>
            </a:pPr>
            <a:r>
              <a:rPr lang="pl-PL" sz="2000" dirty="0"/>
              <a:t>Jednak dla nas DAO jest dobrym wzorcem do użycia w projektach Java EE. Wynika to z faktu, że JPA ma silniejsze relacje z relacyjnymi bazami danych i jeśli zastąpimy relacyjną bazę danych innym typem źródła danych, być może będziemy musieli usunąć JPA i zamiast tego użyć innego mechanizmu.</a:t>
            </a:r>
          </a:p>
          <a:p>
            <a:pPr marL="0" indent="0">
              <a:buNone/>
            </a:pPr>
            <a:r>
              <a:rPr lang="pl-PL" sz="2000" dirty="0"/>
              <a:t>Jeśli wszystkie wywołania JPA znajdują się wewnątrz DAO, aplikacja zobaczy tylko DAO i JPA i implementacja zostanie ukryta przed aplikacją. To sprawia, że poziom biznesowy jest większy i oddzielony od warstwy integracji i logiki trwałości.</a:t>
            </a:r>
          </a:p>
        </p:txBody>
      </p:sp>
    </p:spTree>
    <p:extLst>
      <p:ext uri="{BB962C8B-B14F-4D97-AF65-F5344CB8AC3E}">
        <p14:creationId xmlns:p14="http://schemas.microsoft.com/office/powerpoint/2010/main" val="1381360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4CEDDA9F-D94B-3A6D-0E75-D1B8B63802AC}"/>
              </a:ext>
            </a:extLst>
          </p:cNvPr>
          <p:cNvSpPr txBox="1">
            <a:spLocks/>
          </p:cNvSpPr>
          <p:nvPr/>
        </p:nvSpPr>
        <p:spPr>
          <a:xfrm>
            <a:off x="1386865" y="818984"/>
            <a:ext cx="6596245" cy="32685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519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620080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696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43498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3090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31820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5738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53859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9716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39827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404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Integration tier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84BA20-F31C-6C01-89E6-1EC8CACC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0259" y="649480"/>
            <a:ext cx="65553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Podział na trzy warstwy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Proces myślowy stojący za jej powstaniem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Założenia tej warstwy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Spojrzenie na dzisiejsze aplikacje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2000"/>
              <a:t>Powstanie dedykowanych wzorców (z ang. </a:t>
            </a:r>
            <a:r>
              <a:rPr lang="en-US" sz="2000" i="1"/>
              <a:t>patterns</a:t>
            </a:r>
            <a:r>
              <a:rPr lang="en-US" sz="2000"/>
              <a:t>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937211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781850"/>
              </p:ext>
            </p:extLst>
          </p:nvPr>
        </p:nvGraphicFramePr>
        <p:xfrm>
          <a:off x="-656536" y="2518294"/>
          <a:ext cx="7221196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Symbol zastępczy zawartości 2">
            <a:extLst>
              <a:ext uri="{FF2B5EF4-FFF2-40B4-BE49-F238E27FC236}">
                <a16:creationId xmlns:a16="http://schemas.microsoft.com/office/drawing/2014/main" id="{1AEA5535-F3C3-EBAE-18A7-60FF6DC025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5957284"/>
              </p:ext>
            </p:extLst>
          </p:nvPr>
        </p:nvGraphicFramePr>
        <p:xfrm>
          <a:off x="5468826" y="2519267"/>
          <a:ext cx="7221196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02410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Implementing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the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domain-store</a:t>
            </a:r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r>
              <a:rPr kumimoji="0" lang="pl-PL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pattern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7117"/>
              </p:ext>
            </p:extLst>
          </p:nvPr>
        </p:nvGraphicFramePr>
        <p:xfrm>
          <a:off x="2485402" y="2585406"/>
          <a:ext cx="7221196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5972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pl-PL" sz="4800">
                <a:solidFill>
                  <a:srgbClr val="FFFFFF"/>
                </a:solidFill>
              </a:rPr>
              <a:t>Service-activator pattern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1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2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2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3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: Shape 3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6050EDD-E293-4A32-947F-F3EF91B79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Explaining the concept of the service</a:t>
            </a:r>
            <a:r>
              <a:rPr lang="pl-PL" sz="4000">
                <a:solidFill>
                  <a:srgbClr val="FFFFFF"/>
                </a:solidFill>
              </a:rPr>
              <a:t> </a:t>
            </a:r>
            <a:r>
              <a:rPr lang="en-US" sz="4000">
                <a:solidFill>
                  <a:srgbClr val="FFFFFF"/>
                </a:solidFill>
              </a:rPr>
              <a:t>activator</a:t>
            </a:r>
            <a:r>
              <a:rPr lang="pl-PL" sz="4000">
                <a:solidFill>
                  <a:srgbClr val="FFFFFF"/>
                </a:solidFill>
              </a:rPr>
              <a:t> </a:t>
            </a:r>
            <a:r>
              <a:rPr lang="en-US" sz="4000">
                <a:solidFill>
                  <a:srgbClr val="FFFFFF"/>
                </a:solidFill>
              </a:rPr>
              <a:t>pattern</a:t>
            </a:r>
            <a:endParaRPr lang="pl-PL" sz="4000">
              <a:solidFill>
                <a:srgbClr val="FFFFFF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40289C-D894-4D58-A8C6-3BF78B814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pl-PL" sz="2000"/>
              <a:t>Klient potrzebuje uruchomić usługę, której uruchomienie zajmuje zbyt dużo czasu. W takim przypadku klient nie powinien czekać w sposób synchroniczny na zakończenie.</a:t>
            </a:r>
            <a:br>
              <a:rPr lang="pl-PL" sz="2000"/>
            </a:br>
            <a:br>
              <a:rPr lang="pl-PL" sz="2000"/>
            </a:br>
            <a:r>
              <a:rPr lang="pl-PL" sz="2000"/>
              <a:t>Dlatego też powstał wzorzec projektowy Aktywatora pozwalający na asynchroniczne uruchomienie danej funkcjonalności.</a:t>
            </a:r>
            <a:br>
              <a:rPr lang="pl-PL" sz="2000"/>
            </a:br>
            <a:br>
              <a:rPr lang="pl-PL" sz="2000"/>
            </a:br>
            <a:r>
              <a:rPr lang="pl-PL" sz="2000"/>
              <a:t>Główny zamysł polega na tym, że klient tworzy żądanie, które następnie ląduje w  głównej klasie aktywatora.</a:t>
            </a:r>
            <a:br>
              <a:rPr lang="pl-PL" sz="2000"/>
            </a:br>
            <a:br>
              <a:rPr lang="pl-PL" sz="2000"/>
            </a:br>
            <a:r>
              <a:rPr lang="pl-PL" sz="2000"/>
              <a:t>Występujące rozwiązania implementujące wzorzec:</a:t>
            </a:r>
            <a:br>
              <a:rPr lang="pl-PL" sz="2000"/>
            </a:br>
            <a:r>
              <a:rPr lang="pl-PL" sz="2000"/>
              <a:t>-Java Message Service (JMS)</a:t>
            </a:r>
            <a:br>
              <a:rPr lang="pl-PL" sz="2000"/>
            </a:br>
            <a:r>
              <a:rPr lang="pl-PL" sz="2000"/>
              <a:t>-Asynchroniczne metody EJB (Enterprise JavaBean)</a:t>
            </a:r>
            <a:br>
              <a:rPr lang="pl-PL" sz="2000"/>
            </a:br>
            <a:r>
              <a:rPr lang="pl-PL" sz="2000"/>
              <a:t>-Asynchroniczne</a:t>
            </a:r>
            <a:r>
              <a:rPr lang="en-US" sz="2000"/>
              <a:t> </a:t>
            </a:r>
            <a:r>
              <a:rPr lang="pl-PL" sz="2000"/>
              <a:t>eventy</a:t>
            </a:r>
          </a:p>
        </p:txBody>
      </p:sp>
    </p:spTree>
    <p:extLst>
      <p:ext uri="{BB962C8B-B14F-4D97-AF65-F5344CB8AC3E}">
        <p14:creationId xmlns:p14="http://schemas.microsoft.com/office/powerpoint/2010/main" val="1168531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2D76CFC-945A-4C61-A913-5EEB3810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Java Message Service (JMS)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CAF7913-4658-48F3-A9A3-91D5DDEDE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256" y="503749"/>
            <a:ext cx="8311487" cy="3012914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8C913F-1CD8-4FCB-8887-C93BED6C5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256" y="3833199"/>
            <a:ext cx="8332826" cy="1119982"/>
          </a:xfrm>
        </p:spPr>
        <p:txBody>
          <a:bodyPr anchor="ctr">
            <a:normAutofit/>
          </a:bodyPr>
          <a:lstStyle/>
          <a:p>
            <a:r>
              <a:rPr lang="pl-PL" sz="1700"/>
              <a:t>JMS jest  to API dla Message-Driven Middleware (MOM), które z kolei jest architekturą zajmującą się wysyłaniem i odbieraniem wiadomości pomiędzy modułami aplikacji, bądź systemami rozproszonymi. JMS zadebiutował w EJB 2.0, tak samo jak message-driven bean (MDB), który nasłuchuje wysyłanych przez klienta żądań. </a:t>
            </a:r>
          </a:p>
        </p:txBody>
      </p:sp>
    </p:spTree>
    <p:extLst>
      <p:ext uri="{BB962C8B-B14F-4D97-AF65-F5344CB8AC3E}">
        <p14:creationId xmlns:p14="http://schemas.microsoft.com/office/powerpoint/2010/main" val="2917872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72C9F69-E7CB-4B81-AEE0-4F4CF542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Java Message Service (JMS)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A4EA51E-E793-4A9C-AD82-5FA7F88C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0547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8604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8CBAC62-970F-47B7-B9D2-ACFF8609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>
            <a:normAutofit/>
          </a:bodyPr>
          <a:lstStyle/>
          <a:p>
            <a:r>
              <a:rPr lang="pl-PL" sz="3400">
                <a:solidFill>
                  <a:srgbClr val="FFFFFF"/>
                </a:solidFill>
              </a:rPr>
              <a:t>Asynchroniczne metody EJB (Enterprise JavaBean)</a:t>
            </a:r>
            <a:br>
              <a:rPr lang="pl-PL" sz="3400">
                <a:solidFill>
                  <a:srgbClr val="FFFFFF"/>
                </a:solidFill>
              </a:rPr>
            </a:br>
            <a:endParaRPr lang="pl-PL" sz="3400">
              <a:solidFill>
                <a:srgbClr val="FFFFFF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C090A8B-6B4F-4945-8485-41AF0C1A8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256" y="680369"/>
            <a:ext cx="8311487" cy="2659675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C841B7-8370-4993-9A95-FB0BA015A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256" y="3833199"/>
            <a:ext cx="8332826" cy="1119982"/>
          </a:xfrm>
        </p:spPr>
        <p:txBody>
          <a:bodyPr anchor="ctr">
            <a:normAutofit/>
          </a:bodyPr>
          <a:lstStyle/>
          <a:p>
            <a:r>
              <a:rPr lang="pl-PL" sz="1900"/>
              <a:t>Specyfikacja EJB 3.1  pozwala na używanie adnotacji </a:t>
            </a:r>
            <a:r>
              <a:rPr lang="pl-PL" sz="1900" i="1"/>
              <a:t>@javax.ejb.Asynchronous</a:t>
            </a:r>
            <a:r>
              <a:rPr lang="pl-PL" sz="1900"/>
              <a:t>, której można użyć przy klasie, bądź metodzie. Kiedy użyjemy jej przy klasie, to wszystkie zawarte w niej metody będą asynchroniczne</a:t>
            </a:r>
          </a:p>
        </p:txBody>
      </p:sp>
    </p:spTree>
    <p:extLst>
      <p:ext uri="{BB962C8B-B14F-4D97-AF65-F5344CB8AC3E}">
        <p14:creationId xmlns:p14="http://schemas.microsoft.com/office/powerpoint/2010/main" val="3028329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CEAEA2B-D5A2-475D-92F7-51CDB8548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Asynchroniczne metody EJB</a:t>
            </a:r>
            <a:br>
              <a:rPr lang="pl-PL" sz="4000">
                <a:solidFill>
                  <a:srgbClr val="FFFFFF"/>
                </a:solidFill>
              </a:rPr>
            </a:br>
            <a:r>
              <a:rPr lang="pl-PL" sz="4000">
                <a:solidFill>
                  <a:srgbClr val="FFFFFF"/>
                </a:solidFill>
              </a:rPr>
              <a:t>(Enterprise JavaBean)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368DECE7-D8B3-4546-A499-E9F442DA0C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772312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7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66402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70175"/>
            <a:ext cx="12185331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5265546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35" y="5263483"/>
            <a:ext cx="12192000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73D0DA88-6145-4A78-9574-01C5F9A4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5510253"/>
            <a:ext cx="9895951" cy="1033669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Asynchroniczne eventy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664B1E9-D2D0-4CE6-AE1D-82EDEBBE0C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5496" y="402570"/>
            <a:ext cx="6841006" cy="3215273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3E40F0-614D-4B1C-8580-7B0A06AA8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0256" y="3833199"/>
            <a:ext cx="8332826" cy="1119982"/>
          </a:xfrm>
        </p:spPr>
        <p:txBody>
          <a:bodyPr anchor="ctr">
            <a:normAutofit/>
          </a:bodyPr>
          <a:lstStyle/>
          <a:p>
            <a:r>
              <a:rPr lang="pl-PL" sz="1300"/>
              <a:t>W Java Enterprise Edition (JEE) mamy mechanizmy eventów będące częścią specyfikacji CDI (Context and Dependency Injection). W CDI 2.0 wprowadzono obsługę asynchronicznych eventów.</a:t>
            </a:r>
          </a:p>
          <a:p>
            <a:r>
              <a:rPr lang="pl-PL" sz="1300"/>
              <a:t>Klasa Producer metodą fireAsync() „wystrzeliwuje” dany obiekt do Observera, który następnie wykonuję na nim daną czynność.</a:t>
            </a:r>
            <a:br>
              <a:rPr lang="pl-PL" sz="1300"/>
            </a:br>
            <a:endParaRPr lang="pl-PL" sz="1300"/>
          </a:p>
        </p:txBody>
      </p:sp>
    </p:spTree>
    <p:extLst>
      <p:ext uri="{BB962C8B-B14F-4D97-AF65-F5344CB8AC3E}">
        <p14:creationId xmlns:p14="http://schemas.microsoft.com/office/powerpoint/2010/main" val="34277377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7E6E3DB6-ED51-7911-0C6C-0F59462AB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Asynchroniczne eventy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73AEA8F5-BB93-4A73-B3EF-96B8743378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822544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91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Integration </a:t>
            </a:r>
            <a:r>
              <a:rPr lang="pl-PL" sz="4000">
                <a:solidFill>
                  <a:srgbClr val="FFFFFF"/>
                </a:solidFill>
              </a:rPr>
              <a:t>tier</a:t>
            </a:r>
            <a:endParaRPr lang="pl-PL" sz="4000" dirty="0">
              <a:solidFill>
                <a:srgbClr val="FFFFFF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0D4C8F9E-D643-3FF5-58BC-2CC0244134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2090" y="390832"/>
            <a:ext cx="6320439" cy="451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1461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56D63398-EEE4-4E6A-BEF3-E92924A282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0"/>
            <a:ext cx="12226755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6804B24-17AC-406D-9636-1332F5DF9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03156" y="-2460574"/>
            <a:ext cx="6859919" cy="1177723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023" y="-864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8000"/>
                </a:schemeClr>
              </a:gs>
              <a:gs pos="99000">
                <a:srgbClr val="000000">
                  <a:alpha val="46000"/>
                </a:srgb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626703">
            <a:off x="1164940" y="1025588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70DF94D-F28F-435E-AD56-C40FC99AFA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2409782"/>
            <a:ext cx="12221732" cy="444325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11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F952EE-9AAE-4D81-BF98-35DF71334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942096" y="-2872097"/>
            <a:ext cx="6407535" cy="12151737"/>
          </a:xfrm>
          <a:prstGeom prst="rect">
            <a:avLst/>
          </a:prstGeom>
          <a:gradFill>
            <a:gsLst>
              <a:gs pos="1000">
                <a:srgbClr val="000000">
                  <a:alpha val="33000"/>
                </a:srgb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84BA20-F31C-6C01-89E6-1EC8CACC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4454" y="667911"/>
            <a:ext cx="6755642" cy="5409616"/>
          </a:xfrm>
        </p:spPr>
        <p:txBody>
          <a:bodyPr anchor="b">
            <a:normAutofit/>
          </a:bodyPr>
          <a:lstStyle/>
          <a:p>
            <a:pPr algn="l"/>
            <a:r>
              <a:rPr lang="pl-PL" sz="4000" dirty="0">
                <a:solidFill>
                  <a:srgbClr val="FFFFFF"/>
                </a:solidFill>
              </a:rPr>
              <a:t>Wykonali:</a:t>
            </a:r>
          </a:p>
          <a:p>
            <a:pPr algn="l"/>
            <a:r>
              <a:rPr lang="pl-PL" sz="4000" dirty="0">
                <a:solidFill>
                  <a:srgbClr val="FFFFFF"/>
                </a:solidFill>
              </a:rPr>
              <a:t>Krystian Turek</a:t>
            </a:r>
          </a:p>
          <a:p>
            <a:pPr algn="l"/>
            <a:r>
              <a:rPr lang="pl-PL" sz="4000" dirty="0">
                <a:solidFill>
                  <a:srgbClr val="FFFFFF"/>
                </a:solidFill>
              </a:rPr>
              <a:t>Sebastian </a:t>
            </a:r>
            <a:r>
              <a:rPr lang="pl-PL" sz="4000" dirty="0" err="1">
                <a:solidFill>
                  <a:srgbClr val="FFFFFF"/>
                </a:solidFill>
              </a:rPr>
              <a:t>Maciuszek</a:t>
            </a:r>
            <a:endParaRPr lang="pl-PL" sz="4000" dirty="0">
              <a:solidFill>
                <a:srgbClr val="FFFFFF"/>
              </a:solidFill>
            </a:endParaRPr>
          </a:p>
          <a:p>
            <a:pPr algn="l"/>
            <a:r>
              <a:rPr lang="pl-PL" sz="4000" dirty="0">
                <a:solidFill>
                  <a:srgbClr val="FFFFFF"/>
                </a:solidFill>
              </a:rPr>
              <a:t>Marcin Borkiewicz</a:t>
            </a:r>
          </a:p>
          <a:p>
            <a:pPr algn="l"/>
            <a:r>
              <a:rPr lang="pl-PL" sz="4000" dirty="0">
                <a:solidFill>
                  <a:srgbClr val="FFFFFF"/>
                </a:solidFill>
              </a:rPr>
              <a:t>Łukasz Klimczak</a:t>
            </a:r>
          </a:p>
          <a:p>
            <a:pPr algn="l"/>
            <a:r>
              <a:rPr lang="pl-PL" sz="4000" dirty="0">
                <a:solidFill>
                  <a:srgbClr val="FFFFFF"/>
                </a:solidFill>
              </a:rPr>
              <a:t>Karol Pacia</a:t>
            </a:r>
          </a:p>
        </p:txBody>
      </p:sp>
    </p:spTree>
    <p:extLst>
      <p:ext uri="{BB962C8B-B14F-4D97-AF65-F5344CB8AC3E}">
        <p14:creationId xmlns:p14="http://schemas.microsoft.com/office/powerpoint/2010/main" val="426284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6693" y="1030406"/>
            <a:ext cx="8147713" cy="3081242"/>
          </a:xfrm>
        </p:spPr>
        <p:txBody>
          <a:bodyPr anchor="ctr">
            <a:normAutofit/>
          </a:bodyPr>
          <a:lstStyle/>
          <a:p>
            <a:r>
              <a:rPr lang="pl-PL" sz="4800">
                <a:solidFill>
                  <a:srgbClr val="FFFFFF"/>
                </a:solidFill>
              </a:rPr>
              <a:t>Data-access object pattern</a:t>
            </a:r>
          </a:p>
        </p:txBody>
      </p:sp>
    </p:spTree>
    <p:extLst>
      <p:ext uri="{BB962C8B-B14F-4D97-AF65-F5344CB8AC3E}">
        <p14:creationId xmlns:p14="http://schemas.microsoft.com/office/powerpoint/2010/main" val="3324806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4CEDDA9F-D94B-3A6D-0E75-D1B8B63802AC}"/>
              </a:ext>
            </a:extLst>
          </p:cNvPr>
          <p:cNvSpPr txBox="1">
            <a:spLocks/>
          </p:cNvSpPr>
          <p:nvPr/>
        </p:nvSpPr>
        <p:spPr>
          <a:xfrm>
            <a:off x="1386865" y="818984"/>
            <a:ext cx="6596245" cy="32685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Aft>
                <a:spcPts val="600"/>
              </a:spcAft>
            </a:pP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Data-access object (DAO)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F84BA20-F31C-6C01-89E6-1EC8CACCB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Potrzeba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integracji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z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zewnętrznym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źródłem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danych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Ukrywanie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zbędnej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logiki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  <a:p>
            <a:pPr algn="r"/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Składowe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wzorca</a:t>
            </a:r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949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288B5AF1-0E77-C168-E31C-61C30FF30C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90219"/>
            <a:ext cx="11277600" cy="48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58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Obraz 1" descr="Obraz zawierający tekst&#10;&#10;Opis wygenerowany automatycznie">
            <a:extLst>
              <a:ext uri="{FF2B5EF4-FFF2-40B4-BE49-F238E27FC236}">
                <a16:creationId xmlns:a16="http://schemas.microsoft.com/office/drawing/2014/main" id="{786BA4F9-E488-B226-A3FA-E68E52FCD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676" y="662537"/>
            <a:ext cx="5904643" cy="3499806"/>
          </a:xfrm>
          <a:prstGeom prst="rect">
            <a:avLst/>
          </a:prstGeom>
        </p:spPr>
      </p:pic>
      <p:pic>
        <p:nvPicPr>
          <p:cNvPr id="3" name="Obraz 2" descr="Obraz zawierający tekst&#10;&#10;Opis wygenerowany automatycznie">
            <a:extLst>
              <a:ext uri="{FF2B5EF4-FFF2-40B4-BE49-F238E27FC236}">
                <a16:creationId xmlns:a16="http://schemas.microsoft.com/office/drawing/2014/main" id="{F621EF1C-85FB-2923-962F-AD7F0BE85D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926" y="4829174"/>
            <a:ext cx="5920145" cy="124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3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pl-PL" sz="4800" dirty="0" err="1">
                <a:solidFill>
                  <a:srgbClr val="FFFFFF"/>
                </a:solidFill>
              </a:rPr>
              <a:t>Domain-store</a:t>
            </a:r>
            <a:r>
              <a:rPr lang="pl-PL" sz="4800" dirty="0">
                <a:solidFill>
                  <a:srgbClr val="FFFFFF"/>
                </a:solidFill>
              </a:rPr>
              <a:t> </a:t>
            </a:r>
            <a:r>
              <a:rPr lang="pl-PL" sz="4800" dirty="0" err="1">
                <a:solidFill>
                  <a:srgbClr val="FFFFFF"/>
                </a:solidFill>
              </a:rPr>
              <a:t>pattern</a:t>
            </a:r>
            <a:endParaRPr lang="pl-PL" sz="4800" dirty="0">
              <a:solidFill>
                <a:srgbClr val="FFFFFF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2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4059B62-A140-5A1C-0ABD-6BFF2472E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pPr algn="l"/>
            <a:r>
              <a:rPr lang="pl-PL" sz="4800" dirty="0" err="1">
                <a:solidFill>
                  <a:srgbClr val="FFFFFF"/>
                </a:solidFill>
              </a:rPr>
              <a:t>Explaining</a:t>
            </a:r>
            <a:r>
              <a:rPr lang="pl-PL" sz="4800" dirty="0">
                <a:solidFill>
                  <a:srgbClr val="FFFFFF"/>
                </a:solidFill>
              </a:rPr>
              <a:t> the </a:t>
            </a:r>
            <a:r>
              <a:rPr lang="pl-PL" sz="4800" dirty="0" err="1">
                <a:solidFill>
                  <a:srgbClr val="FFFFFF"/>
                </a:solidFill>
              </a:rPr>
              <a:t>concept</a:t>
            </a:r>
            <a:r>
              <a:rPr lang="pl-PL" sz="4800" dirty="0">
                <a:solidFill>
                  <a:srgbClr val="FFFFFF"/>
                </a:solidFill>
              </a:rPr>
              <a:t> of the </a:t>
            </a:r>
            <a:r>
              <a:rPr lang="pl-PL" sz="4800" dirty="0" err="1">
                <a:solidFill>
                  <a:srgbClr val="FFFFFF"/>
                </a:solidFill>
              </a:rPr>
              <a:t>domain-store</a:t>
            </a:r>
            <a:r>
              <a:rPr lang="pl-PL" sz="4800" dirty="0">
                <a:solidFill>
                  <a:srgbClr val="FFFFFF"/>
                </a:solidFill>
              </a:rPr>
              <a:t> </a:t>
            </a:r>
            <a:r>
              <a:rPr lang="pl-PL" sz="4800" dirty="0" err="1">
                <a:solidFill>
                  <a:srgbClr val="FFFFFF"/>
                </a:solidFill>
              </a:rPr>
              <a:t>pattern</a:t>
            </a:r>
            <a:r>
              <a:rPr lang="pl-PL" sz="4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653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927</Words>
  <Application>Microsoft Office PowerPoint</Application>
  <PresentationFormat>Panoramiczny</PresentationFormat>
  <Paragraphs>119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Motyw pakietu Office</vt:lpstr>
      <vt:lpstr>Projekt 1</vt:lpstr>
      <vt:lpstr>Integration tier</vt:lpstr>
      <vt:lpstr>Integration tier</vt:lpstr>
      <vt:lpstr>Data-access object pattern</vt:lpstr>
      <vt:lpstr>Prezentacja programu PowerPoint</vt:lpstr>
      <vt:lpstr>Prezentacja programu PowerPoint</vt:lpstr>
      <vt:lpstr>Prezentacja programu PowerPoint</vt:lpstr>
      <vt:lpstr>Domain-store pattern</vt:lpstr>
      <vt:lpstr>Explaining the concept of the domain-store pattern </vt:lpstr>
      <vt:lpstr>DAO – Data access object</vt:lpstr>
      <vt:lpstr>JPA – Java persistence API</vt:lpstr>
      <vt:lpstr>Prezentacja programu PowerPoint</vt:lpstr>
      <vt:lpstr>DAO i JPA</vt:lpstr>
      <vt:lpstr>Prezentacja programu PowerPoint</vt:lpstr>
      <vt:lpstr>Implementing the domain-store pattern</vt:lpstr>
      <vt:lpstr>Implementing the domain-store pattern</vt:lpstr>
      <vt:lpstr>Implementing the domain-store pattern</vt:lpstr>
      <vt:lpstr>Implementing the domain-store pattern</vt:lpstr>
      <vt:lpstr>Implementing the domain-store pattern</vt:lpstr>
      <vt:lpstr>Implementing the domain-store pattern</vt:lpstr>
      <vt:lpstr>Implementing the domain-store pattern</vt:lpstr>
      <vt:lpstr>Service-activator pattern</vt:lpstr>
      <vt:lpstr>Explaining the concept of the service activator pattern</vt:lpstr>
      <vt:lpstr>Java Message Service (JMS)</vt:lpstr>
      <vt:lpstr>Java Message Service (JMS)</vt:lpstr>
      <vt:lpstr>Asynchroniczne metody EJB (Enterprise JavaBean) </vt:lpstr>
      <vt:lpstr>Asynchroniczne metody EJB (Enterprise JavaBean)</vt:lpstr>
      <vt:lpstr>Asynchroniczne eventy</vt:lpstr>
      <vt:lpstr>Asynchroniczne eventy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Krystian Turek</dc:creator>
  <cp:lastModifiedBy>Karol Pacia</cp:lastModifiedBy>
  <cp:revision>9</cp:revision>
  <dcterms:created xsi:type="dcterms:W3CDTF">2022-10-31T15:45:01Z</dcterms:created>
  <dcterms:modified xsi:type="dcterms:W3CDTF">2022-11-05T06:58:12Z</dcterms:modified>
</cp:coreProperties>
</file>