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embeddedFontLst>
    <p:embeddedFont>
      <p:font typeface="Robot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Roboto-regular.fntdata"/><Relationship Id="rId21" Type="http://schemas.openxmlformats.org/officeDocument/2006/relationships/slide" Target="slides/slide16.xml"/><Relationship Id="rId24" Type="http://schemas.openxmlformats.org/officeDocument/2006/relationships/font" Target="fonts/Roboto-italic.fntdata"/><Relationship Id="rId23" Type="http://schemas.openxmlformats.org/officeDocument/2006/relationships/font" Target="fonts/Robo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4f331f3117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4f331f3117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4f331f3117_1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4f331f3117_1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4f331f3117_1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4f331f3117_1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4f331f3117_1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4f331f3117_1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4f331f3117_1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4f331f3117_1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4f331f3117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14f331f3117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4f331f3117_1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4f331f3117_1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f331f3117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4f331f3117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4f331f3117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4f331f3117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4f331f3117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4f331f3117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4f331f3117_1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4f331f3117_1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4f331f3117_1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4f331f3117_1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4f331f3117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4f331f3117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4f331f3117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4f331f3117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4f331f3117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4f331f3117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Wzorce warstwy biznesowej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Autorzy: Kamil Niemiec, Łukasz Murdzia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Scenariusz z klasycznym wzorem elewacji sesji</a:t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1" name="Google Shape;11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8520599" cy="35509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" sz="2400"/>
              <a:t>Wyjaśnienie wzorca biznes-obiekt</a:t>
            </a:r>
            <a:endParaRPr sz="2400"/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O</a:t>
            </a:r>
            <a:r>
              <a:rPr lang="pl"/>
              <a:t>biekt biznesowy reprezentuje coś w świecie rzeczywistym i coś związanego z działalnością aplikacji.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Obiekt biznesowy jest jak aktor w przypadku użycia aplikacji.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Przykładowe obiekty biznesowe to rachunki bankowe, ubezpieczenia </a:t>
            </a:r>
            <a:r>
              <a:rPr lang="pl"/>
              <a:t>samochodów</a:t>
            </a:r>
            <a:r>
              <a:rPr lang="pl"/>
              <a:t>, studenci, pracownicy, zamówienia internetowe itp.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Wszędzie tam, gdzie model koncepcyjny wymaga większej złożoności, stosujemy obiekt biznesowy. </a:t>
            </a:r>
            <a:r>
              <a:rPr lang="pl"/>
              <a:t>Nie zaimplementowanie</a:t>
            </a:r>
            <a:r>
              <a:rPr lang="pl"/>
              <a:t> tego wzorca może prowadzić do problemów, takich jak ograniczenie ponownego wykorzystania kodu.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/>
          <p:nvPr>
            <p:ph type="title"/>
          </p:nvPr>
        </p:nvSpPr>
        <p:spPr>
          <a:xfrm>
            <a:off x="2303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" sz="2400"/>
              <a:t>Diagram </a:t>
            </a:r>
            <a:r>
              <a:rPr lang="pl" sz="2400"/>
              <a:t>wzorca biznes-obiekt</a:t>
            </a:r>
            <a:endParaRPr sz="2400"/>
          </a:p>
        </p:txBody>
      </p:sp>
      <p:sp>
        <p:nvSpPr>
          <p:cNvPr id="123" name="Google Shape;123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24" name="Google Shape;124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24050" y="1080888"/>
            <a:ext cx="5095875" cy="3381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Zalety wzorca biznes-obiekt</a:t>
            </a:r>
            <a:endParaRPr/>
          </a:p>
        </p:txBody>
      </p:sp>
      <p:sp>
        <p:nvSpPr>
          <p:cNvPr id="130" name="Google Shape;130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OB</a:t>
            </a:r>
            <a:r>
              <a:rPr lang="pl"/>
              <a:t> są odpowiedzialne za oddzielenie logiki biznesowej od reszty aplikacji, co zwiększa spójność kodu (oddzielenie </a:t>
            </a:r>
            <a:r>
              <a:rPr lang="pl"/>
              <a:t>obowiązków</a:t>
            </a:r>
            <a:r>
              <a:rPr lang="pl"/>
              <a:t>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Użycie</a:t>
            </a:r>
            <a:r>
              <a:rPr lang="pl"/>
              <a:t> tego wzorca </a:t>
            </a:r>
            <a:r>
              <a:rPr lang="pl"/>
              <a:t>zwiększa</a:t>
            </a:r>
            <a:r>
              <a:rPr lang="pl"/>
              <a:t> </a:t>
            </a:r>
            <a:r>
              <a:rPr lang="pl"/>
              <a:t>możliwości</a:t>
            </a:r>
            <a:r>
              <a:rPr lang="pl"/>
              <a:t> ponownego </a:t>
            </a:r>
            <a:r>
              <a:rPr lang="pl"/>
              <a:t>użycia</a:t>
            </a:r>
            <a:r>
              <a:rPr lang="pl"/>
              <a:t> kodu.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Przekłada</a:t>
            </a:r>
            <a:r>
              <a:rPr lang="pl"/>
              <a:t> </a:t>
            </a:r>
            <a:r>
              <a:rPr lang="pl"/>
              <a:t>się</a:t>
            </a:r>
            <a:r>
              <a:rPr lang="pl"/>
              <a:t> to na szybsza i </a:t>
            </a:r>
            <a:r>
              <a:rPr lang="pl"/>
              <a:t>łatwiejsza jego konserwację.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Podsumowanie</a:t>
            </a:r>
            <a:endParaRPr/>
          </a:p>
        </p:txBody>
      </p:sp>
      <p:sp>
        <p:nvSpPr>
          <p:cNvPr id="136" name="Google Shape;136;p26"/>
          <p:cNvSpPr txBox="1"/>
          <p:nvPr>
            <p:ph idx="1" type="body"/>
          </p:nvPr>
        </p:nvSpPr>
        <p:spPr>
          <a:xfrm>
            <a:off x="348725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Gł</a:t>
            </a:r>
            <a:r>
              <a:rPr lang="pl"/>
              <a:t>ównym celem delegata biznesowego jest ukrycie szczegółów implementacji usług w warstwie prezentacji. Delegat biznesowy jest nadal szeroko stosowany w podejściu do bardziej technicznych wyjątków — na przykład, gdy ma zdalne wywołania EJB.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Sesja Fasada centralizuje logikę biznesową bez ujawniania złożonych interakcji, które obejmują obiekty biznesowe, po stronie klienta. Ponadto Sesja Fasada hermetyzuje składniki warstwy biznesowej i udostępnia usługi gruboziarniste zarówno klientom lokalnym, jak i zdalnym.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Wzorzec obiektu biznesowego musi być używany zawsze, gdy aplikacja prezentuje wysoki poziom złożoności.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Źródła</a:t>
            </a:r>
            <a:endParaRPr/>
          </a:p>
        </p:txBody>
      </p:sp>
      <p:sp>
        <p:nvSpPr>
          <p:cNvPr id="142" name="Google Shape;142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1250">
                <a:solidFill>
                  <a:srgbClr val="FFFFFF"/>
                </a:solidFill>
                <a:highlight>
                  <a:srgbClr val="323639"/>
                </a:highlight>
                <a:latin typeface="Roboto"/>
                <a:ea typeface="Roboto"/>
                <a:cs typeface="Roboto"/>
                <a:sym typeface="Roboto"/>
              </a:rPr>
              <a:t>Rhuan Rocha - Java EE 8 Design Patterns and Best Practices(2020)</a:t>
            </a:r>
            <a:endParaRPr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Dziękujemy za </a:t>
            </a:r>
            <a:r>
              <a:rPr lang="pl"/>
              <a:t>uwagę!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Agenda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Zrozumienie warstwy biznesowej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Wyjaśnienie wzorca delegata biznesowego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Wyjaśnienie wzoru elewacji sesji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Wdrażanie wzoru elewacji sesji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Wyjaśnienie wzorca biznes-obiekt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Schemat i zalety wzorca biznes-obiekt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" sz="2400"/>
              <a:t>Zrozumienie warstwy biznesowej</a:t>
            </a:r>
            <a:endParaRPr sz="2400"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Aby zrozumieć warstwę biznesową należy pokrótce wyjaśnić definicję i cel każdego wzoru: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Wzór delegata biznesowego - Jest to pełnomocnik usługi biznesowej, ukrywający wyszukiwanie usług i zdalne wywołanie.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Wzór fasady sesji - Zawiera reguły biznesowe i eksponuje gruboziarniste usługi dla klientów.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Wzór biznesowo-obiektowy- Są to obiekty ze świata rzeczywistego z własnościami i metodami dla aplikacji o wysokim stopniu złożoności.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2400"/>
              <a:t>Wyjaśnienie wzorca delegata biznesowego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Delegat biznesowy jest </a:t>
            </a:r>
            <a:r>
              <a:rPr lang="pl"/>
              <a:t>łącznikiem pomiędzy warstwa prezentacyjna              a biznesowa aplikacji.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Klient wysyła zapytanie do delegata biznesowego, ten natomiast uzyskuje dostęp do odpowiedniej usługi biznesowej. Może on również użyć lokalizatora serwisu aby go odnaleźć.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Diagram klasowy delegata biznesowego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0" name="Google Shape;8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775" y="1224589"/>
            <a:ext cx="7458449" cy="3272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Zalety </a:t>
            </a:r>
            <a:r>
              <a:rPr lang="pl"/>
              <a:t>użycia</a:t>
            </a:r>
            <a:r>
              <a:rPr lang="pl"/>
              <a:t> delegata biznesowego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Usuwa sprzężenie między warstwą biznesową a warstwą prezentacji, co z kolei poprawia łatwość zarządzania systemem.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Delegat biznesowy może w przejrzysty sposób przeprowadzić nową próbę nieudanej usługi wykonanie i ukrycie problemu przed klientem.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Tłumaczy wyjątki usług biznesowych, ukrywając przed klientem szczegóły podstawowych implementacji.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" sz="2400"/>
              <a:t>Wyjaśnienie wzoru elewacji sesji</a:t>
            </a:r>
            <a:endParaRPr sz="2400"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Wzorzec ten jest jednym ze wzorców konstrukcyjnych w “Gang of Four” (GoF).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Głównym celem jest zamknięcie złożoności logiki biznesowej w interfejsie biznesowym. Ten interfejs udostępnia klientowi tylko niewielką liczbę </a:t>
            </a:r>
            <a:r>
              <a:rPr lang="pl"/>
              <a:t>gruboziarnistych </a:t>
            </a:r>
            <a:r>
              <a:rPr lang="pl"/>
              <a:t>metod.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Korzyści z zastosowania wzoru elewacji</a:t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Podaje metody gruboziarniste dla dostępnych usług.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Zmniejsza połączenia zdalne. Klient zdalny nie musi wywoływać wielu szczegółowych obiektów biznesowych. Zamiast tego wykonuje zdalne wywołanie metody odsłoniętego interfejsu, która jest odpowiedzialna za wykonywanie lokalnych wywołań do drobnoziarnistych obiektów.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Może utworzyć pojedynczy kanał do starszego systemu zaplecza.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Zmniejsza sprzężenie między klientem a drobnoziarnistymi przedmiotami.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" sz="2400"/>
              <a:t>Wdrażanie wzoru elewacji sesji</a:t>
            </a:r>
            <a:endParaRPr sz="2400"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l"/>
              <a:t>W architekturze JEE fasada sesji jest implementowana przez bezstanowy lub stanowy EJB (</a:t>
            </a:r>
            <a:r>
              <a:rPr lang="pl"/>
              <a:t>Enterprise JavaBeans)</a:t>
            </a:r>
            <a:r>
              <a:rPr lang="pl"/>
              <a:t>. Obiekt EJB może używać innych obiektów POJO (Plain Old Java Object), obiektów biznesowych i EJB lub łączyć je.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