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83" r:id="rId3"/>
    <p:sldId id="260" r:id="rId4"/>
    <p:sldId id="259" r:id="rId5"/>
    <p:sldId id="308" r:id="rId6"/>
    <p:sldId id="309" r:id="rId7"/>
    <p:sldId id="310" r:id="rId8"/>
    <p:sldId id="311" r:id="rId9"/>
    <p:sldId id="287" r:id="rId10"/>
    <p:sldId id="282" r:id="rId11"/>
    <p:sldId id="285" r:id="rId12"/>
    <p:sldId id="288" r:id="rId13"/>
    <p:sldId id="290" r:id="rId14"/>
    <p:sldId id="265" r:id="rId15"/>
    <p:sldId id="291" r:id="rId16"/>
    <p:sldId id="292" r:id="rId17"/>
    <p:sldId id="293" r:id="rId18"/>
    <p:sldId id="304" r:id="rId19"/>
    <p:sldId id="296" r:id="rId20"/>
    <p:sldId id="299" r:id="rId21"/>
    <p:sldId id="297" r:id="rId22"/>
    <p:sldId id="300" r:id="rId23"/>
    <p:sldId id="301" r:id="rId24"/>
    <p:sldId id="281" r:id="rId25"/>
    <p:sldId id="274" r:id="rId26"/>
    <p:sldId id="262" r:id="rId27"/>
    <p:sldId id="275" r:id="rId28"/>
    <p:sldId id="276" r:id="rId29"/>
    <p:sldId id="277" r:id="rId30"/>
    <p:sldId id="278" r:id="rId31"/>
    <p:sldId id="279" r:id="rId32"/>
    <p:sldId id="313" r:id="rId33"/>
    <p:sldId id="312" r:id="rId34"/>
    <p:sldId id="314" r:id="rId35"/>
    <p:sldId id="257" r:id="rId36"/>
    <p:sldId id="305" r:id="rId37"/>
    <p:sldId id="306" r:id="rId38"/>
    <p:sldId id="307" r:id="rId39"/>
    <p:sldId id="280" r:id="rId4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rt" id="{14E4AFCA-3699-4C00-BCA8-5B425131009F}">
          <p14:sldIdLst>
            <p14:sldId id="256"/>
          </p14:sldIdLst>
        </p14:section>
        <p14:section name="beginning" id="{9E46364E-D04C-4E8B-AAC2-71B3402AEF9E}">
          <p14:sldIdLst>
            <p14:sldId id="283"/>
          </p14:sldIdLst>
        </p14:section>
        <p14:section name="Types of Session EJBs" id="{34929FB4-1C60-4C1F-9142-C79436982ED0}">
          <p14:sldIdLst>
            <p14:sldId id="260"/>
            <p14:sldId id="259"/>
          </p14:sldIdLst>
        </p14:section>
        <p14:section name="Defining  EJBs" id="{A75DB1AC-440A-4A9D-AB68-B138D82F6767}">
          <p14:sldIdLst>
            <p14:sldId id="308"/>
            <p14:sldId id="309"/>
            <p14:sldId id="310"/>
            <p14:sldId id="311"/>
            <p14:sldId id="287"/>
          </p14:sldIdLst>
        </p14:section>
        <p14:section name="Accessing  EJBs" id="{3C8AF3FD-73F7-46C4-A28D-FD25315B3A3D}">
          <p14:sldIdLst>
            <p14:sldId id="282"/>
          </p14:sldIdLst>
        </p14:section>
        <p14:section name=" EJBs  with Dependencies" id="{1E6346D7-839E-4712-BC7D-019B4A4ED2F7}">
          <p14:sldIdLst>
            <p14:sldId id="285"/>
            <p14:sldId id="288"/>
            <p14:sldId id="290"/>
            <p14:sldId id="265"/>
            <p14:sldId id="291"/>
            <p14:sldId id="292"/>
            <p14:sldId id="293"/>
            <p14:sldId id="304"/>
            <p14:sldId id="296"/>
            <p14:sldId id="299"/>
            <p14:sldId id="297"/>
            <p14:sldId id="300"/>
            <p14:sldId id="301"/>
          </p14:sldIdLst>
        </p14:section>
        <p14:section name="Service-activator pattern" id="{6C744E80-12FE-40B2-95D4-5D031A8A5F5B}">
          <p14:sldIdLst>
            <p14:sldId id="281"/>
            <p14:sldId id="274"/>
            <p14:sldId id="262"/>
            <p14:sldId id="275"/>
            <p14:sldId id="276"/>
            <p14:sldId id="277"/>
            <p14:sldId id="278"/>
            <p14:sldId id="279"/>
          </p14:sldIdLst>
        </p14:section>
        <p14:section name="Creating EARs" id="{4A78235E-74D9-B84C-8661-39C7DEE30FFB}">
          <p14:sldIdLst>
            <p14:sldId id="313"/>
            <p14:sldId id="312"/>
            <p14:sldId id="314"/>
          </p14:sldIdLst>
        </p14:section>
        <p14:section name="Asynchronous EJB Invocation" id="{DEF7CCEB-6AA6-4081-B698-FF63F4884DBA}">
          <p14:sldIdLst>
            <p14:sldId id="257"/>
            <p14:sldId id="305"/>
          </p14:sldIdLst>
        </p14:section>
        <p14:section name="Timer EJBs" id="{9281B371-2553-4166-BE27-EEBEFC06CDB5}">
          <p14:sldIdLst>
            <p14:sldId id="306"/>
            <p14:sldId id="307"/>
          </p14:sldIdLst>
        </p14:section>
        <p14:section name="ending" id="{0C5B3CED-D7C9-402A-8A02-0C0B16F1D84B}">
          <p14:sldIdLst>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94" autoAdjust="0"/>
    <p:restoredTop sz="70034" autoAdjust="0"/>
  </p:normalViewPr>
  <p:slideViewPr>
    <p:cSldViewPr snapToGrid="0">
      <p:cViewPr varScale="1">
        <p:scale>
          <a:sx n="82" d="100"/>
          <a:sy n="82" d="100"/>
        </p:scale>
        <p:origin x="6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ol Pacia" userId="0ce6e20930383205" providerId="LiveId" clId="{D851B827-3D7D-4636-9F27-150E33DAEC2C}"/>
    <pc:docChg chg="undo custSel addSld delSld modSld sldOrd addSection modSection">
      <pc:chgData name="Karol Pacia" userId="0ce6e20930383205" providerId="LiveId" clId="{D851B827-3D7D-4636-9F27-150E33DAEC2C}" dt="2022-12-15T15:08:22.154" v="1676" actId="20577"/>
      <pc:docMkLst>
        <pc:docMk/>
      </pc:docMkLst>
      <pc:sldChg chg="modSp mod ord">
        <pc:chgData name="Karol Pacia" userId="0ce6e20930383205" providerId="LiveId" clId="{D851B827-3D7D-4636-9F27-150E33DAEC2C}" dt="2022-12-14T18:07:13.730" v="74" actId="27636"/>
        <pc:sldMkLst>
          <pc:docMk/>
          <pc:sldMk cId="458383237" sldId="256"/>
        </pc:sldMkLst>
        <pc:spChg chg="mod">
          <ac:chgData name="Karol Pacia" userId="0ce6e20930383205" providerId="LiveId" clId="{D851B827-3D7D-4636-9F27-150E33DAEC2C}" dt="2022-12-14T18:04:49.427" v="1" actId="20577"/>
          <ac:spMkLst>
            <pc:docMk/>
            <pc:sldMk cId="458383237" sldId="256"/>
            <ac:spMk id="2" creationId="{34059B62-A140-5A1C-0ABD-6BFF2472E8F2}"/>
          </ac:spMkLst>
        </pc:spChg>
        <pc:spChg chg="mod">
          <ac:chgData name="Karol Pacia" userId="0ce6e20930383205" providerId="LiveId" clId="{D851B827-3D7D-4636-9F27-150E33DAEC2C}" dt="2022-12-14T18:07:13.730" v="74" actId="27636"/>
          <ac:spMkLst>
            <pc:docMk/>
            <pc:sldMk cId="458383237" sldId="256"/>
            <ac:spMk id="3" creationId="{3F84BA20-F31C-6C01-89E6-1EC8CACCB88D}"/>
          </ac:spMkLst>
        </pc:spChg>
      </pc:sldChg>
      <pc:sldChg chg="addSp delSp modSp mod ord modNotesTx">
        <pc:chgData name="Karol Pacia" userId="0ce6e20930383205" providerId="LiveId" clId="{D851B827-3D7D-4636-9F27-150E33DAEC2C}" dt="2022-12-14T18:46:14.540" v="1070"/>
        <pc:sldMkLst>
          <pc:docMk/>
          <pc:sldMk cId="937211131" sldId="257"/>
        </pc:sldMkLst>
        <pc:spChg chg="mod">
          <ac:chgData name="Karol Pacia" userId="0ce6e20930383205" providerId="LiveId" clId="{D851B827-3D7D-4636-9F27-150E33DAEC2C}" dt="2022-12-14T18:32:21.637" v="106" actId="26606"/>
          <ac:spMkLst>
            <pc:docMk/>
            <pc:sldMk cId="937211131" sldId="257"/>
            <ac:spMk id="2" creationId="{34059B62-A140-5A1C-0ABD-6BFF2472E8F2}"/>
          </ac:spMkLst>
        </pc:spChg>
        <pc:spChg chg="mod">
          <ac:chgData name="Karol Pacia" userId="0ce6e20930383205" providerId="LiveId" clId="{D851B827-3D7D-4636-9F27-150E33DAEC2C}" dt="2022-12-14T18:36:54.077" v="151" actId="20577"/>
          <ac:spMkLst>
            <pc:docMk/>
            <pc:sldMk cId="937211131" sldId="257"/>
            <ac:spMk id="3" creationId="{3F84BA20-F31C-6C01-89E6-1EC8CACCB88D}"/>
          </ac:spMkLst>
        </pc:spChg>
        <pc:spChg chg="add del">
          <ac:chgData name="Karol Pacia" userId="0ce6e20930383205" providerId="LiveId" clId="{D851B827-3D7D-4636-9F27-150E33DAEC2C}" dt="2022-12-14T18:32:21.637" v="106" actId="26606"/>
          <ac:spMkLst>
            <pc:docMk/>
            <pc:sldMk cId="937211131" sldId="257"/>
            <ac:spMk id="8" creationId="{09588DA8-065E-4F6F-8EFD-43104AB2E0CF}"/>
          </ac:spMkLst>
        </pc:spChg>
        <pc:spChg chg="add del">
          <ac:chgData name="Karol Pacia" userId="0ce6e20930383205" providerId="LiveId" clId="{D851B827-3D7D-4636-9F27-150E33DAEC2C}" dt="2022-12-14T18:32:21.637" v="106" actId="26606"/>
          <ac:spMkLst>
            <pc:docMk/>
            <pc:sldMk cId="937211131" sldId="257"/>
            <ac:spMk id="10" creationId="{C4285719-470E-454C-AF62-8323075F1F5B}"/>
          </ac:spMkLst>
        </pc:spChg>
        <pc:spChg chg="add del">
          <ac:chgData name="Karol Pacia" userId="0ce6e20930383205" providerId="LiveId" clId="{D851B827-3D7D-4636-9F27-150E33DAEC2C}" dt="2022-12-14T18:32:21.637" v="106" actId="26606"/>
          <ac:spMkLst>
            <pc:docMk/>
            <pc:sldMk cId="937211131" sldId="257"/>
            <ac:spMk id="12" creationId="{CD9FE4EF-C4D8-49A0-B2FF-81D8DB7D8A24}"/>
          </ac:spMkLst>
        </pc:spChg>
        <pc:spChg chg="add del">
          <ac:chgData name="Karol Pacia" userId="0ce6e20930383205" providerId="LiveId" clId="{D851B827-3D7D-4636-9F27-150E33DAEC2C}" dt="2022-12-14T18:32:21.637" v="106" actId="26606"/>
          <ac:spMkLst>
            <pc:docMk/>
            <pc:sldMk cId="937211131" sldId="257"/>
            <ac:spMk id="14" creationId="{4300840D-0A0B-4512-BACA-B439D5B9C57C}"/>
          </ac:spMkLst>
        </pc:spChg>
        <pc:spChg chg="add del">
          <ac:chgData name="Karol Pacia" userId="0ce6e20930383205" providerId="LiveId" clId="{D851B827-3D7D-4636-9F27-150E33DAEC2C}" dt="2022-12-14T18:32:21.637" v="106" actId="26606"/>
          <ac:spMkLst>
            <pc:docMk/>
            <pc:sldMk cId="937211131" sldId="257"/>
            <ac:spMk id="16" creationId="{D2B78728-A580-49A7-84F9-6EF6F583ADE0}"/>
          </ac:spMkLst>
        </pc:spChg>
        <pc:spChg chg="add del">
          <ac:chgData name="Karol Pacia" userId="0ce6e20930383205" providerId="LiveId" clId="{D851B827-3D7D-4636-9F27-150E33DAEC2C}" dt="2022-12-14T18:32:21.637" v="106" actId="26606"/>
          <ac:spMkLst>
            <pc:docMk/>
            <pc:sldMk cId="937211131" sldId="257"/>
            <ac:spMk id="18" creationId="{38FAA1A1-D861-433F-88FA-1E9D6FD31D11}"/>
          </ac:spMkLst>
        </pc:spChg>
        <pc:spChg chg="add del">
          <ac:chgData name="Karol Pacia" userId="0ce6e20930383205" providerId="LiveId" clId="{D851B827-3D7D-4636-9F27-150E33DAEC2C}" dt="2022-12-14T18:32:21.637" v="106" actId="26606"/>
          <ac:spMkLst>
            <pc:docMk/>
            <pc:sldMk cId="937211131" sldId="257"/>
            <ac:spMk id="20" creationId="{8D71EDA1-87BF-4D5D-AB79-F346FD19278A}"/>
          </ac:spMkLst>
        </pc:spChg>
        <pc:spChg chg="add del">
          <ac:chgData name="Karol Pacia" userId="0ce6e20930383205" providerId="LiveId" clId="{D851B827-3D7D-4636-9F27-150E33DAEC2C}" dt="2022-12-14T18:32:21.637" v="106" actId="26606"/>
          <ac:spMkLst>
            <pc:docMk/>
            <pc:sldMk cId="937211131" sldId="257"/>
            <ac:spMk id="25" creationId="{A8384FB5-9ADC-4DDC-881B-597D56F5B15D}"/>
          </ac:spMkLst>
        </pc:spChg>
        <pc:spChg chg="add del">
          <ac:chgData name="Karol Pacia" userId="0ce6e20930383205" providerId="LiveId" clId="{D851B827-3D7D-4636-9F27-150E33DAEC2C}" dt="2022-12-14T18:32:21.637" v="106" actId="26606"/>
          <ac:spMkLst>
            <pc:docMk/>
            <pc:sldMk cId="937211131" sldId="257"/>
            <ac:spMk id="27" creationId="{91E5A9A7-95C6-4F4F-B00E-C82E07FE62EF}"/>
          </ac:spMkLst>
        </pc:spChg>
        <pc:spChg chg="add del">
          <ac:chgData name="Karol Pacia" userId="0ce6e20930383205" providerId="LiveId" clId="{D851B827-3D7D-4636-9F27-150E33DAEC2C}" dt="2022-12-14T18:32:21.637" v="106" actId="26606"/>
          <ac:spMkLst>
            <pc:docMk/>
            <pc:sldMk cId="937211131" sldId="257"/>
            <ac:spMk id="29" creationId="{D07DD2DE-F619-49DD-B5E7-03A290FF4ED1}"/>
          </ac:spMkLst>
        </pc:spChg>
        <pc:spChg chg="add del">
          <ac:chgData name="Karol Pacia" userId="0ce6e20930383205" providerId="LiveId" clId="{D851B827-3D7D-4636-9F27-150E33DAEC2C}" dt="2022-12-14T18:32:21.637" v="106" actId="26606"/>
          <ac:spMkLst>
            <pc:docMk/>
            <pc:sldMk cId="937211131" sldId="257"/>
            <ac:spMk id="31" creationId="{85149191-5F60-4A28-AAFF-039F96B0F3EC}"/>
          </ac:spMkLst>
        </pc:spChg>
        <pc:spChg chg="add del">
          <ac:chgData name="Karol Pacia" userId="0ce6e20930383205" providerId="LiveId" clId="{D851B827-3D7D-4636-9F27-150E33DAEC2C}" dt="2022-12-14T18:32:21.637" v="106" actId="26606"/>
          <ac:spMkLst>
            <pc:docMk/>
            <pc:sldMk cId="937211131" sldId="257"/>
            <ac:spMk id="33" creationId="{F8260ED5-17F7-4158-B241-D51DD4CF1B7E}"/>
          </ac:spMkLst>
        </pc:spChg>
        <pc:picChg chg="add del mod">
          <ac:chgData name="Karol Pacia" userId="0ce6e20930383205" providerId="LiveId" clId="{D851B827-3D7D-4636-9F27-150E33DAEC2C}" dt="2022-12-14T18:32:24.011" v="107" actId="478"/>
          <ac:picMkLst>
            <pc:docMk/>
            <pc:sldMk cId="937211131" sldId="257"/>
            <ac:picMk id="5" creationId="{2D8AAE68-6F7B-378B-6F82-94A6AAFCE14A}"/>
          </ac:picMkLst>
        </pc:picChg>
      </pc:sldChg>
      <pc:sldChg chg="del ord">
        <pc:chgData name="Karol Pacia" userId="0ce6e20930383205" providerId="LiveId" clId="{D851B827-3D7D-4636-9F27-150E33DAEC2C}" dt="2022-12-14T18:42:11.293" v="864" actId="47"/>
        <pc:sldMkLst>
          <pc:docMk/>
          <pc:sldMk cId="1995146120" sldId="286"/>
        </pc:sldMkLst>
      </pc:sldChg>
      <pc:sldChg chg="delSp add del setBg delDesignElem">
        <pc:chgData name="Karol Pacia" userId="0ce6e20930383205" providerId="LiveId" clId="{D851B827-3D7D-4636-9F27-150E33DAEC2C}" dt="2022-12-14T18:42:13.588" v="865" actId="47"/>
        <pc:sldMkLst>
          <pc:docMk/>
          <pc:sldMk cId="66813414" sldId="305"/>
        </pc:sldMkLst>
        <pc:spChg chg="del">
          <ac:chgData name="Karol Pacia" userId="0ce6e20930383205" providerId="LiveId" clId="{D851B827-3D7D-4636-9F27-150E33DAEC2C}" dt="2022-12-14T18:42:09.930" v="863"/>
          <ac:spMkLst>
            <pc:docMk/>
            <pc:sldMk cId="66813414" sldId="305"/>
            <ac:spMk id="8" creationId="{09588DA8-065E-4F6F-8EFD-43104AB2E0CF}"/>
          </ac:spMkLst>
        </pc:spChg>
        <pc:spChg chg="del">
          <ac:chgData name="Karol Pacia" userId="0ce6e20930383205" providerId="LiveId" clId="{D851B827-3D7D-4636-9F27-150E33DAEC2C}" dt="2022-12-14T18:42:09.930" v="863"/>
          <ac:spMkLst>
            <pc:docMk/>
            <pc:sldMk cId="66813414" sldId="305"/>
            <ac:spMk id="10" creationId="{C4285719-470E-454C-AF62-8323075F1F5B}"/>
          </ac:spMkLst>
        </pc:spChg>
        <pc:spChg chg="del">
          <ac:chgData name="Karol Pacia" userId="0ce6e20930383205" providerId="LiveId" clId="{D851B827-3D7D-4636-9F27-150E33DAEC2C}" dt="2022-12-14T18:42:09.930" v="863"/>
          <ac:spMkLst>
            <pc:docMk/>
            <pc:sldMk cId="66813414" sldId="305"/>
            <ac:spMk id="12" creationId="{CD9FE4EF-C4D8-49A0-B2FF-81D8DB7D8A24}"/>
          </ac:spMkLst>
        </pc:spChg>
        <pc:spChg chg="del">
          <ac:chgData name="Karol Pacia" userId="0ce6e20930383205" providerId="LiveId" clId="{D851B827-3D7D-4636-9F27-150E33DAEC2C}" dt="2022-12-14T18:42:09.930" v="863"/>
          <ac:spMkLst>
            <pc:docMk/>
            <pc:sldMk cId="66813414" sldId="305"/>
            <ac:spMk id="14" creationId="{4300840D-0A0B-4512-BACA-B439D5B9C57C}"/>
          </ac:spMkLst>
        </pc:spChg>
        <pc:spChg chg="del">
          <ac:chgData name="Karol Pacia" userId="0ce6e20930383205" providerId="LiveId" clId="{D851B827-3D7D-4636-9F27-150E33DAEC2C}" dt="2022-12-14T18:42:09.930" v="863"/>
          <ac:spMkLst>
            <pc:docMk/>
            <pc:sldMk cId="66813414" sldId="305"/>
            <ac:spMk id="16" creationId="{D2B78728-A580-49A7-84F9-6EF6F583ADE0}"/>
          </ac:spMkLst>
        </pc:spChg>
        <pc:spChg chg="del">
          <ac:chgData name="Karol Pacia" userId="0ce6e20930383205" providerId="LiveId" clId="{D851B827-3D7D-4636-9F27-150E33DAEC2C}" dt="2022-12-14T18:42:09.930" v="863"/>
          <ac:spMkLst>
            <pc:docMk/>
            <pc:sldMk cId="66813414" sldId="305"/>
            <ac:spMk id="18" creationId="{38FAA1A1-D861-433F-88FA-1E9D6FD31D11}"/>
          </ac:spMkLst>
        </pc:spChg>
        <pc:spChg chg="del">
          <ac:chgData name="Karol Pacia" userId="0ce6e20930383205" providerId="LiveId" clId="{D851B827-3D7D-4636-9F27-150E33DAEC2C}" dt="2022-12-14T18:42:09.930" v="863"/>
          <ac:spMkLst>
            <pc:docMk/>
            <pc:sldMk cId="66813414" sldId="305"/>
            <ac:spMk id="20" creationId="{8D71EDA1-87BF-4D5D-AB79-F346FD19278A}"/>
          </ac:spMkLst>
        </pc:spChg>
      </pc:sldChg>
      <pc:sldChg chg="modSp add mod ord modNotesTx">
        <pc:chgData name="Karol Pacia" userId="0ce6e20930383205" providerId="LiveId" clId="{D851B827-3D7D-4636-9F27-150E33DAEC2C}" dt="2022-12-14T18:46:14.540" v="1070"/>
        <pc:sldMkLst>
          <pc:docMk/>
          <pc:sldMk cId="527010090" sldId="305"/>
        </pc:sldMkLst>
        <pc:spChg chg="mod">
          <ac:chgData name="Karol Pacia" userId="0ce6e20930383205" providerId="LiveId" clId="{D851B827-3D7D-4636-9F27-150E33DAEC2C}" dt="2022-12-14T18:44:40.815" v="1051" actId="20577"/>
          <ac:spMkLst>
            <pc:docMk/>
            <pc:sldMk cId="527010090" sldId="305"/>
            <ac:spMk id="3" creationId="{3F84BA20-F31C-6C01-89E6-1EC8CACCB88D}"/>
          </ac:spMkLst>
        </pc:spChg>
      </pc:sldChg>
      <pc:sldChg chg="modSp add mod ord modNotesTx">
        <pc:chgData name="Karol Pacia" userId="0ce6e20930383205" providerId="LiveId" clId="{D851B827-3D7D-4636-9F27-150E33DAEC2C}" dt="2022-12-15T15:08:22.154" v="1676" actId="20577"/>
        <pc:sldMkLst>
          <pc:docMk/>
          <pc:sldMk cId="49336202" sldId="306"/>
        </pc:sldMkLst>
        <pc:spChg chg="mod">
          <ac:chgData name="Karol Pacia" userId="0ce6e20930383205" providerId="LiveId" clId="{D851B827-3D7D-4636-9F27-150E33DAEC2C}" dt="2022-12-14T18:45:55.664" v="1067" actId="20577"/>
          <ac:spMkLst>
            <pc:docMk/>
            <pc:sldMk cId="49336202" sldId="306"/>
            <ac:spMk id="2" creationId="{34059B62-A140-5A1C-0ABD-6BFF2472E8F2}"/>
          </ac:spMkLst>
        </pc:spChg>
        <pc:spChg chg="mod">
          <ac:chgData name="Karol Pacia" userId="0ce6e20930383205" providerId="LiveId" clId="{D851B827-3D7D-4636-9F27-150E33DAEC2C}" dt="2022-12-14T19:02:39.375" v="1479" actId="404"/>
          <ac:spMkLst>
            <pc:docMk/>
            <pc:sldMk cId="49336202" sldId="306"/>
            <ac:spMk id="3" creationId="{3F84BA20-F31C-6C01-89E6-1EC8CACCB88D}"/>
          </ac:spMkLst>
        </pc:spChg>
      </pc:sldChg>
      <pc:sldChg chg="addSp delSp add del setBg delDesignElem">
        <pc:chgData name="Karol Pacia" userId="0ce6e20930383205" providerId="LiveId" clId="{D851B827-3D7D-4636-9F27-150E33DAEC2C}" dt="2022-12-14T18:45:36.560" v="1054"/>
        <pc:sldMkLst>
          <pc:docMk/>
          <pc:sldMk cId="1094710662" sldId="306"/>
        </pc:sldMkLst>
        <pc:spChg chg="add del">
          <ac:chgData name="Karol Pacia" userId="0ce6e20930383205" providerId="LiveId" clId="{D851B827-3D7D-4636-9F27-150E33DAEC2C}" dt="2022-12-14T18:45:36.560" v="1054"/>
          <ac:spMkLst>
            <pc:docMk/>
            <pc:sldMk cId="1094710662" sldId="306"/>
            <ac:spMk id="8" creationId="{09588DA8-065E-4F6F-8EFD-43104AB2E0CF}"/>
          </ac:spMkLst>
        </pc:spChg>
        <pc:spChg chg="add del">
          <ac:chgData name="Karol Pacia" userId="0ce6e20930383205" providerId="LiveId" clId="{D851B827-3D7D-4636-9F27-150E33DAEC2C}" dt="2022-12-14T18:45:36.560" v="1054"/>
          <ac:spMkLst>
            <pc:docMk/>
            <pc:sldMk cId="1094710662" sldId="306"/>
            <ac:spMk id="10" creationId="{C4285719-470E-454C-AF62-8323075F1F5B}"/>
          </ac:spMkLst>
        </pc:spChg>
        <pc:spChg chg="add del">
          <ac:chgData name="Karol Pacia" userId="0ce6e20930383205" providerId="LiveId" clId="{D851B827-3D7D-4636-9F27-150E33DAEC2C}" dt="2022-12-14T18:45:36.560" v="1054"/>
          <ac:spMkLst>
            <pc:docMk/>
            <pc:sldMk cId="1094710662" sldId="306"/>
            <ac:spMk id="12" creationId="{CD9FE4EF-C4D8-49A0-B2FF-81D8DB7D8A24}"/>
          </ac:spMkLst>
        </pc:spChg>
        <pc:spChg chg="add del">
          <ac:chgData name="Karol Pacia" userId="0ce6e20930383205" providerId="LiveId" clId="{D851B827-3D7D-4636-9F27-150E33DAEC2C}" dt="2022-12-14T18:45:36.560" v="1054"/>
          <ac:spMkLst>
            <pc:docMk/>
            <pc:sldMk cId="1094710662" sldId="306"/>
            <ac:spMk id="14" creationId="{4300840D-0A0B-4512-BACA-B439D5B9C57C}"/>
          </ac:spMkLst>
        </pc:spChg>
        <pc:spChg chg="add del">
          <ac:chgData name="Karol Pacia" userId="0ce6e20930383205" providerId="LiveId" clId="{D851B827-3D7D-4636-9F27-150E33DAEC2C}" dt="2022-12-14T18:45:36.560" v="1054"/>
          <ac:spMkLst>
            <pc:docMk/>
            <pc:sldMk cId="1094710662" sldId="306"/>
            <ac:spMk id="16" creationId="{D2B78728-A580-49A7-84F9-6EF6F583ADE0}"/>
          </ac:spMkLst>
        </pc:spChg>
        <pc:spChg chg="add del">
          <ac:chgData name="Karol Pacia" userId="0ce6e20930383205" providerId="LiveId" clId="{D851B827-3D7D-4636-9F27-150E33DAEC2C}" dt="2022-12-14T18:45:36.560" v="1054"/>
          <ac:spMkLst>
            <pc:docMk/>
            <pc:sldMk cId="1094710662" sldId="306"/>
            <ac:spMk id="18" creationId="{38FAA1A1-D861-433F-88FA-1E9D6FD31D11}"/>
          </ac:spMkLst>
        </pc:spChg>
        <pc:spChg chg="add del">
          <ac:chgData name="Karol Pacia" userId="0ce6e20930383205" providerId="LiveId" clId="{D851B827-3D7D-4636-9F27-150E33DAEC2C}" dt="2022-12-14T18:45:36.560" v="1054"/>
          <ac:spMkLst>
            <pc:docMk/>
            <pc:sldMk cId="1094710662" sldId="306"/>
            <ac:spMk id="20" creationId="{8D71EDA1-87BF-4D5D-AB79-F346FD19278A}"/>
          </ac:spMkLst>
        </pc:spChg>
      </pc:sldChg>
      <pc:sldChg chg="add modNotesTx">
        <pc:chgData name="Karol Pacia" userId="0ce6e20930383205" providerId="LiveId" clId="{D851B827-3D7D-4636-9F27-150E33DAEC2C}" dt="2022-12-15T15:03:16.284" v="1672" actId="20577"/>
        <pc:sldMkLst>
          <pc:docMk/>
          <pc:sldMk cId="339765997" sldId="307"/>
        </pc:sldMkLst>
      </pc:sldChg>
    </pc:docChg>
  </pc:docChgLst>
  <pc:docChgLst>
    <pc:chgData name="Krystian Turek" userId="47ea2fea7e5c3f86" providerId="LiveId" clId="{F8AFA9A6-5549-4A31-A864-BA318F000600}"/>
    <pc:docChg chg="undo custSel modSld">
      <pc:chgData name="Krystian Turek" userId="47ea2fea7e5c3f86" providerId="LiveId" clId="{F8AFA9A6-5549-4A31-A864-BA318F000600}" dt="2022-12-19T07:35:15.113" v="32" actId="20577"/>
      <pc:docMkLst>
        <pc:docMk/>
      </pc:docMkLst>
      <pc:sldChg chg="modSp mod">
        <pc:chgData name="Krystian Turek" userId="47ea2fea7e5c3f86" providerId="LiveId" clId="{F8AFA9A6-5549-4A31-A864-BA318F000600}" dt="2022-12-19T07:35:15.113" v="32" actId="20577"/>
        <pc:sldMkLst>
          <pc:docMk/>
          <pc:sldMk cId="458383237" sldId="256"/>
        </pc:sldMkLst>
        <pc:spChg chg="mod">
          <ac:chgData name="Krystian Turek" userId="47ea2fea7e5c3f86" providerId="LiveId" clId="{F8AFA9A6-5549-4A31-A864-BA318F000600}" dt="2022-12-19T07:35:12.238" v="30" actId="20577"/>
          <ac:spMkLst>
            <pc:docMk/>
            <pc:sldMk cId="458383237" sldId="256"/>
            <ac:spMk id="2" creationId="{34059B62-A140-5A1C-0ABD-6BFF2472E8F2}"/>
          </ac:spMkLst>
        </pc:spChg>
        <pc:spChg chg="mod">
          <ac:chgData name="Krystian Turek" userId="47ea2fea7e5c3f86" providerId="LiveId" clId="{F8AFA9A6-5549-4A31-A864-BA318F000600}" dt="2022-12-19T07:35:15.113" v="32" actId="20577"/>
          <ac:spMkLst>
            <pc:docMk/>
            <pc:sldMk cId="458383237" sldId="256"/>
            <ac:spMk id="3" creationId="{3F84BA20-F31C-6C01-89E6-1EC8CACCB88D}"/>
          </ac:spMkLst>
        </pc:spChg>
      </pc:sldChg>
      <pc:sldChg chg="modSp mod">
        <pc:chgData name="Krystian Turek" userId="47ea2fea7e5c3f86" providerId="LiveId" clId="{F8AFA9A6-5549-4A31-A864-BA318F000600}" dt="2022-12-19T07:35:05.889" v="26" actId="20577"/>
        <pc:sldMkLst>
          <pc:docMk/>
          <pc:sldMk cId="4262840732" sldId="280"/>
        </pc:sldMkLst>
        <pc:spChg chg="mod">
          <ac:chgData name="Krystian Turek" userId="47ea2fea7e5c3f86" providerId="LiveId" clId="{F8AFA9A6-5549-4A31-A864-BA318F000600}" dt="2022-12-19T07:35:05.889" v="26" actId="20577"/>
          <ac:spMkLst>
            <pc:docMk/>
            <pc:sldMk cId="4262840732" sldId="280"/>
            <ac:spMk id="3" creationId="{3F84BA20-F31C-6C01-89E6-1EC8CACCB88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526226-612A-4888-AAF2-EEC078CD67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4B2661C-300B-4497-A545-1DDB0462188A}">
      <dgm:prSet/>
      <dgm:spPr/>
      <dgm:t>
        <a:bodyPr/>
        <a:lstStyle/>
        <a:p>
          <a:r>
            <a:rPr lang="pl-PL" dirty="0"/>
            <a:t>Komponent dostarczający jednolity interfejs do komunikacji między aplikacją a źródłem danych, na przykład między bazą danych a plikiem.</a:t>
          </a:r>
          <a:endParaRPr lang="en-US" dirty="0"/>
        </a:p>
      </dgm:t>
    </dgm:pt>
    <dgm:pt modelId="{8B4C29AE-BE01-41AE-90C5-9BD9816DF285}" type="parTrans" cxnId="{7F984947-620A-4739-911E-822E335EE7D6}">
      <dgm:prSet/>
      <dgm:spPr/>
      <dgm:t>
        <a:bodyPr/>
        <a:lstStyle/>
        <a:p>
          <a:endParaRPr lang="en-US"/>
        </a:p>
      </dgm:t>
    </dgm:pt>
    <dgm:pt modelId="{E81229CE-A31F-41C7-AA84-56877D3DE222}" type="sibTrans" cxnId="{7F984947-620A-4739-911E-822E335EE7D6}">
      <dgm:prSet/>
      <dgm:spPr/>
      <dgm:t>
        <a:bodyPr/>
        <a:lstStyle/>
        <a:p>
          <a:endParaRPr lang="en-US"/>
        </a:p>
      </dgm:t>
    </dgm:pt>
    <dgm:pt modelId="{D39C1B8D-39FE-49ED-9E25-2F39894E76F4}">
      <dgm:prSet/>
      <dgm:spPr/>
      <dgm:t>
        <a:bodyPr/>
        <a:lstStyle/>
        <a:p>
          <a:r>
            <a:rPr lang="pl-PL" dirty="0"/>
            <a:t>Często łączona z innymi wzorcami projektowymi.</a:t>
          </a:r>
          <a:endParaRPr lang="en-US" dirty="0"/>
        </a:p>
      </dgm:t>
    </dgm:pt>
    <dgm:pt modelId="{77EE9126-6898-4208-8F3B-2991F628736C}" type="parTrans" cxnId="{D69C73E8-5FFD-484A-B6C7-982CC0FB1444}">
      <dgm:prSet/>
      <dgm:spPr/>
      <dgm:t>
        <a:bodyPr/>
        <a:lstStyle/>
        <a:p>
          <a:endParaRPr lang="en-US"/>
        </a:p>
      </dgm:t>
    </dgm:pt>
    <dgm:pt modelId="{DE6164E6-BFAB-4F6C-A4D7-828F3A51DB25}" type="sibTrans" cxnId="{D69C73E8-5FFD-484A-B6C7-982CC0FB1444}">
      <dgm:prSet/>
      <dgm:spPr/>
      <dgm:t>
        <a:bodyPr/>
        <a:lstStyle/>
        <a:p>
          <a:endParaRPr lang="en-US"/>
        </a:p>
      </dgm:t>
    </dgm:pt>
    <dgm:pt modelId="{12BF16EC-2709-46D7-B8FC-CFDCB56ED69E}">
      <dgm:prSet/>
      <dgm:spPr/>
      <dgm:t>
        <a:bodyPr/>
        <a:lstStyle/>
        <a:p>
          <a:r>
            <a:rPr lang="pl-PL" dirty="0"/>
            <a:t>Dzięki DAO aplikacja nie musi znać sposobu oraz ostatecznego miejsca składowania danych, a ewentualne modyfikacje któregoś z czynników nie pociągają konieczności modyfikacji kodu źródłowego.</a:t>
          </a:r>
          <a:endParaRPr lang="en-US" dirty="0"/>
        </a:p>
      </dgm:t>
    </dgm:pt>
    <dgm:pt modelId="{2692CA3B-A8EB-4B49-A554-BA02E134E723}" type="parTrans" cxnId="{795C8CDD-C186-4B3B-9F3E-B0CE0C0EB039}">
      <dgm:prSet/>
      <dgm:spPr/>
      <dgm:t>
        <a:bodyPr/>
        <a:lstStyle/>
        <a:p>
          <a:endParaRPr lang="en-US"/>
        </a:p>
      </dgm:t>
    </dgm:pt>
    <dgm:pt modelId="{F5C425D7-1EB1-45BF-BE66-CC07DB9E6E44}" type="sibTrans" cxnId="{795C8CDD-C186-4B3B-9F3E-B0CE0C0EB039}">
      <dgm:prSet/>
      <dgm:spPr/>
      <dgm:t>
        <a:bodyPr/>
        <a:lstStyle/>
        <a:p>
          <a:endParaRPr lang="en-US"/>
        </a:p>
      </dgm:t>
    </dgm:pt>
    <dgm:pt modelId="{D4ECECC0-294A-493A-8FA4-A0C86ECE67CA}" type="pres">
      <dgm:prSet presAssocID="{B8526226-612A-4888-AAF2-EEC078CD677A}" presName="hierChild1" presStyleCnt="0">
        <dgm:presLayoutVars>
          <dgm:chPref val="1"/>
          <dgm:dir/>
          <dgm:animOne val="branch"/>
          <dgm:animLvl val="lvl"/>
          <dgm:resizeHandles/>
        </dgm:presLayoutVars>
      </dgm:prSet>
      <dgm:spPr/>
    </dgm:pt>
    <dgm:pt modelId="{2941FCCD-CE9A-4A10-93AA-C6B6CE19ADC3}" type="pres">
      <dgm:prSet presAssocID="{54B2661C-300B-4497-A545-1DDB0462188A}" presName="hierRoot1" presStyleCnt="0"/>
      <dgm:spPr/>
    </dgm:pt>
    <dgm:pt modelId="{4CB312D2-F588-425D-B348-313058537743}" type="pres">
      <dgm:prSet presAssocID="{54B2661C-300B-4497-A545-1DDB0462188A}" presName="composite" presStyleCnt="0"/>
      <dgm:spPr/>
    </dgm:pt>
    <dgm:pt modelId="{FDE5C8E1-5044-4983-B611-F301FEC795F2}" type="pres">
      <dgm:prSet presAssocID="{54B2661C-300B-4497-A545-1DDB0462188A}" presName="background" presStyleLbl="node0" presStyleIdx="0" presStyleCnt="3"/>
      <dgm:spPr/>
    </dgm:pt>
    <dgm:pt modelId="{59BDEB11-DB56-4B17-9FA6-8428A3AAD499}" type="pres">
      <dgm:prSet presAssocID="{54B2661C-300B-4497-A545-1DDB0462188A}" presName="text" presStyleLbl="fgAcc0" presStyleIdx="0" presStyleCnt="3">
        <dgm:presLayoutVars>
          <dgm:chPref val="3"/>
        </dgm:presLayoutVars>
      </dgm:prSet>
      <dgm:spPr/>
    </dgm:pt>
    <dgm:pt modelId="{0436702F-0EF7-443C-9FE3-0F2D023EE90B}" type="pres">
      <dgm:prSet presAssocID="{54B2661C-300B-4497-A545-1DDB0462188A}" presName="hierChild2" presStyleCnt="0"/>
      <dgm:spPr/>
    </dgm:pt>
    <dgm:pt modelId="{572D35A3-6C58-4B76-896C-97E82BB697DE}" type="pres">
      <dgm:prSet presAssocID="{D39C1B8D-39FE-49ED-9E25-2F39894E76F4}" presName="hierRoot1" presStyleCnt="0"/>
      <dgm:spPr/>
    </dgm:pt>
    <dgm:pt modelId="{D9FD0687-EFBF-4685-B387-582655C72195}" type="pres">
      <dgm:prSet presAssocID="{D39C1B8D-39FE-49ED-9E25-2F39894E76F4}" presName="composite" presStyleCnt="0"/>
      <dgm:spPr/>
    </dgm:pt>
    <dgm:pt modelId="{209EBDCA-CB18-4686-ADB0-E243F0E20741}" type="pres">
      <dgm:prSet presAssocID="{D39C1B8D-39FE-49ED-9E25-2F39894E76F4}" presName="background" presStyleLbl="node0" presStyleIdx="1" presStyleCnt="3"/>
      <dgm:spPr/>
    </dgm:pt>
    <dgm:pt modelId="{B6B5CCB5-F64D-4DA5-AEF1-1B9C9899DA00}" type="pres">
      <dgm:prSet presAssocID="{D39C1B8D-39FE-49ED-9E25-2F39894E76F4}" presName="text" presStyleLbl="fgAcc0" presStyleIdx="1" presStyleCnt="3">
        <dgm:presLayoutVars>
          <dgm:chPref val="3"/>
        </dgm:presLayoutVars>
      </dgm:prSet>
      <dgm:spPr/>
    </dgm:pt>
    <dgm:pt modelId="{991AE011-C73D-4500-99D7-3A5E39E8995E}" type="pres">
      <dgm:prSet presAssocID="{D39C1B8D-39FE-49ED-9E25-2F39894E76F4}" presName="hierChild2" presStyleCnt="0"/>
      <dgm:spPr/>
    </dgm:pt>
    <dgm:pt modelId="{79C115B1-8221-4107-AD19-33A48FAC94D9}" type="pres">
      <dgm:prSet presAssocID="{12BF16EC-2709-46D7-B8FC-CFDCB56ED69E}" presName="hierRoot1" presStyleCnt="0"/>
      <dgm:spPr/>
    </dgm:pt>
    <dgm:pt modelId="{C693577C-B1BE-4420-8DD9-445E9260A63A}" type="pres">
      <dgm:prSet presAssocID="{12BF16EC-2709-46D7-B8FC-CFDCB56ED69E}" presName="composite" presStyleCnt="0"/>
      <dgm:spPr/>
    </dgm:pt>
    <dgm:pt modelId="{1412DBB4-9E28-4E46-B8FD-CB4442B4DF07}" type="pres">
      <dgm:prSet presAssocID="{12BF16EC-2709-46D7-B8FC-CFDCB56ED69E}" presName="background" presStyleLbl="node0" presStyleIdx="2" presStyleCnt="3"/>
      <dgm:spPr/>
    </dgm:pt>
    <dgm:pt modelId="{8E21F12A-DD73-42EF-B2AB-5AF48DE1F298}" type="pres">
      <dgm:prSet presAssocID="{12BF16EC-2709-46D7-B8FC-CFDCB56ED69E}" presName="text" presStyleLbl="fgAcc0" presStyleIdx="2" presStyleCnt="3">
        <dgm:presLayoutVars>
          <dgm:chPref val="3"/>
        </dgm:presLayoutVars>
      </dgm:prSet>
      <dgm:spPr/>
    </dgm:pt>
    <dgm:pt modelId="{358F0D3E-6D10-468A-A68B-F2D9C83E2C56}" type="pres">
      <dgm:prSet presAssocID="{12BF16EC-2709-46D7-B8FC-CFDCB56ED69E}" presName="hierChild2" presStyleCnt="0"/>
      <dgm:spPr/>
    </dgm:pt>
  </dgm:ptLst>
  <dgm:cxnLst>
    <dgm:cxn modelId="{9C5FD90B-A88F-4260-BA7A-833492C69DBA}" type="presOf" srcId="{D39C1B8D-39FE-49ED-9E25-2F39894E76F4}" destId="{B6B5CCB5-F64D-4DA5-AEF1-1B9C9899DA00}" srcOrd="0" destOrd="0" presId="urn:microsoft.com/office/officeart/2005/8/layout/hierarchy1"/>
    <dgm:cxn modelId="{7F984947-620A-4739-911E-822E335EE7D6}" srcId="{B8526226-612A-4888-AAF2-EEC078CD677A}" destId="{54B2661C-300B-4497-A545-1DDB0462188A}" srcOrd="0" destOrd="0" parTransId="{8B4C29AE-BE01-41AE-90C5-9BD9816DF285}" sibTransId="{E81229CE-A31F-41C7-AA84-56877D3DE222}"/>
    <dgm:cxn modelId="{0FAEFC69-2628-41AD-85CB-DC4258D86B7D}" type="presOf" srcId="{12BF16EC-2709-46D7-B8FC-CFDCB56ED69E}" destId="{8E21F12A-DD73-42EF-B2AB-5AF48DE1F298}" srcOrd="0" destOrd="0" presId="urn:microsoft.com/office/officeart/2005/8/layout/hierarchy1"/>
    <dgm:cxn modelId="{F7DB1251-860A-46D0-BBAA-4CE02282674B}" type="presOf" srcId="{B8526226-612A-4888-AAF2-EEC078CD677A}" destId="{D4ECECC0-294A-493A-8FA4-A0C86ECE67CA}" srcOrd="0" destOrd="0" presId="urn:microsoft.com/office/officeart/2005/8/layout/hierarchy1"/>
    <dgm:cxn modelId="{D0E0EA9F-6087-412C-AB50-857ACD52081E}" type="presOf" srcId="{54B2661C-300B-4497-A545-1DDB0462188A}" destId="{59BDEB11-DB56-4B17-9FA6-8428A3AAD499}" srcOrd="0" destOrd="0" presId="urn:microsoft.com/office/officeart/2005/8/layout/hierarchy1"/>
    <dgm:cxn modelId="{795C8CDD-C186-4B3B-9F3E-B0CE0C0EB039}" srcId="{B8526226-612A-4888-AAF2-EEC078CD677A}" destId="{12BF16EC-2709-46D7-B8FC-CFDCB56ED69E}" srcOrd="2" destOrd="0" parTransId="{2692CA3B-A8EB-4B49-A554-BA02E134E723}" sibTransId="{F5C425D7-1EB1-45BF-BE66-CC07DB9E6E44}"/>
    <dgm:cxn modelId="{D69C73E8-5FFD-484A-B6C7-982CC0FB1444}" srcId="{B8526226-612A-4888-AAF2-EEC078CD677A}" destId="{D39C1B8D-39FE-49ED-9E25-2F39894E76F4}" srcOrd="1" destOrd="0" parTransId="{77EE9126-6898-4208-8F3B-2991F628736C}" sibTransId="{DE6164E6-BFAB-4F6C-A4D7-828F3A51DB25}"/>
    <dgm:cxn modelId="{91DBE170-0967-408E-94D5-2E12770BBA53}" type="presParOf" srcId="{D4ECECC0-294A-493A-8FA4-A0C86ECE67CA}" destId="{2941FCCD-CE9A-4A10-93AA-C6B6CE19ADC3}" srcOrd="0" destOrd="0" presId="urn:microsoft.com/office/officeart/2005/8/layout/hierarchy1"/>
    <dgm:cxn modelId="{B7C03A82-3A43-4234-9387-2EF9AB0BBAF6}" type="presParOf" srcId="{2941FCCD-CE9A-4A10-93AA-C6B6CE19ADC3}" destId="{4CB312D2-F588-425D-B348-313058537743}" srcOrd="0" destOrd="0" presId="urn:microsoft.com/office/officeart/2005/8/layout/hierarchy1"/>
    <dgm:cxn modelId="{44DBEA93-8671-4112-8C5E-D12055A5D5E8}" type="presParOf" srcId="{4CB312D2-F588-425D-B348-313058537743}" destId="{FDE5C8E1-5044-4983-B611-F301FEC795F2}" srcOrd="0" destOrd="0" presId="urn:microsoft.com/office/officeart/2005/8/layout/hierarchy1"/>
    <dgm:cxn modelId="{025F2FA3-7A29-4F93-BBC1-6600934B702B}" type="presParOf" srcId="{4CB312D2-F588-425D-B348-313058537743}" destId="{59BDEB11-DB56-4B17-9FA6-8428A3AAD499}" srcOrd="1" destOrd="0" presId="urn:microsoft.com/office/officeart/2005/8/layout/hierarchy1"/>
    <dgm:cxn modelId="{E52C3938-D2CB-42BD-AFB8-AD08864EE731}" type="presParOf" srcId="{2941FCCD-CE9A-4A10-93AA-C6B6CE19ADC3}" destId="{0436702F-0EF7-443C-9FE3-0F2D023EE90B}" srcOrd="1" destOrd="0" presId="urn:microsoft.com/office/officeart/2005/8/layout/hierarchy1"/>
    <dgm:cxn modelId="{137A35EA-F804-4BFE-B005-13A96E1D1A7D}" type="presParOf" srcId="{D4ECECC0-294A-493A-8FA4-A0C86ECE67CA}" destId="{572D35A3-6C58-4B76-896C-97E82BB697DE}" srcOrd="1" destOrd="0" presId="urn:microsoft.com/office/officeart/2005/8/layout/hierarchy1"/>
    <dgm:cxn modelId="{9643144D-0F9B-40AD-AD18-0025467051C3}" type="presParOf" srcId="{572D35A3-6C58-4B76-896C-97E82BB697DE}" destId="{D9FD0687-EFBF-4685-B387-582655C72195}" srcOrd="0" destOrd="0" presId="urn:microsoft.com/office/officeart/2005/8/layout/hierarchy1"/>
    <dgm:cxn modelId="{366BB695-DD83-45F0-BDD1-E774731530F4}" type="presParOf" srcId="{D9FD0687-EFBF-4685-B387-582655C72195}" destId="{209EBDCA-CB18-4686-ADB0-E243F0E20741}" srcOrd="0" destOrd="0" presId="urn:microsoft.com/office/officeart/2005/8/layout/hierarchy1"/>
    <dgm:cxn modelId="{4685911F-6134-4918-B7D0-4A6C572FFF8E}" type="presParOf" srcId="{D9FD0687-EFBF-4685-B387-582655C72195}" destId="{B6B5CCB5-F64D-4DA5-AEF1-1B9C9899DA00}" srcOrd="1" destOrd="0" presId="urn:microsoft.com/office/officeart/2005/8/layout/hierarchy1"/>
    <dgm:cxn modelId="{3C8A686C-6CB4-499C-B9BB-A0BD0092B489}" type="presParOf" srcId="{572D35A3-6C58-4B76-896C-97E82BB697DE}" destId="{991AE011-C73D-4500-99D7-3A5E39E8995E}" srcOrd="1" destOrd="0" presId="urn:microsoft.com/office/officeart/2005/8/layout/hierarchy1"/>
    <dgm:cxn modelId="{D2C6446A-A16D-4AA0-9EC2-376A7E0BAC38}" type="presParOf" srcId="{D4ECECC0-294A-493A-8FA4-A0C86ECE67CA}" destId="{79C115B1-8221-4107-AD19-33A48FAC94D9}" srcOrd="2" destOrd="0" presId="urn:microsoft.com/office/officeart/2005/8/layout/hierarchy1"/>
    <dgm:cxn modelId="{E9CFEC3A-3D3A-41B5-A359-C629B515648A}" type="presParOf" srcId="{79C115B1-8221-4107-AD19-33A48FAC94D9}" destId="{C693577C-B1BE-4420-8DD9-445E9260A63A}" srcOrd="0" destOrd="0" presId="urn:microsoft.com/office/officeart/2005/8/layout/hierarchy1"/>
    <dgm:cxn modelId="{F38437F6-65FE-44FA-8666-0990DF7A398C}" type="presParOf" srcId="{C693577C-B1BE-4420-8DD9-445E9260A63A}" destId="{1412DBB4-9E28-4E46-B8FD-CB4442B4DF07}" srcOrd="0" destOrd="0" presId="urn:microsoft.com/office/officeart/2005/8/layout/hierarchy1"/>
    <dgm:cxn modelId="{768556E8-06F2-423E-85F9-44FD5B950C97}" type="presParOf" srcId="{C693577C-B1BE-4420-8DD9-445E9260A63A}" destId="{8E21F12A-DD73-42EF-B2AB-5AF48DE1F298}" srcOrd="1" destOrd="0" presId="urn:microsoft.com/office/officeart/2005/8/layout/hierarchy1"/>
    <dgm:cxn modelId="{34D925F5-1FD0-4701-B9D0-70075A74D86D}" type="presParOf" srcId="{79C115B1-8221-4107-AD19-33A48FAC94D9}" destId="{358F0D3E-6D10-468A-A68B-F2D9C83E2C5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8526226-612A-4888-AAF2-EEC078CD67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4B2661C-300B-4497-A545-1DDB0462188A}">
      <dgm:prSet custT="1"/>
      <dgm:spPr/>
      <dgm:t>
        <a:bodyPr/>
        <a:lstStyle/>
        <a:p>
          <a:r>
            <a:rPr lang="pl-PL" sz="1800" dirty="0" err="1">
              <a:solidFill>
                <a:schemeClr val="tx1"/>
              </a:solidFill>
            </a:rPr>
            <a:t>EmployeeBusiness</a:t>
          </a:r>
          <a:endParaRPr lang="en-US" sz="1800" dirty="0">
            <a:solidFill>
              <a:schemeClr val="tx1"/>
            </a:solidFill>
          </a:endParaRPr>
        </a:p>
      </dgm:t>
    </dgm:pt>
    <dgm:pt modelId="{8B4C29AE-BE01-41AE-90C5-9BD9816DF285}" type="parTrans" cxnId="{7F984947-620A-4739-911E-822E335EE7D6}">
      <dgm:prSet/>
      <dgm:spPr/>
      <dgm:t>
        <a:bodyPr/>
        <a:lstStyle/>
        <a:p>
          <a:endParaRPr lang="en-US"/>
        </a:p>
      </dgm:t>
    </dgm:pt>
    <dgm:pt modelId="{E81229CE-A31F-41C7-AA84-56877D3DE222}" type="sibTrans" cxnId="{7F984947-620A-4739-911E-822E335EE7D6}">
      <dgm:prSet/>
      <dgm:spPr/>
      <dgm:t>
        <a:bodyPr/>
        <a:lstStyle/>
        <a:p>
          <a:endParaRPr lang="en-US"/>
        </a:p>
      </dgm:t>
    </dgm:pt>
    <dgm:pt modelId="{1D84A88A-3241-448F-B2E5-F4BFAD1C9413}">
      <dgm:prSet custT="1"/>
      <dgm:spPr/>
      <dgm:t>
        <a:bodyPr/>
        <a:lstStyle/>
        <a:p>
          <a:r>
            <a:rPr lang="pl-PL" sz="1600" dirty="0"/>
            <a:t>Klasa odpowiedzialna za logikę biznesową pracownika.</a:t>
          </a:r>
          <a:endParaRPr lang="en-US" sz="1600" dirty="0"/>
        </a:p>
      </dgm:t>
    </dgm:pt>
    <dgm:pt modelId="{2D365402-8277-4CAA-8141-4B74BB6358DC}" type="parTrans" cxnId="{FFBF165A-CBE1-4DCD-91B2-09A0C6D0007D}">
      <dgm:prSet/>
      <dgm:spPr/>
      <dgm:t>
        <a:bodyPr/>
        <a:lstStyle/>
        <a:p>
          <a:endParaRPr lang="pl-PL"/>
        </a:p>
      </dgm:t>
    </dgm:pt>
    <dgm:pt modelId="{2BA4C908-B7D9-4CCE-AEFF-91EB78FFCAAD}" type="sibTrans" cxnId="{FFBF165A-CBE1-4DCD-91B2-09A0C6D0007D}">
      <dgm:prSet/>
      <dgm:spPr/>
      <dgm:t>
        <a:bodyPr/>
        <a:lstStyle/>
        <a:p>
          <a:endParaRPr lang="pl-PL"/>
        </a:p>
      </dgm:t>
    </dgm:pt>
    <dgm:pt modelId="{D0F50BAB-1762-4872-AE00-2E04F7391F0F}">
      <dgm:prSet custT="1"/>
      <dgm:spPr/>
      <dgm:t>
        <a:bodyPr/>
        <a:lstStyle/>
        <a:p>
          <a:r>
            <a:rPr lang="pl-PL" sz="1600" b="0" i="0" u="none" strike="noStrike" cap="none" spc="0" baseline="0" dirty="0" err="1">
              <a:solidFill>
                <a:srgbClr val="000000"/>
              </a:solidFill>
              <a:uFillTx/>
              <a:latin typeface="+mn-lt"/>
            </a:rPr>
            <a:t>Methods</a:t>
          </a:r>
          <a:r>
            <a:rPr lang="pl-PL" sz="1600" b="0" i="0" u="none" strike="noStrike" cap="none" spc="0" baseline="0" dirty="0">
              <a:solidFill>
                <a:srgbClr val="000000"/>
              </a:solidFill>
              <a:uFillTx/>
              <a:latin typeface="+mn-lt"/>
            </a:rPr>
            <a:t>:</a:t>
          </a:r>
        </a:p>
        <a:p>
          <a:r>
            <a:rPr lang="pl-PL" sz="1600" dirty="0" err="1">
              <a:latin typeface="+mn-lt"/>
            </a:rPr>
            <a:t>save</a:t>
          </a:r>
          <a:endParaRPr lang="pl-PL" sz="1600" dirty="0">
            <a:latin typeface="+mn-lt"/>
          </a:endParaRPr>
        </a:p>
        <a:p>
          <a:r>
            <a:rPr lang="pl-PL" sz="1600" dirty="0" err="1">
              <a:latin typeface="+mn-lt"/>
            </a:rPr>
            <a:t>findById</a:t>
          </a:r>
          <a:endParaRPr lang="en-US" sz="1600" dirty="0">
            <a:latin typeface="+mn-lt"/>
          </a:endParaRPr>
        </a:p>
      </dgm:t>
    </dgm:pt>
    <dgm:pt modelId="{0BFE8CC8-D24D-42A2-B3C7-088045BA421D}" type="parTrans" cxnId="{8960769D-71DE-4D99-9F34-769BF076F2E9}">
      <dgm:prSet/>
      <dgm:spPr/>
      <dgm:t>
        <a:bodyPr/>
        <a:lstStyle/>
        <a:p>
          <a:endParaRPr lang="pl-PL"/>
        </a:p>
      </dgm:t>
    </dgm:pt>
    <dgm:pt modelId="{CF05FAE4-7353-42E7-B460-02CDA03E6F00}" type="sibTrans" cxnId="{8960769D-71DE-4D99-9F34-769BF076F2E9}">
      <dgm:prSet/>
      <dgm:spPr/>
      <dgm:t>
        <a:bodyPr/>
        <a:lstStyle/>
        <a:p>
          <a:endParaRPr lang="pl-PL"/>
        </a:p>
      </dgm:t>
    </dgm:pt>
    <dgm:pt modelId="{D4ECECC0-294A-493A-8FA4-A0C86ECE67CA}" type="pres">
      <dgm:prSet presAssocID="{B8526226-612A-4888-AAF2-EEC078CD677A}" presName="hierChild1" presStyleCnt="0">
        <dgm:presLayoutVars>
          <dgm:chPref val="1"/>
          <dgm:dir/>
          <dgm:animOne val="branch"/>
          <dgm:animLvl val="lvl"/>
          <dgm:resizeHandles/>
        </dgm:presLayoutVars>
      </dgm:prSet>
      <dgm:spPr/>
    </dgm:pt>
    <dgm:pt modelId="{2941FCCD-CE9A-4A10-93AA-C6B6CE19ADC3}" type="pres">
      <dgm:prSet presAssocID="{54B2661C-300B-4497-A545-1DDB0462188A}" presName="hierRoot1" presStyleCnt="0"/>
      <dgm:spPr/>
    </dgm:pt>
    <dgm:pt modelId="{4CB312D2-F588-425D-B348-313058537743}" type="pres">
      <dgm:prSet presAssocID="{54B2661C-300B-4497-A545-1DDB0462188A}" presName="composite" presStyleCnt="0"/>
      <dgm:spPr/>
    </dgm:pt>
    <dgm:pt modelId="{FDE5C8E1-5044-4983-B611-F301FEC795F2}" type="pres">
      <dgm:prSet presAssocID="{54B2661C-300B-4497-A545-1DDB0462188A}" presName="background" presStyleLbl="node0" presStyleIdx="0" presStyleCnt="1"/>
      <dgm:spPr/>
    </dgm:pt>
    <dgm:pt modelId="{59BDEB11-DB56-4B17-9FA6-8428A3AAD499}" type="pres">
      <dgm:prSet presAssocID="{54B2661C-300B-4497-A545-1DDB0462188A}" presName="text" presStyleLbl="fgAcc0" presStyleIdx="0" presStyleCnt="1">
        <dgm:presLayoutVars>
          <dgm:chPref val="3"/>
        </dgm:presLayoutVars>
      </dgm:prSet>
      <dgm:spPr/>
    </dgm:pt>
    <dgm:pt modelId="{0436702F-0EF7-443C-9FE3-0F2D023EE90B}" type="pres">
      <dgm:prSet presAssocID="{54B2661C-300B-4497-A545-1DDB0462188A}" presName="hierChild2" presStyleCnt="0"/>
      <dgm:spPr/>
    </dgm:pt>
    <dgm:pt modelId="{1C46B26E-8B6C-4ECF-A6F5-810136A8D643}" type="pres">
      <dgm:prSet presAssocID="{2D365402-8277-4CAA-8141-4B74BB6358DC}" presName="Name10" presStyleLbl="parChTrans1D2" presStyleIdx="0" presStyleCnt="2"/>
      <dgm:spPr/>
    </dgm:pt>
    <dgm:pt modelId="{DC01CED7-5C54-441F-AA2C-F493A85F3CA0}" type="pres">
      <dgm:prSet presAssocID="{1D84A88A-3241-448F-B2E5-F4BFAD1C9413}" presName="hierRoot2" presStyleCnt="0"/>
      <dgm:spPr/>
    </dgm:pt>
    <dgm:pt modelId="{4FE7BC35-FFB4-4573-B727-A66816267FBE}" type="pres">
      <dgm:prSet presAssocID="{1D84A88A-3241-448F-B2E5-F4BFAD1C9413}" presName="composite2" presStyleCnt="0"/>
      <dgm:spPr/>
    </dgm:pt>
    <dgm:pt modelId="{BF3921BE-D8DF-493B-B3E3-35D05C6A8B76}" type="pres">
      <dgm:prSet presAssocID="{1D84A88A-3241-448F-B2E5-F4BFAD1C9413}" presName="background2" presStyleLbl="node2" presStyleIdx="0" presStyleCnt="2"/>
      <dgm:spPr/>
    </dgm:pt>
    <dgm:pt modelId="{B83B8D12-26B8-428A-9C3C-58533417174E}" type="pres">
      <dgm:prSet presAssocID="{1D84A88A-3241-448F-B2E5-F4BFAD1C9413}" presName="text2" presStyleLbl="fgAcc2" presStyleIdx="0" presStyleCnt="2">
        <dgm:presLayoutVars>
          <dgm:chPref val="3"/>
        </dgm:presLayoutVars>
      </dgm:prSet>
      <dgm:spPr/>
    </dgm:pt>
    <dgm:pt modelId="{94E43351-C329-4A99-B59A-60107F2F2543}" type="pres">
      <dgm:prSet presAssocID="{1D84A88A-3241-448F-B2E5-F4BFAD1C9413}" presName="hierChild3" presStyleCnt="0"/>
      <dgm:spPr/>
    </dgm:pt>
    <dgm:pt modelId="{BC58F6E9-6892-470A-B9A5-7BB1C3F30A6F}" type="pres">
      <dgm:prSet presAssocID="{0BFE8CC8-D24D-42A2-B3C7-088045BA421D}" presName="Name10" presStyleLbl="parChTrans1D2" presStyleIdx="1" presStyleCnt="2"/>
      <dgm:spPr/>
    </dgm:pt>
    <dgm:pt modelId="{D23FF40F-8B90-420C-8D5A-B3273BE4267D}" type="pres">
      <dgm:prSet presAssocID="{D0F50BAB-1762-4872-AE00-2E04F7391F0F}" presName="hierRoot2" presStyleCnt="0"/>
      <dgm:spPr/>
    </dgm:pt>
    <dgm:pt modelId="{31F1EEB9-4FE5-4D50-B4DA-06C7B40764C7}" type="pres">
      <dgm:prSet presAssocID="{D0F50BAB-1762-4872-AE00-2E04F7391F0F}" presName="composite2" presStyleCnt="0"/>
      <dgm:spPr/>
    </dgm:pt>
    <dgm:pt modelId="{3E506C09-1B0D-43B3-AD63-70F5F04E01BE}" type="pres">
      <dgm:prSet presAssocID="{D0F50BAB-1762-4872-AE00-2E04F7391F0F}" presName="background2" presStyleLbl="node2" presStyleIdx="1" presStyleCnt="2"/>
      <dgm:spPr/>
    </dgm:pt>
    <dgm:pt modelId="{78B54EEC-489C-4CDA-A244-263366867683}" type="pres">
      <dgm:prSet presAssocID="{D0F50BAB-1762-4872-AE00-2E04F7391F0F}" presName="text2" presStyleLbl="fgAcc2" presStyleIdx="1" presStyleCnt="2">
        <dgm:presLayoutVars>
          <dgm:chPref val="3"/>
        </dgm:presLayoutVars>
      </dgm:prSet>
      <dgm:spPr/>
    </dgm:pt>
    <dgm:pt modelId="{6657EECA-9E32-40C9-AA2B-200AECE33309}" type="pres">
      <dgm:prSet presAssocID="{D0F50BAB-1762-4872-AE00-2E04F7391F0F}" presName="hierChild3" presStyleCnt="0"/>
      <dgm:spPr/>
    </dgm:pt>
  </dgm:ptLst>
  <dgm:cxnLst>
    <dgm:cxn modelId="{BAF2021D-C558-4589-9DC3-F35A9AC12B8B}" type="presOf" srcId="{0BFE8CC8-D24D-42A2-B3C7-088045BA421D}" destId="{BC58F6E9-6892-470A-B9A5-7BB1C3F30A6F}" srcOrd="0" destOrd="0" presId="urn:microsoft.com/office/officeart/2005/8/layout/hierarchy1"/>
    <dgm:cxn modelId="{7F984947-620A-4739-911E-822E335EE7D6}" srcId="{B8526226-612A-4888-AAF2-EEC078CD677A}" destId="{54B2661C-300B-4497-A545-1DDB0462188A}" srcOrd="0" destOrd="0" parTransId="{8B4C29AE-BE01-41AE-90C5-9BD9816DF285}" sibTransId="{E81229CE-A31F-41C7-AA84-56877D3DE222}"/>
    <dgm:cxn modelId="{F7DB1251-860A-46D0-BBAA-4CE02282674B}" type="presOf" srcId="{B8526226-612A-4888-AAF2-EEC078CD677A}" destId="{D4ECECC0-294A-493A-8FA4-A0C86ECE67CA}" srcOrd="0" destOrd="0" presId="urn:microsoft.com/office/officeart/2005/8/layout/hierarchy1"/>
    <dgm:cxn modelId="{FFBF165A-CBE1-4DCD-91B2-09A0C6D0007D}" srcId="{54B2661C-300B-4497-A545-1DDB0462188A}" destId="{1D84A88A-3241-448F-B2E5-F4BFAD1C9413}" srcOrd="0" destOrd="0" parTransId="{2D365402-8277-4CAA-8141-4B74BB6358DC}" sibTransId="{2BA4C908-B7D9-4CCE-AEFF-91EB78FFCAAD}"/>
    <dgm:cxn modelId="{BA34BC86-FA89-486A-A608-73BF82C1E889}" type="presOf" srcId="{D0F50BAB-1762-4872-AE00-2E04F7391F0F}" destId="{78B54EEC-489C-4CDA-A244-263366867683}" srcOrd="0" destOrd="0" presId="urn:microsoft.com/office/officeart/2005/8/layout/hierarchy1"/>
    <dgm:cxn modelId="{8960769D-71DE-4D99-9F34-769BF076F2E9}" srcId="{54B2661C-300B-4497-A545-1DDB0462188A}" destId="{D0F50BAB-1762-4872-AE00-2E04F7391F0F}" srcOrd="1" destOrd="0" parTransId="{0BFE8CC8-D24D-42A2-B3C7-088045BA421D}" sibTransId="{CF05FAE4-7353-42E7-B460-02CDA03E6F00}"/>
    <dgm:cxn modelId="{D0E0EA9F-6087-412C-AB50-857ACD52081E}" type="presOf" srcId="{54B2661C-300B-4497-A545-1DDB0462188A}" destId="{59BDEB11-DB56-4B17-9FA6-8428A3AAD499}" srcOrd="0" destOrd="0" presId="urn:microsoft.com/office/officeart/2005/8/layout/hierarchy1"/>
    <dgm:cxn modelId="{CAEE11B0-E43C-4308-8B69-2AFC8C221F2D}" type="presOf" srcId="{1D84A88A-3241-448F-B2E5-F4BFAD1C9413}" destId="{B83B8D12-26B8-428A-9C3C-58533417174E}" srcOrd="0" destOrd="0" presId="urn:microsoft.com/office/officeart/2005/8/layout/hierarchy1"/>
    <dgm:cxn modelId="{90BF36F2-4E60-4F69-BA8A-1538FC445A1B}" type="presOf" srcId="{2D365402-8277-4CAA-8141-4B74BB6358DC}" destId="{1C46B26E-8B6C-4ECF-A6F5-810136A8D643}" srcOrd="0" destOrd="0" presId="urn:microsoft.com/office/officeart/2005/8/layout/hierarchy1"/>
    <dgm:cxn modelId="{91DBE170-0967-408E-94D5-2E12770BBA53}" type="presParOf" srcId="{D4ECECC0-294A-493A-8FA4-A0C86ECE67CA}" destId="{2941FCCD-CE9A-4A10-93AA-C6B6CE19ADC3}" srcOrd="0" destOrd="0" presId="urn:microsoft.com/office/officeart/2005/8/layout/hierarchy1"/>
    <dgm:cxn modelId="{B7C03A82-3A43-4234-9387-2EF9AB0BBAF6}" type="presParOf" srcId="{2941FCCD-CE9A-4A10-93AA-C6B6CE19ADC3}" destId="{4CB312D2-F588-425D-B348-313058537743}" srcOrd="0" destOrd="0" presId="urn:microsoft.com/office/officeart/2005/8/layout/hierarchy1"/>
    <dgm:cxn modelId="{44DBEA93-8671-4112-8C5E-D12055A5D5E8}" type="presParOf" srcId="{4CB312D2-F588-425D-B348-313058537743}" destId="{FDE5C8E1-5044-4983-B611-F301FEC795F2}" srcOrd="0" destOrd="0" presId="urn:microsoft.com/office/officeart/2005/8/layout/hierarchy1"/>
    <dgm:cxn modelId="{025F2FA3-7A29-4F93-BBC1-6600934B702B}" type="presParOf" srcId="{4CB312D2-F588-425D-B348-313058537743}" destId="{59BDEB11-DB56-4B17-9FA6-8428A3AAD499}" srcOrd="1" destOrd="0" presId="urn:microsoft.com/office/officeart/2005/8/layout/hierarchy1"/>
    <dgm:cxn modelId="{E52C3938-D2CB-42BD-AFB8-AD08864EE731}" type="presParOf" srcId="{2941FCCD-CE9A-4A10-93AA-C6B6CE19ADC3}" destId="{0436702F-0EF7-443C-9FE3-0F2D023EE90B}" srcOrd="1" destOrd="0" presId="urn:microsoft.com/office/officeart/2005/8/layout/hierarchy1"/>
    <dgm:cxn modelId="{B8321568-F177-4640-8E49-7AD5EBC580DE}" type="presParOf" srcId="{0436702F-0EF7-443C-9FE3-0F2D023EE90B}" destId="{1C46B26E-8B6C-4ECF-A6F5-810136A8D643}" srcOrd="0" destOrd="0" presId="urn:microsoft.com/office/officeart/2005/8/layout/hierarchy1"/>
    <dgm:cxn modelId="{E7DBE486-FF7A-4EC8-9115-C2328FE80478}" type="presParOf" srcId="{0436702F-0EF7-443C-9FE3-0F2D023EE90B}" destId="{DC01CED7-5C54-441F-AA2C-F493A85F3CA0}" srcOrd="1" destOrd="0" presId="urn:microsoft.com/office/officeart/2005/8/layout/hierarchy1"/>
    <dgm:cxn modelId="{08E1A860-5CBC-4C2C-B330-ECE6AE5E3739}" type="presParOf" srcId="{DC01CED7-5C54-441F-AA2C-F493A85F3CA0}" destId="{4FE7BC35-FFB4-4573-B727-A66816267FBE}" srcOrd="0" destOrd="0" presId="urn:microsoft.com/office/officeart/2005/8/layout/hierarchy1"/>
    <dgm:cxn modelId="{46A86331-9B08-4582-889F-B468597AF7F0}" type="presParOf" srcId="{4FE7BC35-FFB4-4573-B727-A66816267FBE}" destId="{BF3921BE-D8DF-493B-B3E3-35D05C6A8B76}" srcOrd="0" destOrd="0" presId="urn:microsoft.com/office/officeart/2005/8/layout/hierarchy1"/>
    <dgm:cxn modelId="{977683BC-A9FB-4EC6-BD55-E373FBD0459D}" type="presParOf" srcId="{4FE7BC35-FFB4-4573-B727-A66816267FBE}" destId="{B83B8D12-26B8-428A-9C3C-58533417174E}" srcOrd="1" destOrd="0" presId="urn:microsoft.com/office/officeart/2005/8/layout/hierarchy1"/>
    <dgm:cxn modelId="{FF9D1D36-D6EC-47A6-879C-9AC22247428C}" type="presParOf" srcId="{DC01CED7-5C54-441F-AA2C-F493A85F3CA0}" destId="{94E43351-C329-4A99-B59A-60107F2F2543}" srcOrd="1" destOrd="0" presId="urn:microsoft.com/office/officeart/2005/8/layout/hierarchy1"/>
    <dgm:cxn modelId="{63EAADE9-D26E-42A0-8FAE-ECB011CE4929}" type="presParOf" srcId="{0436702F-0EF7-443C-9FE3-0F2D023EE90B}" destId="{BC58F6E9-6892-470A-B9A5-7BB1C3F30A6F}" srcOrd="2" destOrd="0" presId="urn:microsoft.com/office/officeart/2005/8/layout/hierarchy1"/>
    <dgm:cxn modelId="{D7B2442B-7102-45FC-A4C9-8442F1171B15}" type="presParOf" srcId="{0436702F-0EF7-443C-9FE3-0F2D023EE90B}" destId="{D23FF40F-8B90-420C-8D5A-B3273BE4267D}" srcOrd="3" destOrd="0" presId="urn:microsoft.com/office/officeart/2005/8/layout/hierarchy1"/>
    <dgm:cxn modelId="{752376B9-E2A0-47A8-99CC-589AD751BD37}" type="presParOf" srcId="{D23FF40F-8B90-420C-8D5A-B3273BE4267D}" destId="{31F1EEB9-4FE5-4D50-B4DA-06C7B40764C7}" srcOrd="0" destOrd="0" presId="urn:microsoft.com/office/officeart/2005/8/layout/hierarchy1"/>
    <dgm:cxn modelId="{6AE7B427-8ADB-4D5E-9900-56FB79E02B39}" type="presParOf" srcId="{31F1EEB9-4FE5-4D50-B4DA-06C7B40764C7}" destId="{3E506C09-1B0D-43B3-AD63-70F5F04E01BE}" srcOrd="0" destOrd="0" presId="urn:microsoft.com/office/officeart/2005/8/layout/hierarchy1"/>
    <dgm:cxn modelId="{2D9A34CE-AE41-4F17-9592-AC47472C0327}" type="presParOf" srcId="{31F1EEB9-4FE5-4D50-B4DA-06C7B40764C7}" destId="{78B54EEC-489C-4CDA-A244-263366867683}" srcOrd="1" destOrd="0" presId="urn:microsoft.com/office/officeart/2005/8/layout/hierarchy1"/>
    <dgm:cxn modelId="{0626E7EF-70D2-42C9-AD3B-938A10F19C6E}" type="presParOf" srcId="{D23FF40F-8B90-420C-8D5A-B3273BE4267D}" destId="{6657EECA-9E32-40C9-AA2B-200AECE333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8526226-612A-4888-AAF2-EEC078CD67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4B2661C-300B-4497-A545-1DDB0462188A}">
      <dgm:prSet/>
      <dgm:spPr/>
      <dgm:t>
        <a:bodyPr/>
        <a:lstStyle/>
        <a:p>
          <a:r>
            <a:rPr lang="pl-PL" dirty="0"/>
            <a:t>Dodanie @messagedriven w implementacji zmienia zwykłego beana w MDB (</a:t>
          </a:r>
          <a:r>
            <a:rPr lang="pl-PL" dirty="0" err="1"/>
            <a:t>message</a:t>
          </a:r>
          <a:r>
            <a:rPr lang="pl-PL" dirty="0"/>
            <a:t> </a:t>
          </a:r>
          <a:r>
            <a:rPr lang="pl-PL" dirty="0" err="1"/>
            <a:t>driven</a:t>
          </a:r>
          <a:r>
            <a:rPr lang="pl-PL" dirty="0"/>
            <a:t> bean)</a:t>
          </a:r>
          <a:endParaRPr lang="en-US" dirty="0"/>
        </a:p>
      </dgm:t>
    </dgm:pt>
    <dgm:pt modelId="{8B4C29AE-BE01-41AE-90C5-9BD9816DF285}" type="parTrans" cxnId="{7F984947-620A-4739-911E-822E335EE7D6}">
      <dgm:prSet/>
      <dgm:spPr/>
      <dgm:t>
        <a:bodyPr/>
        <a:lstStyle/>
        <a:p>
          <a:endParaRPr lang="en-US"/>
        </a:p>
      </dgm:t>
    </dgm:pt>
    <dgm:pt modelId="{E81229CE-A31F-41C7-AA84-56877D3DE222}" type="sibTrans" cxnId="{7F984947-620A-4739-911E-822E335EE7D6}">
      <dgm:prSet/>
      <dgm:spPr/>
      <dgm:t>
        <a:bodyPr/>
        <a:lstStyle/>
        <a:p>
          <a:endParaRPr lang="en-US"/>
        </a:p>
      </dgm:t>
    </dgm:pt>
    <dgm:pt modelId="{D39C1B8D-39FE-49ED-9E25-2F39894E76F4}">
      <dgm:prSet/>
      <dgm:spPr/>
      <dgm:t>
        <a:bodyPr/>
        <a:lstStyle/>
        <a:p>
          <a:r>
            <a:rPr lang="pl-PL" dirty="0"/>
            <a:t>Ważne własności klasy:</a:t>
          </a:r>
          <a:br>
            <a:rPr lang="pl-PL" dirty="0"/>
          </a:br>
          <a:r>
            <a:rPr lang="pl-PL" dirty="0" err="1"/>
            <a:t>destinationLookup</a:t>
          </a:r>
          <a:r>
            <a:rPr lang="pl-PL" dirty="0"/>
            <a:t> – wyszukanie nazwy kolejki lub tematu w JNDI (Java </a:t>
          </a:r>
          <a:r>
            <a:rPr lang="pl-PL" dirty="0" err="1"/>
            <a:t>Naming</a:t>
          </a:r>
          <a:r>
            <a:rPr lang="pl-PL" dirty="0"/>
            <a:t> and Directory Interface)</a:t>
          </a:r>
          <a:br>
            <a:rPr lang="pl-PL" dirty="0"/>
          </a:br>
          <a:r>
            <a:rPr lang="pl-PL" dirty="0" err="1"/>
            <a:t>destinationType</a:t>
          </a:r>
          <a:r>
            <a:rPr lang="pl-PL" dirty="0"/>
            <a:t> – typ kolejki – </a:t>
          </a:r>
          <a:r>
            <a:rPr lang="pl-PL" dirty="0" err="1"/>
            <a:t>javax.jms.Queue</a:t>
          </a:r>
          <a:r>
            <a:rPr lang="pl-PL" dirty="0"/>
            <a:t> lub </a:t>
          </a:r>
          <a:r>
            <a:rPr lang="pl-PL" dirty="0" err="1"/>
            <a:t>javax.jms.Topic</a:t>
          </a:r>
          <a:endParaRPr lang="en-US" dirty="0"/>
        </a:p>
      </dgm:t>
    </dgm:pt>
    <dgm:pt modelId="{77EE9126-6898-4208-8F3B-2991F628736C}" type="parTrans" cxnId="{D69C73E8-5FFD-484A-B6C7-982CC0FB1444}">
      <dgm:prSet/>
      <dgm:spPr/>
      <dgm:t>
        <a:bodyPr/>
        <a:lstStyle/>
        <a:p>
          <a:endParaRPr lang="en-US"/>
        </a:p>
      </dgm:t>
    </dgm:pt>
    <dgm:pt modelId="{DE6164E6-BFAB-4F6C-A4D7-828F3A51DB25}" type="sibTrans" cxnId="{D69C73E8-5FFD-484A-B6C7-982CC0FB1444}">
      <dgm:prSet/>
      <dgm:spPr/>
      <dgm:t>
        <a:bodyPr/>
        <a:lstStyle/>
        <a:p>
          <a:endParaRPr lang="en-US"/>
        </a:p>
      </dgm:t>
    </dgm:pt>
    <dgm:pt modelId="{12BF16EC-2709-46D7-B8FC-CFDCB56ED69E}">
      <dgm:prSet/>
      <dgm:spPr/>
      <dgm:t>
        <a:bodyPr/>
        <a:lstStyle/>
        <a:p>
          <a:r>
            <a:rPr lang="pl-PL"/>
            <a:t>Kontener może zawierać obsługę wielu wiadomości.</a:t>
          </a:r>
          <a:endParaRPr lang="en-US"/>
        </a:p>
      </dgm:t>
    </dgm:pt>
    <dgm:pt modelId="{2692CA3B-A8EB-4B49-A554-BA02E134E723}" type="parTrans" cxnId="{795C8CDD-C186-4B3B-9F3E-B0CE0C0EB039}">
      <dgm:prSet/>
      <dgm:spPr/>
      <dgm:t>
        <a:bodyPr/>
        <a:lstStyle/>
        <a:p>
          <a:endParaRPr lang="en-US"/>
        </a:p>
      </dgm:t>
    </dgm:pt>
    <dgm:pt modelId="{F5C425D7-1EB1-45BF-BE66-CC07DB9E6E44}" type="sibTrans" cxnId="{795C8CDD-C186-4B3B-9F3E-B0CE0C0EB039}">
      <dgm:prSet/>
      <dgm:spPr/>
      <dgm:t>
        <a:bodyPr/>
        <a:lstStyle/>
        <a:p>
          <a:endParaRPr lang="en-US"/>
        </a:p>
      </dgm:t>
    </dgm:pt>
    <dgm:pt modelId="{25640061-C930-4F04-95E3-447C1A41374E}" type="pres">
      <dgm:prSet presAssocID="{B8526226-612A-4888-AAF2-EEC078CD677A}" presName="hierChild1" presStyleCnt="0">
        <dgm:presLayoutVars>
          <dgm:chPref val="1"/>
          <dgm:dir/>
          <dgm:animOne val="branch"/>
          <dgm:animLvl val="lvl"/>
          <dgm:resizeHandles/>
        </dgm:presLayoutVars>
      </dgm:prSet>
      <dgm:spPr/>
    </dgm:pt>
    <dgm:pt modelId="{36BABCBE-7ED3-4693-A07A-15702C1DDDE6}" type="pres">
      <dgm:prSet presAssocID="{54B2661C-300B-4497-A545-1DDB0462188A}" presName="hierRoot1" presStyleCnt="0"/>
      <dgm:spPr/>
    </dgm:pt>
    <dgm:pt modelId="{5951853E-2155-44F9-8836-FEFDB2FF4DE9}" type="pres">
      <dgm:prSet presAssocID="{54B2661C-300B-4497-A545-1DDB0462188A}" presName="composite" presStyleCnt="0"/>
      <dgm:spPr/>
    </dgm:pt>
    <dgm:pt modelId="{F7B44CA6-0E27-4262-8845-D685C0C8BC44}" type="pres">
      <dgm:prSet presAssocID="{54B2661C-300B-4497-A545-1DDB0462188A}" presName="background" presStyleLbl="node0" presStyleIdx="0" presStyleCnt="3"/>
      <dgm:spPr/>
    </dgm:pt>
    <dgm:pt modelId="{1A7272DA-8F13-4E01-A089-B8C6DF457CF7}" type="pres">
      <dgm:prSet presAssocID="{54B2661C-300B-4497-A545-1DDB0462188A}" presName="text" presStyleLbl="fgAcc0" presStyleIdx="0" presStyleCnt="3">
        <dgm:presLayoutVars>
          <dgm:chPref val="3"/>
        </dgm:presLayoutVars>
      </dgm:prSet>
      <dgm:spPr/>
    </dgm:pt>
    <dgm:pt modelId="{C2A6312A-F5E1-494A-B9F6-EF36432DD6E6}" type="pres">
      <dgm:prSet presAssocID="{54B2661C-300B-4497-A545-1DDB0462188A}" presName="hierChild2" presStyleCnt="0"/>
      <dgm:spPr/>
    </dgm:pt>
    <dgm:pt modelId="{7609EC10-89CD-4606-8E4C-7DD166847D08}" type="pres">
      <dgm:prSet presAssocID="{D39C1B8D-39FE-49ED-9E25-2F39894E76F4}" presName="hierRoot1" presStyleCnt="0"/>
      <dgm:spPr/>
    </dgm:pt>
    <dgm:pt modelId="{96DC37C9-EFEB-48BF-8869-C0E4DB34C603}" type="pres">
      <dgm:prSet presAssocID="{D39C1B8D-39FE-49ED-9E25-2F39894E76F4}" presName="composite" presStyleCnt="0"/>
      <dgm:spPr/>
    </dgm:pt>
    <dgm:pt modelId="{C0760B9A-F718-497B-87AA-8896620865E6}" type="pres">
      <dgm:prSet presAssocID="{D39C1B8D-39FE-49ED-9E25-2F39894E76F4}" presName="background" presStyleLbl="node0" presStyleIdx="1" presStyleCnt="3"/>
      <dgm:spPr/>
    </dgm:pt>
    <dgm:pt modelId="{6B597F64-E28C-4A09-9C5D-7B288475FB93}" type="pres">
      <dgm:prSet presAssocID="{D39C1B8D-39FE-49ED-9E25-2F39894E76F4}" presName="text" presStyleLbl="fgAcc0" presStyleIdx="1" presStyleCnt="3">
        <dgm:presLayoutVars>
          <dgm:chPref val="3"/>
        </dgm:presLayoutVars>
      </dgm:prSet>
      <dgm:spPr/>
    </dgm:pt>
    <dgm:pt modelId="{8BA429B3-8D37-4310-B720-DDB503A69D79}" type="pres">
      <dgm:prSet presAssocID="{D39C1B8D-39FE-49ED-9E25-2F39894E76F4}" presName="hierChild2" presStyleCnt="0"/>
      <dgm:spPr/>
    </dgm:pt>
    <dgm:pt modelId="{984E64CC-521E-4E68-8611-E533A7631CC2}" type="pres">
      <dgm:prSet presAssocID="{12BF16EC-2709-46D7-B8FC-CFDCB56ED69E}" presName="hierRoot1" presStyleCnt="0"/>
      <dgm:spPr/>
    </dgm:pt>
    <dgm:pt modelId="{727CACE1-D3B0-4B90-B410-C5A5EEE7EAC3}" type="pres">
      <dgm:prSet presAssocID="{12BF16EC-2709-46D7-B8FC-CFDCB56ED69E}" presName="composite" presStyleCnt="0"/>
      <dgm:spPr/>
    </dgm:pt>
    <dgm:pt modelId="{9115D523-8E5D-471B-B9F6-40851284718A}" type="pres">
      <dgm:prSet presAssocID="{12BF16EC-2709-46D7-B8FC-CFDCB56ED69E}" presName="background" presStyleLbl="node0" presStyleIdx="2" presStyleCnt="3"/>
      <dgm:spPr/>
    </dgm:pt>
    <dgm:pt modelId="{47401918-D681-4C6F-A9D7-FE49E3CF8BB5}" type="pres">
      <dgm:prSet presAssocID="{12BF16EC-2709-46D7-B8FC-CFDCB56ED69E}" presName="text" presStyleLbl="fgAcc0" presStyleIdx="2" presStyleCnt="3">
        <dgm:presLayoutVars>
          <dgm:chPref val="3"/>
        </dgm:presLayoutVars>
      </dgm:prSet>
      <dgm:spPr/>
    </dgm:pt>
    <dgm:pt modelId="{6048D06C-201C-4A95-B676-80CDF550613C}" type="pres">
      <dgm:prSet presAssocID="{12BF16EC-2709-46D7-B8FC-CFDCB56ED69E}" presName="hierChild2" presStyleCnt="0"/>
      <dgm:spPr/>
    </dgm:pt>
  </dgm:ptLst>
  <dgm:cxnLst>
    <dgm:cxn modelId="{F3395D00-D3F1-4219-869B-72639BD7CAE7}" type="presOf" srcId="{12BF16EC-2709-46D7-B8FC-CFDCB56ED69E}" destId="{47401918-D681-4C6F-A9D7-FE49E3CF8BB5}" srcOrd="0" destOrd="0" presId="urn:microsoft.com/office/officeart/2005/8/layout/hierarchy1"/>
    <dgm:cxn modelId="{93974D1E-AB32-45C5-8AD0-F820405CBD59}" type="presOf" srcId="{54B2661C-300B-4497-A545-1DDB0462188A}" destId="{1A7272DA-8F13-4E01-A089-B8C6DF457CF7}" srcOrd="0" destOrd="0" presId="urn:microsoft.com/office/officeart/2005/8/layout/hierarchy1"/>
    <dgm:cxn modelId="{6AA51728-2CE7-4198-B6FC-A93186E2DDFA}" type="presOf" srcId="{D39C1B8D-39FE-49ED-9E25-2F39894E76F4}" destId="{6B597F64-E28C-4A09-9C5D-7B288475FB93}" srcOrd="0" destOrd="0" presId="urn:microsoft.com/office/officeart/2005/8/layout/hierarchy1"/>
    <dgm:cxn modelId="{23FCB832-EB39-4013-86B0-B0FD49835891}" type="presOf" srcId="{B8526226-612A-4888-AAF2-EEC078CD677A}" destId="{25640061-C930-4F04-95E3-447C1A41374E}" srcOrd="0" destOrd="0" presId="urn:microsoft.com/office/officeart/2005/8/layout/hierarchy1"/>
    <dgm:cxn modelId="{7F984947-620A-4739-911E-822E335EE7D6}" srcId="{B8526226-612A-4888-AAF2-EEC078CD677A}" destId="{54B2661C-300B-4497-A545-1DDB0462188A}" srcOrd="0" destOrd="0" parTransId="{8B4C29AE-BE01-41AE-90C5-9BD9816DF285}" sibTransId="{E81229CE-A31F-41C7-AA84-56877D3DE222}"/>
    <dgm:cxn modelId="{795C8CDD-C186-4B3B-9F3E-B0CE0C0EB039}" srcId="{B8526226-612A-4888-AAF2-EEC078CD677A}" destId="{12BF16EC-2709-46D7-B8FC-CFDCB56ED69E}" srcOrd="2" destOrd="0" parTransId="{2692CA3B-A8EB-4B49-A554-BA02E134E723}" sibTransId="{F5C425D7-1EB1-45BF-BE66-CC07DB9E6E44}"/>
    <dgm:cxn modelId="{D69C73E8-5FFD-484A-B6C7-982CC0FB1444}" srcId="{B8526226-612A-4888-AAF2-EEC078CD677A}" destId="{D39C1B8D-39FE-49ED-9E25-2F39894E76F4}" srcOrd="1" destOrd="0" parTransId="{77EE9126-6898-4208-8F3B-2991F628736C}" sibTransId="{DE6164E6-BFAB-4F6C-A4D7-828F3A51DB25}"/>
    <dgm:cxn modelId="{3F112098-3682-4A5D-A62E-12A85BF53977}" type="presParOf" srcId="{25640061-C930-4F04-95E3-447C1A41374E}" destId="{36BABCBE-7ED3-4693-A07A-15702C1DDDE6}" srcOrd="0" destOrd="0" presId="urn:microsoft.com/office/officeart/2005/8/layout/hierarchy1"/>
    <dgm:cxn modelId="{301569BB-7FDE-453C-8DE1-AAAE340A1360}" type="presParOf" srcId="{36BABCBE-7ED3-4693-A07A-15702C1DDDE6}" destId="{5951853E-2155-44F9-8836-FEFDB2FF4DE9}" srcOrd="0" destOrd="0" presId="urn:microsoft.com/office/officeart/2005/8/layout/hierarchy1"/>
    <dgm:cxn modelId="{08D6EA52-210C-4F53-B96A-B7DF2109EBAD}" type="presParOf" srcId="{5951853E-2155-44F9-8836-FEFDB2FF4DE9}" destId="{F7B44CA6-0E27-4262-8845-D685C0C8BC44}" srcOrd="0" destOrd="0" presId="urn:microsoft.com/office/officeart/2005/8/layout/hierarchy1"/>
    <dgm:cxn modelId="{26C09BA1-3396-4572-9DA4-959B66388D13}" type="presParOf" srcId="{5951853E-2155-44F9-8836-FEFDB2FF4DE9}" destId="{1A7272DA-8F13-4E01-A089-B8C6DF457CF7}" srcOrd="1" destOrd="0" presId="urn:microsoft.com/office/officeart/2005/8/layout/hierarchy1"/>
    <dgm:cxn modelId="{935DF30C-CF5E-4375-A7BE-40303AD3EA74}" type="presParOf" srcId="{36BABCBE-7ED3-4693-A07A-15702C1DDDE6}" destId="{C2A6312A-F5E1-494A-B9F6-EF36432DD6E6}" srcOrd="1" destOrd="0" presId="urn:microsoft.com/office/officeart/2005/8/layout/hierarchy1"/>
    <dgm:cxn modelId="{F3558C77-7D51-4CF9-8AA2-E89E9BB13DD5}" type="presParOf" srcId="{25640061-C930-4F04-95E3-447C1A41374E}" destId="{7609EC10-89CD-4606-8E4C-7DD166847D08}" srcOrd="1" destOrd="0" presId="urn:microsoft.com/office/officeart/2005/8/layout/hierarchy1"/>
    <dgm:cxn modelId="{29A66295-7157-47A3-9C9B-A9ACD20D9F24}" type="presParOf" srcId="{7609EC10-89CD-4606-8E4C-7DD166847D08}" destId="{96DC37C9-EFEB-48BF-8869-C0E4DB34C603}" srcOrd="0" destOrd="0" presId="urn:microsoft.com/office/officeart/2005/8/layout/hierarchy1"/>
    <dgm:cxn modelId="{1B420766-5F75-45D6-8163-CA627ADE2ADE}" type="presParOf" srcId="{96DC37C9-EFEB-48BF-8869-C0E4DB34C603}" destId="{C0760B9A-F718-497B-87AA-8896620865E6}" srcOrd="0" destOrd="0" presId="urn:microsoft.com/office/officeart/2005/8/layout/hierarchy1"/>
    <dgm:cxn modelId="{F643EA9F-2DC2-41A0-A1E2-C93A71AD0390}" type="presParOf" srcId="{96DC37C9-EFEB-48BF-8869-C0E4DB34C603}" destId="{6B597F64-E28C-4A09-9C5D-7B288475FB93}" srcOrd="1" destOrd="0" presId="urn:microsoft.com/office/officeart/2005/8/layout/hierarchy1"/>
    <dgm:cxn modelId="{FAF6664B-41A2-49F4-BC66-87151B27E4A1}" type="presParOf" srcId="{7609EC10-89CD-4606-8E4C-7DD166847D08}" destId="{8BA429B3-8D37-4310-B720-DDB503A69D79}" srcOrd="1" destOrd="0" presId="urn:microsoft.com/office/officeart/2005/8/layout/hierarchy1"/>
    <dgm:cxn modelId="{742B5513-7AAE-4AC8-A27A-91AA3C9452AE}" type="presParOf" srcId="{25640061-C930-4F04-95E3-447C1A41374E}" destId="{984E64CC-521E-4E68-8611-E533A7631CC2}" srcOrd="2" destOrd="0" presId="urn:microsoft.com/office/officeart/2005/8/layout/hierarchy1"/>
    <dgm:cxn modelId="{D79E4A9F-201A-4AAB-AB6B-5B655A9C0CBE}" type="presParOf" srcId="{984E64CC-521E-4E68-8611-E533A7631CC2}" destId="{727CACE1-D3B0-4B90-B410-C5A5EEE7EAC3}" srcOrd="0" destOrd="0" presId="urn:microsoft.com/office/officeart/2005/8/layout/hierarchy1"/>
    <dgm:cxn modelId="{1E109F0C-2906-4755-8315-0FC859E07762}" type="presParOf" srcId="{727CACE1-D3B0-4B90-B410-C5A5EEE7EAC3}" destId="{9115D523-8E5D-471B-B9F6-40851284718A}" srcOrd="0" destOrd="0" presId="urn:microsoft.com/office/officeart/2005/8/layout/hierarchy1"/>
    <dgm:cxn modelId="{262BA735-A946-4CAB-BBE9-DA3A0BDF6FA6}" type="presParOf" srcId="{727CACE1-D3B0-4B90-B410-C5A5EEE7EAC3}" destId="{47401918-D681-4C6F-A9D7-FE49E3CF8BB5}" srcOrd="1" destOrd="0" presId="urn:microsoft.com/office/officeart/2005/8/layout/hierarchy1"/>
    <dgm:cxn modelId="{2A02DFFE-0352-4523-9528-254D7B2F71C3}" type="presParOf" srcId="{984E64CC-521E-4E68-8611-E533A7631CC2}" destId="{6048D06C-201C-4A95-B676-80CDF550613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38C30BE-8681-4905-95E9-9D174F72B66E}"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A6D5D104-F33F-465C-A1B9-ACB8CAE37A3D}">
      <dgm:prSet/>
      <dgm:spPr/>
      <dgm:t>
        <a:bodyPr/>
        <a:lstStyle/>
        <a:p>
          <a:r>
            <a:rPr lang="pl-PL"/>
            <a:t>Mogą zwracać void lub typ </a:t>
          </a:r>
          <a:r>
            <a:rPr lang="fr-FR"/>
            <a:t>java.util.concurrent.Future &lt;T&gt;.</a:t>
          </a:r>
          <a:endParaRPr lang="en-US"/>
        </a:p>
      </dgm:t>
    </dgm:pt>
    <dgm:pt modelId="{A98C2000-D7DC-42E0-AF73-2DF024576092}" type="parTrans" cxnId="{2312A582-ECEF-4CE8-9C39-6C68A80D09DC}">
      <dgm:prSet/>
      <dgm:spPr/>
      <dgm:t>
        <a:bodyPr/>
        <a:lstStyle/>
        <a:p>
          <a:endParaRPr lang="en-US"/>
        </a:p>
      </dgm:t>
    </dgm:pt>
    <dgm:pt modelId="{DAC364D5-C07D-4AF9-8F5D-69A21637586B}" type="sibTrans" cxnId="{2312A582-ECEF-4CE8-9C39-6C68A80D09DC}">
      <dgm:prSet/>
      <dgm:spPr/>
      <dgm:t>
        <a:bodyPr/>
        <a:lstStyle/>
        <a:p>
          <a:endParaRPr lang="en-US"/>
        </a:p>
      </dgm:t>
    </dgm:pt>
    <dgm:pt modelId="{AF3174EF-18B8-4FCF-B9E2-CEE23B24E80B}">
      <dgm:prSet/>
      <dgm:spPr/>
      <dgm:t>
        <a:bodyPr/>
        <a:lstStyle/>
        <a:p>
          <a:r>
            <a:rPr lang="pl-PL"/>
            <a:t>Asynchroniczna metoda natychmiast zwraca wynik i nie powoduje blokady wątku.</a:t>
          </a:r>
          <a:endParaRPr lang="en-US"/>
        </a:p>
      </dgm:t>
    </dgm:pt>
    <dgm:pt modelId="{63F2F258-36C6-4BE2-8F32-0C45F86124ED}" type="parTrans" cxnId="{35A62F2F-57B0-4F77-B3FF-B1A103E4B03F}">
      <dgm:prSet/>
      <dgm:spPr/>
      <dgm:t>
        <a:bodyPr/>
        <a:lstStyle/>
        <a:p>
          <a:endParaRPr lang="en-US"/>
        </a:p>
      </dgm:t>
    </dgm:pt>
    <dgm:pt modelId="{5DF23435-AD8B-463B-8AEA-DD8FB4E41026}" type="sibTrans" cxnId="{35A62F2F-57B0-4F77-B3FF-B1A103E4B03F}">
      <dgm:prSet/>
      <dgm:spPr/>
      <dgm:t>
        <a:bodyPr/>
        <a:lstStyle/>
        <a:p>
          <a:endParaRPr lang="en-US"/>
        </a:p>
      </dgm:t>
    </dgm:pt>
    <dgm:pt modelId="{97DC1CC7-A4B3-46DB-B1E9-93A33A2B5619}">
      <dgm:prSet/>
      <dgm:spPr/>
      <dgm:t>
        <a:bodyPr/>
        <a:lstStyle/>
        <a:p>
          <a:r>
            <a:rPr lang="pl-PL" dirty="0"/>
            <a:t>Klient może zweryfikować stworzony typ </a:t>
          </a:r>
          <a:r>
            <a:rPr lang="pl-PL" dirty="0" err="1"/>
            <a:t>Future</a:t>
          </a:r>
          <a:r>
            <a:rPr lang="pl-PL" dirty="0"/>
            <a:t> celem sprawdzenia rezultatu.</a:t>
          </a:r>
          <a:endParaRPr lang="en-US" dirty="0"/>
        </a:p>
      </dgm:t>
    </dgm:pt>
    <dgm:pt modelId="{5472E575-B6D5-4E1C-8F46-64EC8A3F2DA2}" type="parTrans" cxnId="{D3D93FD3-5DBE-4A0F-A4BC-2738141C9E19}">
      <dgm:prSet/>
      <dgm:spPr/>
      <dgm:t>
        <a:bodyPr/>
        <a:lstStyle/>
        <a:p>
          <a:endParaRPr lang="en-US"/>
        </a:p>
      </dgm:t>
    </dgm:pt>
    <dgm:pt modelId="{9B5B7872-4E03-4DBF-B00C-DC36FFE273B2}" type="sibTrans" cxnId="{D3D93FD3-5DBE-4A0F-A4BC-2738141C9E19}">
      <dgm:prSet/>
      <dgm:spPr/>
      <dgm:t>
        <a:bodyPr/>
        <a:lstStyle/>
        <a:p>
          <a:endParaRPr lang="en-US"/>
        </a:p>
      </dgm:t>
    </dgm:pt>
    <dgm:pt modelId="{F3FBEA08-80CD-4B81-B605-2BE04FD8485F}" type="pres">
      <dgm:prSet presAssocID="{B38C30BE-8681-4905-95E9-9D174F72B66E}" presName="hierChild1" presStyleCnt="0">
        <dgm:presLayoutVars>
          <dgm:chPref val="1"/>
          <dgm:dir/>
          <dgm:animOne val="branch"/>
          <dgm:animLvl val="lvl"/>
          <dgm:resizeHandles/>
        </dgm:presLayoutVars>
      </dgm:prSet>
      <dgm:spPr/>
    </dgm:pt>
    <dgm:pt modelId="{1EC20FC3-71E2-463F-B64B-90C9F2C913FA}" type="pres">
      <dgm:prSet presAssocID="{A6D5D104-F33F-465C-A1B9-ACB8CAE37A3D}" presName="hierRoot1" presStyleCnt="0"/>
      <dgm:spPr/>
    </dgm:pt>
    <dgm:pt modelId="{16FDECE7-F0D9-493A-BBAF-B2A750E6260A}" type="pres">
      <dgm:prSet presAssocID="{A6D5D104-F33F-465C-A1B9-ACB8CAE37A3D}" presName="composite" presStyleCnt="0"/>
      <dgm:spPr/>
    </dgm:pt>
    <dgm:pt modelId="{39BCA7BC-0252-4EF1-9A79-227D3898CA5D}" type="pres">
      <dgm:prSet presAssocID="{A6D5D104-F33F-465C-A1B9-ACB8CAE37A3D}" presName="background" presStyleLbl="node0" presStyleIdx="0" presStyleCnt="3"/>
      <dgm:spPr/>
    </dgm:pt>
    <dgm:pt modelId="{20017E97-9181-42C7-B20A-0D6F8E46AE75}" type="pres">
      <dgm:prSet presAssocID="{A6D5D104-F33F-465C-A1B9-ACB8CAE37A3D}" presName="text" presStyleLbl="fgAcc0" presStyleIdx="0" presStyleCnt="3">
        <dgm:presLayoutVars>
          <dgm:chPref val="3"/>
        </dgm:presLayoutVars>
      </dgm:prSet>
      <dgm:spPr/>
    </dgm:pt>
    <dgm:pt modelId="{AF353C81-7ADB-4711-B253-5279CFDBB6AA}" type="pres">
      <dgm:prSet presAssocID="{A6D5D104-F33F-465C-A1B9-ACB8CAE37A3D}" presName="hierChild2" presStyleCnt="0"/>
      <dgm:spPr/>
    </dgm:pt>
    <dgm:pt modelId="{706C3F5E-CA14-4B63-96B0-FE5EB24DB3C0}" type="pres">
      <dgm:prSet presAssocID="{AF3174EF-18B8-4FCF-B9E2-CEE23B24E80B}" presName="hierRoot1" presStyleCnt="0"/>
      <dgm:spPr/>
    </dgm:pt>
    <dgm:pt modelId="{791F8EC5-DC79-4515-84C2-8B731C0C8C94}" type="pres">
      <dgm:prSet presAssocID="{AF3174EF-18B8-4FCF-B9E2-CEE23B24E80B}" presName="composite" presStyleCnt="0"/>
      <dgm:spPr/>
    </dgm:pt>
    <dgm:pt modelId="{E09F7395-1F7F-4A1E-BD5E-9AFB57C5FCDC}" type="pres">
      <dgm:prSet presAssocID="{AF3174EF-18B8-4FCF-B9E2-CEE23B24E80B}" presName="background" presStyleLbl="node0" presStyleIdx="1" presStyleCnt="3"/>
      <dgm:spPr/>
    </dgm:pt>
    <dgm:pt modelId="{4CEBB5DC-32F7-4C88-AB9F-4BB9B13154BA}" type="pres">
      <dgm:prSet presAssocID="{AF3174EF-18B8-4FCF-B9E2-CEE23B24E80B}" presName="text" presStyleLbl="fgAcc0" presStyleIdx="1" presStyleCnt="3">
        <dgm:presLayoutVars>
          <dgm:chPref val="3"/>
        </dgm:presLayoutVars>
      </dgm:prSet>
      <dgm:spPr/>
    </dgm:pt>
    <dgm:pt modelId="{E74749BA-00A2-4341-97CD-6D7386489DB8}" type="pres">
      <dgm:prSet presAssocID="{AF3174EF-18B8-4FCF-B9E2-CEE23B24E80B}" presName="hierChild2" presStyleCnt="0"/>
      <dgm:spPr/>
    </dgm:pt>
    <dgm:pt modelId="{6B85702F-D810-40E6-BCC5-0F6992988369}" type="pres">
      <dgm:prSet presAssocID="{97DC1CC7-A4B3-46DB-B1E9-93A33A2B5619}" presName="hierRoot1" presStyleCnt="0"/>
      <dgm:spPr/>
    </dgm:pt>
    <dgm:pt modelId="{92C06404-5D4F-4C26-86DD-4FBE8D90AA02}" type="pres">
      <dgm:prSet presAssocID="{97DC1CC7-A4B3-46DB-B1E9-93A33A2B5619}" presName="composite" presStyleCnt="0"/>
      <dgm:spPr/>
    </dgm:pt>
    <dgm:pt modelId="{C0442CC3-09F6-4988-BA1B-0041556E17F1}" type="pres">
      <dgm:prSet presAssocID="{97DC1CC7-A4B3-46DB-B1E9-93A33A2B5619}" presName="background" presStyleLbl="node0" presStyleIdx="2" presStyleCnt="3"/>
      <dgm:spPr/>
    </dgm:pt>
    <dgm:pt modelId="{EA03DCCA-6870-4BBD-80BB-95D865C4B0E1}" type="pres">
      <dgm:prSet presAssocID="{97DC1CC7-A4B3-46DB-B1E9-93A33A2B5619}" presName="text" presStyleLbl="fgAcc0" presStyleIdx="2" presStyleCnt="3">
        <dgm:presLayoutVars>
          <dgm:chPref val="3"/>
        </dgm:presLayoutVars>
      </dgm:prSet>
      <dgm:spPr/>
    </dgm:pt>
    <dgm:pt modelId="{5EE0947C-350F-46BA-9084-D99B7FA807E5}" type="pres">
      <dgm:prSet presAssocID="{97DC1CC7-A4B3-46DB-B1E9-93A33A2B5619}" presName="hierChild2" presStyleCnt="0"/>
      <dgm:spPr/>
    </dgm:pt>
  </dgm:ptLst>
  <dgm:cxnLst>
    <dgm:cxn modelId="{35A62F2F-57B0-4F77-B3FF-B1A103E4B03F}" srcId="{B38C30BE-8681-4905-95E9-9D174F72B66E}" destId="{AF3174EF-18B8-4FCF-B9E2-CEE23B24E80B}" srcOrd="1" destOrd="0" parTransId="{63F2F258-36C6-4BE2-8F32-0C45F86124ED}" sibTransId="{5DF23435-AD8B-463B-8AEA-DD8FB4E41026}"/>
    <dgm:cxn modelId="{64C95F81-0473-4E16-B525-B551C81CE828}" type="presOf" srcId="{AF3174EF-18B8-4FCF-B9E2-CEE23B24E80B}" destId="{4CEBB5DC-32F7-4C88-AB9F-4BB9B13154BA}" srcOrd="0" destOrd="0" presId="urn:microsoft.com/office/officeart/2005/8/layout/hierarchy1"/>
    <dgm:cxn modelId="{2312A582-ECEF-4CE8-9C39-6C68A80D09DC}" srcId="{B38C30BE-8681-4905-95E9-9D174F72B66E}" destId="{A6D5D104-F33F-465C-A1B9-ACB8CAE37A3D}" srcOrd="0" destOrd="0" parTransId="{A98C2000-D7DC-42E0-AF73-2DF024576092}" sibTransId="{DAC364D5-C07D-4AF9-8F5D-69A21637586B}"/>
    <dgm:cxn modelId="{AE59D99B-5627-4F75-BE16-1BC154D1C8A6}" type="presOf" srcId="{B38C30BE-8681-4905-95E9-9D174F72B66E}" destId="{F3FBEA08-80CD-4B81-B605-2BE04FD8485F}" srcOrd="0" destOrd="0" presId="urn:microsoft.com/office/officeart/2005/8/layout/hierarchy1"/>
    <dgm:cxn modelId="{EA561CCE-746B-4D26-99F1-B73E89CAF1FF}" type="presOf" srcId="{A6D5D104-F33F-465C-A1B9-ACB8CAE37A3D}" destId="{20017E97-9181-42C7-B20A-0D6F8E46AE75}" srcOrd="0" destOrd="0" presId="urn:microsoft.com/office/officeart/2005/8/layout/hierarchy1"/>
    <dgm:cxn modelId="{D3D93FD3-5DBE-4A0F-A4BC-2738141C9E19}" srcId="{B38C30BE-8681-4905-95E9-9D174F72B66E}" destId="{97DC1CC7-A4B3-46DB-B1E9-93A33A2B5619}" srcOrd="2" destOrd="0" parTransId="{5472E575-B6D5-4E1C-8F46-64EC8A3F2DA2}" sibTransId="{9B5B7872-4E03-4DBF-B00C-DC36FFE273B2}"/>
    <dgm:cxn modelId="{3D88B6D5-5917-4272-926B-8CB10F9602C8}" type="presOf" srcId="{97DC1CC7-A4B3-46DB-B1E9-93A33A2B5619}" destId="{EA03DCCA-6870-4BBD-80BB-95D865C4B0E1}" srcOrd="0" destOrd="0" presId="urn:microsoft.com/office/officeart/2005/8/layout/hierarchy1"/>
    <dgm:cxn modelId="{A66F95F5-C023-4D56-9947-E593DC9BE3ED}" type="presParOf" srcId="{F3FBEA08-80CD-4B81-B605-2BE04FD8485F}" destId="{1EC20FC3-71E2-463F-B64B-90C9F2C913FA}" srcOrd="0" destOrd="0" presId="urn:microsoft.com/office/officeart/2005/8/layout/hierarchy1"/>
    <dgm:cxn modelId="{7B28F895-E6AE-4491-B642-BEADE3BBF384}" type="presParOf" srcId="{1EC20FC3-71E2-463F-B64B-90C9F2C913FA}" destId="{16FDECE7-F0D9-493A-BBAF-B2A750E6260A}" srcOrd="0" destOrd="0" presId="urn:microsoft.com/office/officeart/2005/8/layout/hierarchy1"/>
    <dgm:cxn modelId="{56E18AF8-E40E-431B-93B7-4279B3C16D99}" type="presParOf" srcId="{16FDECE7-F0D9-493A-BBAF-B2A750E6260A}" destId="{39BCA7BC-0252-4EF1-9A79-227D3898CA5D}" srcOrd="0" destOrd="0" presId="urn:microsoft.com/office/officeart/2005/8/layout/hierarchy1"/>
    <dgm:cxn modelId="{746B2336-1A2B-4F58-A3D1-88F4ADD2DC2E}" type="presParOf" srcId="{16FDECE7-F0D9-493A-BBAF-B2A750E6260A}" destId="{20017E97-9181-42C7-B20A-0D6F8E46AE75}" srcOrd="1" destOrd="0" presId="urn:microsoft.com/office/officeart/2005/8/layout/hierarchy1"/>
    <dgm:cxn modelId="{CE3E3CE2-7B31-422E-87C8-E5B4E9F79D83}" type="presParOf" srcId="{1EC20FC3-71E2-463F-B64B-90C9F2C913FA}" destId="{AF353C81-7ADB-4711-B253-5279CFDBB6AA}" srcOrd="1" destOrd="0" presId="urn:microsoft.com/office/officeart/2005/8/layout/hierarchy1"/>
    <dgm:cxn modelId="{0F23B1AD-C11A-4F29-97D8-E846DFBB0229}" type="presParOf" srcId="{F3FBEA08-80CD-4B81-B605-2BE04FD8485F}" destId="{706C3F5E-CA14-4B63-96B0-FE5EB24DB3C0}" srcOrd="1" destOrd="0" presId="urn:microsoft.com/office/officeart/2005/8/layout/hierarchy1"/>
    <dgm:cxn modelId="{F8873172-FBE8-4C3C-AF0E-715605F9B6D7}" type="presParOf" srcId="{706C3F5E-CA14-4B63-96B0-FE5EB24DB3C0}" destId="{791F8EC5-DC79-4515-84C2-8B731C0C8C94}" srcOrd="0" destOrd="0" presId="urn:microsoft.com/office/officeart/2005/8/layout/hierarchy1"/>
    <dgm:cxn modelId="{E824EE8D-1929-4803-A596-1078BB9CFDD8}" type="presParOf" srcId="{791F8EC5-DC79-4515-84C2-8B731C0C8C94}" destId="{E09F7395-1F7F-4A1E-BD5E-9AFB57C5FCDC}" srcOrd="0" destOrd="0" presId="urn:microsoft.com/office/officeart/2005/8/layout/hierarchy1"/>
    <dgm:cxn modelId="{D8AFB412-F260-47A5-93C9-0233140CF9ED}" type="presParOf" srcId="{791F8EC5-DC79-4515-84C2-8B731C0C8C94}" destId="{4CEBB5DC-32F7-4C88-AB9F-4BB9B13154BA}" srcOrd="1" destOrd="0" presId="urn:microsoft.com/office/officeart/2005/8/layout/hierarchy1"/>
    <dgm:cxn modelId="{122CCF43-97FB-4A3A-81A0-B19714AC691E}" type="presParOf" srcId="{706C3F5E-CA14-4B63-96B0-FE5EB24DB3C0}" destId="{E74749BA-00A2-4341-97CD-6D7386489DB8}" srcOrd="1" destOrd="0" presId="urn:microsoft.com/office/officeart/2005/8/layout/hierarchy1"/>
    <dgm:cxn modelId="{2C2D963D-92D4-47C2-8B2E-2DC23E27D355}" type="presParOf" srcId="{F3FBEA08-80CD-4B81-B605-2BE04FD8485F}" destId="{6B85702F-D810-40E6-BCC5-0F6992988369}" srcOrd="2" destOrd="0" presId="urn:microsoft.com/office/officeart/2005/8/layout/hierarchy1"/>
    <dgm:cxn modelId="{FF4B6063-E166-4297-BD65-A54111037135}" type="presParOf" srcId="{6B85702F-D810-40E6-BCC5-0F6992988369}" destId="{92C06404-5D4F-4C26-86DD-4FBE8D90AA02}" srcOrd="0" destOrd="0" presId="urn:microsoft.com/office/officeart/2005/8/layout/hierarchy1"/>
    <dgm:cxn modelId="{A6ADB3DB-1453-4CA6-80F9-2485006DD325}" type="presParOf" srcId="{92C06404-5D4F-4C26-86DD-4FBE8D90AA02}" destId="{C0442CC3-09F6-4988-BA1B-0041556E17F1}" srcOrd="0" destOrd="0" presId="urn:microsoft.com/office/officeart/2005/8/layout/hierarchy1"/>
    <dgm:cxn modelId="{2CADFA76-59BC-4ADA-94A4-817C05B46175}" type="presParOf" srcId="{92C06404-5D4F-4C26-86DD-4FBE8D90AA02}" destId="{EA03DCCA-6870-4BBD-80BB-95D865C4B0E1}" srcOrd="1" destOrd="0" presId="urn:microsoft.com/office/officeart/2005/8/layout/hierarchy1"/>
    <dgm:cxn modelId="{B36F1890-CA6A-4F4F-922E-4FFFE8CC1860}" type="presParOf" srcId="{6B85702F-D810-40E6-BCC5-0F6992988369}" destId="{5EE0947C-350F-46BA-9084-D99B7FA807E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BD94A8F-2100-4F9E-8D09-224CB3761BC1}"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CD927417-DA70-42BB-A34D-99ABF3A74DCA}">
      <dgm:prSet/>
      <dgm:spPr/>
      <dgm:t>
        <a:bodyPr/>
        <a:lstStyle/>
        <a:p>
          <a:r>
            <a:rPr lang="pl-PL"/>
            <a:t>Producent tworzy wydarzenia (tworzenie zaproszenia na spotkanie)</a:t>
          </a:r>
          <a:endParaRPr lang="en-US"/>
        </a:p>
      </dgm:t>
    </dgm:pt>
    <dgm:pt modelId="{499B8B2C-4650-475F-AF0F-EAA5457B922A}" type="parTrans" cxnId="{5B527DED-4EC6-45C9-A1BA-B9AE6D2ECD73}">
      <dgm:prSet/>
      <dgm:spPr/>
      <dgm:t>
        <a:bodyPr/>
        <a:lstStyle/>
        <a:p>
          <a:endParaRPr lang="en-US"/>
        </a:p>
      </dgm:t>
    </dgm:pt>
    <dgm:pt modelId="{45BC1312-6BB3-4F97-A6CC-C7710258AD7C}" type="sibTrans" cxnId="{5B527DED-4EC6-45C9-A1BA-B9AE6D2ECD73}">
      <dgm:prSet/>
      <dgm:spPr/>
      <dgm:t>
        <a:bodyPr/>
        <a:lstStyle/>
        <a:p>
          <a:endParaRPr lang="en-US"/>
        </a:p>
      </dgm:t>
    </dgm:pt>
    <dgm:pt modelId="{EF784D41-93E9-4176-AB72-6DBC369B5B6F}">
      <dgm:prSet/>
      <dgm:spPr/>
      <dgm:t>
        <a:bodyPr/>
        <a:lstStyle/>
        <a:p>
          <a:r>
            <a:rPr lang="pl-PL"/>
            <a:t>Obserwator działa asynchronicznie na obiektach stworzonych przez producenta (wysyłanie zaproszenia na spotkanie)</a:t>
          </a:r>
          <a:endParaRPr lang="en-US"/>
        </a:p>
      </dgm:t>
    </dgm:pt>
    <dgm:pt modelId="{187512DE-8964-4871-A79A-2F8E7AC6FE79}" type="parTrans" cxnId="{00511231-F508-4BAF-9BEF-D0F0FF197371}">
      <dgm:prSet/>
      <dgm:spPr/>
      <dgm:t>
        <a:bodyPr/>
        <a:lstStyle/>
        <a:p>
          <a:endParaRPr lang="en-US"/>
        </a:p>
      </dgm:t>
    </dgm:pt>
    <dgm:pt modelId="{46D35BE2-2951-47FA-AB36-E46A50082332}" type="sibTrans" cxnId="{00511231-F508-4BAF-9BEF-D0F0FF197371}">
      <dgm:prSet/>
      <dgm:spPr/>
      <dgm:t>
        <a:bodyPr/>
        <a:lstStyle/>
        <a:p>
          <a:endParaRPr lang="en-US"/>
        </a:p>
      </dgm:t>
    </dgm:pt>
    <dgm:pt modelId="{49824BD5-6676-4E93-A4DB-50C7D46DDFB0}" type="pres">
      <dgm:prSet presAssocID="{2BD94A8F-2100-4F9E-8D09-224CB3761BC1}" presName="hierChild1" presStyleCnt="0">
        <dgm:presLayoutVars>
          <dgm:chPref val="1"/>
          <dgm:dir/>
          <dgm:animOne val="branch"/>
          <dgm:animLvl val="lvl"/>
          <dgm:resizeHandles/>
        </dgm:presLayoutVars>
      </dgm:prSet>
      <dgm:spPr/>
    </dgm:pt>
    <dgm:pt modelId="{4F1756E6-67DB-4F91-904E-6AE69B6A152B}" type="pres">
      <dgm:prSet presAssocID="{CD927417-DA70-42BB-A34D-99ABF3A74DCA}" presName="hierRoot1" presStyleCnt="0"/>
      <dgm:spPr/>
    </dgm:pt>
    <dgm:pt modelId="{C2EDBC9E-EFF9-405F-A1DC-2B1C3B39D03A}" type="pres">
      <dgm:prSet presAssocID="{CD927417-DA70-42BB-A34D-99ABF3A74DCA}" presName="composite" presStyleCnt="0"/>
      <dgm:spPr/>
    </dgm:pt>
    <dgm:pt modelId="{FBCA1941-020D-47F3-BB3A-E78E714E6C3B}" type="pres">
      <dgm:prSet presAssocID="{CD927417-DA70-42BB-A34D-99ABF3A74DCA}" presName="background" presStyleLbl="node0" presStyleIdx="0" presStyleCnt="2"/>
      <dgm:spPr/>
    </dgm:pt>
    <dgm:pt modelId="{27B94DB5-4E01-472B-8B5F-00DF67B71F14}" type="pres">
      <dgm:prSet presAssocID="{CD927417-DA70-42BB-A34D-99ABF3A74DCA}" presName="text" presStyleLbl="fgAcc0" presStyleIdx="0" presStyleCnt="2">
        <dgm:presLayoutVars>
          <dgm:chPref val="3"/>
        </dgm:presLayoutVars>
      </dgm:prSet>
      <dgm:spPr/>
    </dgm:pt>
    <dgm:pt modelId="{1A9F4B34-5C32-41EB-A039-5CF92A0465AF}" type="pres">
      <dgm:prSet presAssocID="{CD927417-DA70-42BB-A34D-99ABF3A74DCA}" presName="hierChild2" presStyleCnt="0"/>
      <dgm:spPr/>
    </dgm:pt>
    <dgm:pt modelId="{42194EA5-3177-49CE-A74E-025848B2C540}" type="pres">
      <dgm:prSet presAssocID="{EF784D41-93E9-4176-AB72-6DBC369B5B6F}" presName="hierRoot1" presStyleCnt="0"/>
      <dgm:spPr/>
    </dgm:pt>
    <dgm:pt modelId="{F6E4B036-B226-41F0-9492-72C6D1D1A122}" type="pres">
      <dgm:prSet presAssocID="{EF784D41-93E9-4176-AB72-6DBC369B5B6F}" presName="composite" presStyleCnt="0"/>
      <dgm:spPr/>
    </dgm:pt>
    <dgm:pt modelId="{01A46400-93A1-41F3-8116-FB65BAEBB176}" type="pres">
      <dgm:prSet presAssocID="{EF784D41-93E9-4176-AB72-6DBC369B5B6F}" presName="background" presStyleLbl="node0" presStyleIdx="1" presStyleCnt="2"/>
      <dgm:spPr/>
    </dgm:pt>
    <dgm:pt modelId="{9B6B5746-3CF3-44BC-84BB-21FB0C02D951}" type="pres">
      <dgm:prSet presAssocID="{EF784D41-93E9-4176-AB72-6DBC369B5B6F}" presName="text" presStyleLbl="fgAcc0" presStyleIdx="1" presStyleCnt="2">
        <dgm:presLayoutVars>
          <dgm:chPref val="3"/>
        </dgm:presLayoutVars>
      </dgm:prSet>
      <dgm:spPr/>
    </dgm:pt>
    <dgm:pt modelId="{5ABC5E61-783F-422B-B399-DAB406106E70}" type="pres">
      <dgm:prSet presAssocID="{EF784D41-93E9-4176-AB72-6DBC369B5B6F}" presName="hierChild2" presStyleCnt="0"/>
      <dgm:spPr/>
    </dgm:pt>
  </dgm:ptLst>
  <dgm:cxnLst>
    <dgm:cxn modelId="{00511231-F508-4BAF-9BEF-D0F0FF197371}" srcId="{2BD94A8F-2100-4F9E-8D09-224CB3761BC1}" destId="{EF784D41-93E9-4176-AB72-6DBC369B5B6F}" srcOrd="1" destOrd="0" parTransId="{187512DE-8964-4871-A79A-2F8E7AC6FE79}" sibTransId="{46D35BE2-2951-47FA-AB36-E46A50082332}"/>
    <dgm:cxn modelId="{6A948344-1C07-4669-8912-EB3F3EE3AFD2}" type="presOf" srcId="{EF784D41-93E9-4176-AB72-6DBC369B5B6F}" destId="{9B6B5746-3CF3-44BC-84BB-21FB0C02D951}" srcOrd="0" destOrd="0" presId="urn:microsoft.com/office/officeart/2005/8/layout/hierarchy1"/>
    <dgm:cxn modelId="{B4F2F9AA-6511-4996-B5AF-2348A7C690FF}" type="presOf" srcId="{2BD94A8F-2100-4F9E-8D09-224CB3761BC1}" destId="{49824BD5-6676-4E93-A4DB-50C7D46DDFB0}" srcOrd="0" destOrd="0" presId="urn:microsoft.com/office/officeart/2005/8/layout/hierarchy1"/>
    <dgm:cxn modelId="{9682CBE5-530F-4360-B532-1AE4A54DC2C3}" type="presOf" srcId="{CD927417-DA70-42BB-A34D-99ABF3A74DCA}" destId="{27B94DB5-4E01-472B-8B5F-00DF67B71F14}" srcOrd="0" destOrd="0" presId="urn:microsoft.com/office/officeart/2005/8/layout/hierarchy1"/>
    <dgm:cxn modelId="{5B527DED-4EC6-45C9-A1BA-B9AE6D2ECD73}" srcId="{2BD94A8F-2100-4F9E-8D09-224CB3761BC1}" destId="{CD927417-DA70-42BB-A34D-99ABF3A74DCA}" srcOrd="0" destOrd="0" parTransId="{499B8B2C-4650-475F-AF0F-EAA5457B922A}" sibTransId="{45BC1312-6BB3-4F97-A6CC-C7710258AD7C}"/>
    <dgm:cxn modelId="{463AB78A-B363-4452-9EDE-8997633A3DD8}" type="presParOf" srcId="{49824BD5-6676-4E93-A4DB-50C7D46DDFB0}" destId="{4F1756E6-67DB-4F91-904E-6AE69B6A152B}" srcOrd="0" destOrd="0" presId="urn:microsoft.com/office/officeart/2005/8/layout/hierarchy1"/>
    <dgm:cxn modelId="{56AF725A-034C-418A-B586-A2B424B9F46A}" type="presParOf" srcId="{4F1756E6-67DB-4F91-904E-6AE69B6A152B}" destId="{C2EDBC9E-EFF9-405F-A1DC-2B1C3B39D03A}" srcOrd="0" destOrd="0" presId="urn:microsoft.com/office/officeart/2005/8/layout/hierarchy1"/>
    <dgm:cxn modelId="{4102EF95-FCE0-4ED8-8FA2-7B15E0ECF8BA}" type="presParOf" srcId="{C2EDBC9E-EFF9-405F-A1DC-2B1C3B39D03A}" destId="{FBCA1941-020D-47F3-BB3A-E78E714E6C3B}" srcOrd="0" destOrd="0" presId="urn:microsoft.com/office/officeart/2005/8/layout/hierarchy1"/>
    <dgm:cxn modelId="{458EC3FB-F9BF-4164-8545-BD95563562E3}" type="presParOf" srcId="{C2EDBC9E-EFF9-405F-A1DC-2B1C3B39D03A}" destId="{27B94DB5-4E01-472B-8B5F-00DF67B71F14}" srcOrd="1" destOrd="0" presId="urn:microsoft.com/office/officeart/2005/8/layout/hierarchy1"/>
    <dgm:cxn modelId="{D5678879-606F-42C6-8460-FCA4F99DFD72}" type="presParOf" srcId="{4F1756E6-67DB-4F91-904E-6AE69B6A152B}" destId="{1A9F4B34-5C32-41EB-A039-5CF92A0465AF}" srcOrd="1" destOrd="0" presId="urn:microsoft.com/office/officeart/2005/8/layout/hierarchy1"/>
    <dgm:cxn modelId="{E644A69B-718E-4BFD-9518-40E5A8B39B84}" type="presParOf" srcId="{49824BD5-6676-4E93-A4DB-50C7D46DDFB0}" destId="{42194EA5-3177-49CE-A74E-025848B2C540}" srcOrd="1" destOrd="0" presId="urn:microsoft.com/office/officeart/2005/8/layout/hierarchy1"/>
    <dgm:cxn modelId="{4E9A4BC6-0D85-4DD9-949D-2BDCA7884B35}" type="presParOf" srcId="{42194EA5-3177-49CE-A74E-025848B2C540}" destId="{F6E4B036-B226-41F0-9492-72C6D1D1A122}" srcOrd="0" destOrd="0" presId="urn:microsoft.com/office/officeart/2005/8/layout/hierarchy1"/>
    <dgm:cxn modelId="{BB645303-1A05-4212-A825-470DB9FF0B0D}" type="presParOf" srcId="{F6E4B036-B226-41F0-9492-72C6D1D1A122}" destId="{01A46400-93A1-41F3-8116-FB65BAEBB176}" srcOrd="0" destOrd="0" presId="urn:microsoft.com/office/officeart/2005/8/layout/hierarchy1"/>
    <dgm:cxn modelId="{E3A9AF0C-808A-409E-8A3D-585DD93B2070}" type="presParOf" srcId="{F6E4B036-B226-41F0-9492-72C6D1D1A122}" destId="{9B6B5746-3CF3-44BC-84BB-21FB0C02D951}" srcOrd="1" destOrd="0" presId="urn:microsoft.com/office/officeart/2005/8/layout/hierarchy1"/>
    <dgm:cxn modelId="{388E8B09-89C7-43D7-B36D-629729C00E93}" type="presParOf" srcId="{42194EA5-3177-49CE-A74E-025848B2C540}" destId="{5ABC5E61-783F-422B-B399-DAB406106E7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526226-612A-4888-AAF2-EEC078CD67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4B2661C-300B-4497-A545-1DDB0462188A}">
      <dgm:prSet/>
      <dgm:spPr/>
      <dgm:t>
        <a:bodyPr/>
        <a:lstStyle/>
        <a:p>
          <a:r>
            <a:rPr lang="pl-PL" dirty="0"/>
            <a:t>Specyfikacja trwałości, co oznacza dowolną metodę, za pomocą której obiekty Java przeżywają swój proces aplikacji.</a:t>
          </a:r>
          <a:endParaRPr lang="en-US" dirty="0"/>
        </a:p>
      </dgm:t>
    </dgm:pt>
    <dgm:pt modelId="{8B4C29AE-BE01-41AE-90C5-9BD9816DF285}" type="parTrans" cxnId="{7F984947-620A-4739-911E-822E335EE7D6}">
      <dgm:prSet/>
      <dgm:spPr/>
      <dgm:t>
        <a:bodyPr/>
        <a:lstStyle/>
        <a:p>
          <a:endParaRPr lang="en-US"/>
        </a:p>
      </dgm:t>
    </dgm:pt>
    <dgm:pt modelId="{E81229CE-A31F-41C7-AA84-56877D3DE222}" type="sibTrans" cxnId="{7F984947-620A-4739-911E-822E335EE7D6}">
      <dgm:prSet/>
      <dgm:spPr/>
      <dgm:t>
        <a:bodyPr/>
        <a:lstStyle/>
        <a:p>
          <a:endParaRPr lang="en-US"/>
        </a:p>
      </dgm:t>
    </dgm:pt>
    <dgm:pt modelId="{D39C1B8D-39FE-49ED-9E25-2F39894E76F4}">
      <dgm:prSet/>
      <dgm:spPr/>
      <dgm:t>
        <a:bodyPr/>
        <a:lstStyle/>
        <a:p>
          <a:r>
            <a:rPr lang="pl-PL" dirty="0"/>
            <a:t>Nie jest konieczne utrwalanie wszystkich obiektów Java, ale większość aplikacji nadal ma kluczowe obiekty biznesowe.</a:t>
          </a:r>
          <a:endParaRPr lang="en-US" dirty="0"/>
        </a:p>
      </dgm:t>
    </dgm:pt>
    <dgm:pt modelId="{DE6164E6-BFAB-4F6C-A4D7-828F3A51DB25}" type="sibTrans" cxnId="{D69C73E8-5FFD-484A-B6C7-982CC0FB1444}">
      <dgm:prSet/>
      <dgm:spPr/>
      <dgm:t>
        <a:bodyPr/>
        <a:lstStyle/>
        <a:p>
          <a:endParaRPr lang="en-US"/>
        </a:p>
      </dgm:t>
    </dgm:pt>
    <dgm:pt modelId="{77EE9126-6898-4208-8F3B-2991F628736C}" type="parTrans" cxnId="{D69C73E8-5FFD-484A-B6C7-982CC0FB1444}">
      <dgm:prSet/>
      <dgm:spPr/>
      <dgm:t>
        <a:bodyPr/>
        <a:lstStyle/>
        <a:p>
          <a:endParaRPr lang="en-US"/>
        </a:p>
      </dgm:t>
    </dgm:pt>
    <dgm:pt modelId="{12BF16EC-2709-46D7-B8FC-CFDCB56ED69E}">
      <dgm:prSet/>
      <dgm:spPr/>
      <dgm:t>
        <a:bodyPr/>
        <a:lstStyle/>
        <a:p>
          <a:r>
            <a:rPr lang="pl-PL" dirty="0"/>
            <a:t>Jego specyfikacja umożliwia określenie, które obiekty muszą być zachowywane w aplikacjach Java, a także sposób ich utrwalania. </a:t>
          </a:r>
          <a:endParaRPr lang="en-US" dirty="0"/>
        </a:p>
      </dgm:t>
    </dgm:pt>
    <dgm:pt modelId="{F5C425D7-1EB1-45BF-BE66-CC07DB9E6E44}" type="sibTrans" cxnId="{795C8CDD-C186-4B3B-9F3E-B0CE0C0EB039}">
      <dgm:prSet/>
      <dgm:spPr/>
      <dgm:t>
        <a:bodyPr/>
        <a:lstStyle/>
        <a:p>
          <a:endParaRPr lang="en-US"/>
        </a:p>
      </dgm:t>
    </dgm:pt>
    <dgm:pt modelId="{2692CA3B-A8EB-4B49-A554-BA02E134E723}" type="parTrans" cxnId="{795C8CDD-C186-4B3B-9F3E-B0CE0C0EB039}">
      <dgm:prSet/>
      <dgm:spPr/>
      <dgm:t>
        <a:bodyPr/>
        <a:lstStyle/>
        <a:p>
          <a:endParaRPr lang="en-US"/>
        </a:p>
      </dgm:t>
    </dgm:pt>
    <dgm:pt modelId="{50754C2A-2CB4-423D-AC35-8AAD5240203C}">
      <dgm:prSet/>
      <dgm:spPr/>
      <dgm:t>
        <a:bodyPr/>
        <a:lstStyle/>
        <a:p>
          <a:r>
            <a:rPr lang="pl-PL" dirty="0"/>
            <a:t>Sama w sobie nie jest narzędziem ani ramą, zamiast tego opisuje zbiór zasad, które każde narzędzie lub struktura może egzekwować.</a:t>
          </a:r>
          <a:endParaRPr lang="en-US" dirty="0"/>
        </a:p>
      </dgm:t>
    </dgm:pt>
    <dgm:pt modelId="{E4A3ACC2-082B-4C5C-88B4-2FFE9EB2EE49}" type="parTrans" cxnId="{842E82A0-A664-4255-A26D-85E670CD6A5E}">
      <dgm:prSet/>
      <dgm:spPr/>
      <dgm:t>
        <a:bodyPr/>
        <a:lstStyle/>
        <a:p>
          <a:endParaRPr lang="pl-PL"/>
        </a:p>
      </dgm:t>
    </dgm:pt>
    <dgm:pt modelId="{1C86CA00-DAF7-4F9D-A7D3-E4F87D068D5F}" type="sibTrans" cxnId="{842E82A0-A664-4255-A26D-85E670CD6A5E}">
      <dgm:prSet/>
      <dgm:spPr/>
      <dgm:t>
        <a:bodyPr/>
        <a:lstStyle/>
        <a:p>
          <a:endParaRPr lang="pl-PL"/>
        </a:p>
      </dgm:t>
    </dgm:pt>
    <dgm:pt modelId="{D4ECECC0-294A-493A-8FA4-A0C86ECE67CA}" type="pres">
      <dgm:prSet presAssocID="{B8526226-612A-4888-AAF2-EEC078CD677A}" presName="hierChild1" presStyleCnt="0">
        <dgm:presLayoutVars>
          <dgm:chPref val="1"/>
          <dgm:dir/>
          <dgm:animOne val="branch"/>
          <dgm:animLvl val="lvl"/>
          <dgm:resizeHandles/>
        </dgm:presLayoutVars>
      </dgm:prSet>
      <dgm:spPr/>
    </dgm:pt>
    <dgm:pt modelId="{2941FCCD-CE9A-4A10-93AA-C6B6CE19ADC3}" type="pres">
      <dgm:prSet presAssocID="{54B2661C-300B-4497-A545-1DDB0462188A}" presName="hierRoot1" presStyleCnt="0"/>
      <dgm:spPr/>
    </dgm:pt>
    <dgm:pt modelId="{4CB312D2-F588-425D-B348-313058537743}" type="pres">
      <dgm:prSet presAssocID="{54B2661C-300B-4497-A545-1DDB0462188A}" presName="composite" presStyleCnt="0"/>
      <dgm:spPr/>
    </dgm:pt>
    <dgm:pt modelId="{FDE5C8E1-5044-4983-B611-F301FEC795F2}" type="pres">
      <dgm:prSet presAssocID="{54B2661C-300B-4497-A545-1DDB0462188A}" presName="background" presStyleLbl="node0" presStyleIdx="0" presStyleCnt="4"/>
      <dgm:spPr/>
    </dgm:pt>
    <dgm:pt modelId="{59BDEB11-DB56-4B17-9FA6-8428A3AAD499}" type="pres">
      <dgm:prSet presAssocID="{54B2661C-300B-4497-A545-1DDB0462188A}" presName="text" presStyleLbl="fgAcc0" presStyleIdx="0" presStyleCnt="4">
        <dgm:presLayoutVars>
          <dgm:chPref val="3"/>
        </dgm:presLayoutVars>
      </dgm:prSet>
      <dgm:spPr/>
    </dgm:pt>
    <dgm:pt modelId="{0436702F-0EF7-443C-9FE3-0F2D023EE90B}" type="pres">
      <dgm:prSet presAssocID="{54B2661C-300B-4497-A545-1DDB0462188A}" presName="hierChild2" presStyleCnt="0"/>
      <dgm:spPr/>
    </dgm:pt>
    <dgm:pt modelId="{572D35A3-6C58-4B76-896C-97E82BB697DE}" type="pres">
      <dgm:prSet presAssocID="{D39C1B8D-39FE-49ED-9E25-2F39894E76F4}" presName="hierRoot1" presStyleCnt="0"/>
      <dgm:spPr/>
    </dgm:pt>
    <dgm:pt modelId="{D9FD0687-EFBF-4685-B387-582655C72195}" type="pres">
      <dgm:prSet presAssocID="{D39C1B8D-39FE-49ED-9E25-2F39894E76F4}" presName="composite" presStyleCnt="0"/>
      <dgm:spPr/>
    </dgm:pt>
    <dgm:pt modelId="{209EBDCA-CB18-4686-ADB0-E243F0E20741}" type="pres">
      <dgm:prSet presAssocID="{D39C1B8D-39FE-49ED-9E25-2F39894E76F4}" presName="background" presStyleLbl="node0" presStyleIdx="1" presStyleCnt="4"/>
      <dgm:spPr/>
    </dgm:pt>
    <dgm:pt modelId="{B6B5CCB5-F64D-4DA5-AEF1-1B9C9899DA00}" type="pres">
      <dgm:prSet presAssocID="{D39C1B8D-39FE-49ED-9E25-2F39894E76F4}" presName="text" presStyleLbl="fgAcc0" presStyleIdx="1" presStyleCnt="4">
        <dgm:presLayoutVars>
          <dgm:chPref val="3"/>
        </dgm:presLayoutVars>
      </dgm:prSet>
      <dgm:spPr/>
    </dgm:pt>
    <dgm:pt modelId="{991AE011-C73D-4500-99D7-3A5E39E8995E}" type="pres">
      <dgm:prSet presAssocID="{D39C1B8D-39FE-49ED-9E25-2F39894E76F4}" presName="hierChild2" presStyleCnt="0"/>
      <dgm:spPr/>
    </dgm:pt>
    <dgm:pt modelId="{79C115B1-8221-4107-AD19-33A48FAC94D9}" type="pres">
      <dgm:prSet presAssocID="{12BF16EC-2709-46D7-B8FC-CFDCB56ED69E}" presName="hierRoot1" presStyleCnt="0"/>
      <dgm:spPr/>
    </dgm:pt>
    <dgm:pt modelId="{C693577C-B1BE-4420-8DD9-445E9260A63A}" type="pres">
      <dgm:prSet presAssocID="{12BF16EC-2709-46D7-B8FC-CFDCB56ED69E}" presName="composite" presStyleCnt="0"/>
      <dgm:spPr/>
    </dgm:pt>
    <dgm:pt modelId="{1412DBB4-9E28-4E46-B8FD-CB4442B4DF07}" type="pres">
      <dgm:prSet presAssocID="{12BF16EC-2709-46D7-B8FC-CFDCB56ED69E}" presName="background" presStyleLbl="node0" presStyleIdx="2" presStyleCnt="4"/>
      <dgm:spPr/>
    </dgm:pt>
    <dgm:pt modelId="{8E21F12A-DD73-42EF-B2AB-5AF48DE1F298}" type="pres">
      <dgm:prSet presAssocID="{12BF16EC-2709-46D7-B8FC-CFDCB56ED69E}" presName="text" presStyleLbl="fgAcc0" presStyleIdx="2" presStyleCnt="4">
        <dgm:presLayoutVars>
          <dgm:chPref val="3"/>
        </dgm:presLayoutVars>
      </dgm:prSet>
      <dgm:spPr/>
    </dgm:pt>
    <dgm:pt modelId="{358F0D3E-6D10-468A-A68B-F2D9C83E2C56}" type="pres">
      <dgm:prSet presAssocID="{12BF16EC-2709-46D7-B8FC-CFDCB56ED69E}" presName="hierChild2" presStyleCnt="0"/>
      <dgm:spPr/>
    </dgm:pt>
    <dgm:pt modelId="{29DCA828-5BD7-430D-841E-A15C0CBDBDDE}" type="pres">
      <dgm:prSet presAssocID="{50754C2A-2CB4-423D-AC35-8AAD5240203C}" presName="hierRoot1" presStyleCnt="0"/>
      <dgm:spPr/>
    </dgm:pt>
    <dgm:pt modelId="{C3F4BF3B-7B7D-4EA5-99C1-81F8E1F6C617}" type="pres">
      <dgm:prSet presAssocID="{50754C2A-2CB4-423D-AC35-8AAD5240203C}" presName="composite" presStyleCnt="0"/>
      <dgm:spPr/>
    </dgm:pt>
    <dgm:pt modelId="{59A1C848-A2D8-4679-B4A8-692562A31627}" type="pres">
      <dgm:prSet presAssocID="{50754C2A-2CB4-423D-AC35-8AAD5240203C}" presName="background" presStyleLbl="node0" presStyleIdx="3" presStyleCnt="4"/>
      <dgm:spPr/>
    </dgm:pt>
    <dgm:pt modelId="{BE49A10F-4CE9-4A7D-BB91-94B15D921778}" type="pres">
      <dgm:prSet presAssocID="{50754C2A-2CB4-423D-AC35-8AAD5240203C}" presName="text" presStyleLbl="fgAcc0" presStyleIdx="3" presStyleCnt="4">
        <dgm:presLayoutVars>
          <dgm:chPref val="3"/>
        </dgm:presLayoutVars>
      </dgm:prSet>
      <dgm:spPr/>
    </dgm:pt>
    <dgm:pt modelId="{9009075B-C9D3-410A-B7BA-EE45C8B3DA49}" type="pres">
      <dgm:prSet presAssocID="{50754C2A-2CB4-423D-AC35-8AAD5240203C}" presName="hierChild2" presStyleCnt="0"/>
      <dgm:spPr/>
    </dgm:pt>
  </dgm:ptLst>
  <dgm:cxnLst>
    <dgm:cxn modelId="{9C5FD90B-A88F-4260-BA7A-833492C69DBA}" type="presOf" srcId="{D39C1B8D-39FE-49ED-9E25-2F39894E76F4}" destId="{B6B5CCB5-F64D-4DA5-AEF1-1B9C9899DA00}" srcOrd="0" destOrd="0" presId="urn:microsoft.com/office/officeart/2005/8/layout/hierarchy1"/>
    <dgm:cxn modelId="{7F984947-620A-4739-911E-822E335EE7D6}" srcId="{B8526226-612A-4888-AAF2-EEC078CD677A}" destId="{54B2661C-300B-4497-A545-1DDB0462188A}" srcOrd="0" destOrd="0" parTransId="{8B4C29AE-BE01-41AE-90C5-9BD9816DF285}" sibTransId="{E81229CE-A31F-41C7-AA84-56877D3DE222}"/>
    <dgm:cxn modelId="{0FAEFC69-2628-41AD-85CB-DC4258D86B7D}" type="presOf" srcId="{12BF16EC-2709-46D7-B8FC-CFDCB56ED69E}" destId="{8E21F12A-DD73-42EF-B2AB-5AF48DE1F298}" srcOrd="0" destOrd="0" presId="urn:microsoft.com/office/officeart/2005/8/layout/hierarchy1"/>
    <dgm:cxn modelId="{F7DB1251-860A-46D0-BBAA-4CE02282674B}" type="presOf" srcId="{B8526226-612A-4888-AAF2-EEC078CD677A}" destId="{D4ECECC0-294A-493A-8FA4-A0C86ECE67CA}" srcOrd="0" destOrd="0" presId="urn:microsoft.com/office/officeart/2005/8/layout/hierarchy1"/>
    <dgm:cxn modelId="{02A72280-E629-4C88-80D5-E86710866A75}" type="presOf" srcId="{50754C2A-2CB4-423D-AC35-8AAD5240203C}" destId="{BE49A10F-4CE9-4A7D-BB91-94B15D921778}" srcOrd="0" destOrd="0" presId="urn:microsoft.com/office/officeart/2005/8/layout/hierarchy1"/>
    <dgm:cxn modelId="{D0E0EA9F-6087-412C-AB50-857ACD52081E}" type="presOf" srcId="{54B2661C-300B-4497-A545-1DDB0462188A}" destId="{59BDEB11-DB56-4B17-9FA6-8428A3AAD499}" srcOrd="0" destOrd="0" presId="urn:microsoft.com/office/officeart/2005/8/layout/hierarchy1"/>
    <dgm:cxn modelId="{842E82A0-A664-4255-A26D-85E670CD6A5E}" srcId="{B8526226-612A-4888-AAF2-EEC078CD677A}" destId="{50754C2A-2CB4-423D-AC35-8AAD5240203C}" srcOrd="3" destOrd="0" parTransId="{E4A3ACC2-082B-4C5C-88B4-2FFE9EB2EE49}" sibTransId="{1C86CA00-DAF7-4F9D-A7D3-E4F87D068D5F}"/>
    <dgm:cxn modelId="{795C8CDD-C186-4B3B-9F3E-B0CE0C0EB039}" srcId="{B8526226-612A-4888-AAF2-EEC078CD677A}" destId="{12BF16EC-2709-46D7-B8FC-CFDCB56ED69E}" srcOrd="2" destOrd="0" parTransId="{2692CA3B-A8EB-4B49-A554-BA02E134E723}" sibTransId="{F5C425D7-1EB1-45BF-BE66-CC07DB9E6E44}"/>
    <dgm:cxn modelId="{D69C73E8-5FFD-484A-B6C7-982CC0FB1444}" srcId="{B8526226-612A-4888-AAF2-EEC078CD677A}" destId="{D39C1B8D-39FE-49ED-9E25-2F39894E76F4}" srcOrd="1" destOrd="0" parTransId="{77EE9126-6898-4208-8F3B-2991F628736C}" sibTransId="{DE6164E6-BFAB-4F6C-A4D7-828F3A51DB25}"/>
    <dgm:cxn modelId="{91DBE170-0967-408E-94D5-2E12770BBA53}" type="presParOf" srcId="{D4ECECC0-294A-493A-8FA4-A0C86ECE67CA}" destId="{2941FCCD-CE9A-4A10-93AA-C6B6CE19ADC3}" srcOrd="0" destOrd="0" presId="urn:microsoft.com/office/officeart/2005/8/layout/hierarchy1"/>
    <dgm:cxn modelId="{B7C03A82-3A43-4234-9387-2EF9AB0BBAF6}" type="presParOf" srcId="{2941FCCD-CE9A-4A10-93AA-C6B6CE19ADC3}" destId="{4CB312D2-F588-425D-B348-313058537743}" srcOrd="0" destOrd="0" presId="urn:microsoft.com/office/officeart/2005/8/layout/hierarchy1"/>
    <dgm:cxn modelId="{44DBEA93-8671-4112-8C5E-D12055A5D5E8}" type="presParOf" srcId="{4CB312D2-F588-425D-B348-313058537743}" destId="{FDE5C8E1-5044-4983-B611-F301FEC795F2}" srcOrd="0" destOrd="0" presId="urn:microsoft.com/office/officeart/2005/8/layout/hierarchy1"/>
    <dgm:cxn modelId="{025F2FA3-7A29-4F93-BBC1-6600934B702B}" type="presParOf" srcId="{4CB312D2-F588-425D-B348-313058537743}" destId="{59BDEB11-DB56-4B17-9FA6-8428A3AAD499}" srcOrd="1" destOrd="0" presId="urn:microsoft.com/office/officeart/2005/8/layout/hierarchy1"/>
    <dgm:cxn modelId="{E52C3938-D2CB-42BD-AFB8-AD08864EE731}" type="presParOf" srcId="{2941FCCD-CE9A-4A10-93AA-C6B6CE19ADC3}" destId="{0436702F-0EF7-443C-9FE3-0F2D023EE90B}" srcOrd="1" destOrd="0" presId="urn:microsoft.com/office/officeart/2005/8/layout/hierarchy1"/>
    <dgm:cxn modelId="{137A35EA-F804-4BFE-B005-13A96E1D1A7D}" type="presParOf" srcId="{D4ECECC0-294A-493A-8FA4-A0C86ECE67CA}" destId="{572D35A3-6C58-4B76-896C-97E82BB697DE}" srcOrd="1" destOrd="0" presId="urn:microsoft.com/office/officeart/2005/8/layout/hierarchy1"/>
    <dgm:cxn modelId="{9643144D-0F9B-40AD-AD18-0025467051C3}" type="presParOf" srcId="{572D35A3-6C58-4B76-896C-97E82BB697DE}" destId="{D9FD0687-EFBF-4685-B387-582655C72195}" srcOrd="0" destOrd="0" presId="urn:microsoft.com/office/officeart/2005/8/layout/hierarchy1"/>
    <dgm:cxn modelId="{366BB695-DD83-45F0-BDD1-E774731530F4}" type="presParOf" srcId="{D9FD0687-EFBF-4685-B387-582655C72195}" destId="{209EBDCA-CB18-4686-ADB0-E243F0E20741}" srcOrd="0" destOrd="0" presId="urn:microsoft.com/office/officeart/2005/8/layout/hierarchy1"/>
    <dgm:cxn modelId="{4685911F-6134-4918-B7D0-4A6C572FFF8E}" type="presParOf" srcId="{D9FD0687-EFBF-4685-B387-582655C72195}" destId="{B6B5CCB5-F64D-4DA5-AEF1-1B9C9899DA00}" srcOrd="1" destOrd="0" presId="urn:microsoft.com/office/officeart/2005/8/layout/hierarchy1"/>
    <dgm:cxn modelId="{3C8A686C-6CB4-499C-B9BB-A0BD0092B489}" type="presParOf" srcId="{572D35A3-6C58-4B76-896C-97E82BB697DE}" destId="{991AE011-C73D-4500-99D7-3A5E39E8995E}" srcOrd="1" destOrd="0" presId="urn:microsoft.com/office/officeart/2005/8/layout/hierarchy1"/>
    <dgm:cxn modelId="{D2C6446A-A16D-4AA0-9EC2-376A7E0BAC38}" type="presParOf" srcId="{D4ECECC0-294A-493A-8FA4-A0C86ECE67CA}" destId="{79C115B1-8221-4107-AD19-33A48FAC94D9}" srcOrd="2" destOrd="0" presId="urn:microsoft.com/office/officeart/2005/8/layout/hierarchy1"/>
    <dgm:cxn modelId="{E9CFEC3A-3D3A-41B5-A359-C629B515648A}" type="presParOf" srcId="{79C115B1-8221-4107-AD19-33A48FAC94D9}" destId="{C693577C-B1BE-4420-8DD9-445E9260A63A}" srcOrd="0" destOrd="0" presId="urn:microsoft.com/office/officeart/2005/8/layout/hierarchy1"/>
    <dgm:cxn modelId="{F38437F6-65FE-44FA-8666-0990DF7A398C}" type="presParOf" srcId="{C693577C-B1BE-4420-8DD9-445E9260A63A}" destId="{1412DBB4-9E28-4E46-B8FD-CB4442B4DF07}" srcOrd="0" destOrd="0" presId="urn:microsoft.com/office/officeart/2005/8/layout/hierarchy1"/>
    <dgm:cxn modelId="{768556E8-06F2-423E-85F9-44FD5B950C97}" type="presParOf" srcId="{C693577C-B1BE-4420-8DD9-445E9260A63A}" destId="{8E21F12A-DD73-42EF-B2AB-5AF48DE1F298}" srcOrd="1" destOrd="0" presId="urn:microsoft.com/office/officeart/2005/8/layout/hierarchy1"/>
    <dgm:cxn modelId="{34D925F5-1FD0-4701-B9D0-70075A74D86D}" type="presParOf" srcId="{79C115B1-8221-4107-AD19-33A48FAC94D9}" destId="{358F0D3E-6D10-468A-A68B-F2D9C83E2C56}" srcOrd="1" destOrd="0" presId="urn:microsoft.com/office/officeart/2005/8/layout/hierarchy1"/>
    <dgm:cxn modelId="{23895367-6855-4797-844F-88907427EA45}" type="presParOf" srcId="{D4ECECC0-294A-493A-8FA4-A0C86ECE67CA}" destId="{29DCA828-5BD7-430D-841E-A15C0CBDBDDE}" srcOrd="3" destOrd="0" presId="urn:microsoft.com/office/officeart/2005/8/layout/hierarchy1"/>
    <dgm:cxn modelId="{A3AE9FDC-9FC6-4E37-9F48-E6D423D37224}" type="presParOf" srcId="{29DCA828-5BD7-430D-841E-A15C0CBDBDDE}" destId="{C3F4BF3B-7B7D-4EA5-99C1-81F8E1F6C617}" srcOrd="0" destOrd="0" presId="urn:microsoft.com/office/officeart/2005/8/layout/hierarchy1"/>
    <dgm:cxn modelId="{B69248F5-B285-43D9-ABAF-4CCA2A74FFA7}" type="presParOf" srcId="{C3F4BF3B-7B7D-4EA5-99C1-81F8E1F6C617}" destId="{59A1C848-A2D8-4679-B4A8-692562A31627}" srcOrd="0" destOrd="0" presId="urn:microsoft.com/office/officeart/2005/8/layout/hierarchy1"/>
    <dgm:cxn modelId="{2B21E3E4-0AA0-44A8-9FFD-D41BEC675885}" type="presParOf" srcId="{C3F4BF3B-7B7D-4EA5-99C1-81F8E1F6C617}" destId="{BE49A10F-4CE9-4A7D-BB91-94B15D921778}" srcOrd="1" destOrd="0" presId="urn:microsoft.com/office/officeart/2005/8/layout/hierarchy1"/>
    <dgm:cxn modelId="{E7EB4648-444F-411A-8828-2C042A3FD6AF}" type="presParOf" srcId="{29DCA828-5BD7-430D-841E-A15C0CBDBDDE}" destId="{9009075B-C9D3-410A-B7BA-EE45C8B3DA4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526226-612A-4888-AAF2-EEC078CD67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4B2661C-300B-4497-A545-1DDB0462188A}">
      <dgm:prSet/>
      <dgm:spPr/>
      <dgm:t>
        <a:bodyPr/>
        <a:lstStyle/>
        <a:p>
          <a:r>
            <a:rPr lang="pl-PL" dirty="0" err="1"/>
            <a:t>PersistenceManagerFactory</a:t>
          </a:r>
          <a:endParaRPr lang="en-US" dirty="0"/>
        </a:p>
      </dgm:t>
    </dgm:pt>
    <dgm:pt modelId="{8B4C29AE-BE01-41AE-90C5-9BD9816DF285}" type="parTrans" cxnId="{7F984947-620A-4739-911E-822E335EE7D6}">
      <dgm:prSet/>
      <dgm:spPr/>
      <dgm:t>
        <a:bodyPr/>
        <a:lstStyle/>
        <a:p>
          <a:endParaRPr lang="en-US"/>
        </a:p>
      </dgm:t>
    </dgm:pt>
    <dgm:pt modelId="{E81229CE-A31F-41C7-AA84-56877D3DE222}" type="sibTrans" cxnId="{7F984947-620A-4739-911E-822E335EE7D6}">
      <dgm:prSet/>
      <dgm:spPr/>
      <dgm:t>
        <a:bodyPr/>
        <a:lstStyle/>
        <a:p>
          <a:endParaRPr lang="en-US"/>
        </a:p>
      </dgm:t>
    </dgm:pt>
    <dgm:pt modelId="{1D84A88A-3241-448F-B2E5-F4BFAD1C9413}">
      <dgm:prSet/>
      <dgm:spPr/>
      <dgm:t>
        <a:bodyPr/>
        <a:lstStyle/>
        <a:p>
          <a:r>
            <a:rPr lang="pl-PL" dirty="0"/>
            <a:t>Klasa odpowiedzialna za tworzenie instancji klasy </a:t>
          </a:r>
          <a:r>
            <a:rPr lang="pl-PL" dirty="0" err="1"/>
            <a:t>PersistenceManager</a:t>
          </a:r>
          <a:r>
            <a:rPr lang="pl-PL" dirty="0"/>
            <a:t>.</a:t>
          </a:r>
          <a:endParaRPr lang="en-US" dirty="0"/>
        </a:p>
      </dgm:t>
    </dgm:pt>
    <dgm:pt modelId="{2D365402-8277-4CAA-8141-4B74BB6358DC}" type="parTrans" cxnId="{FFBF165A-CBE1-4DCD-91B2-09A0C6D0007D}">
      <dgm:prSet/>
      <dgm:spPr/>
      <dgm:t>
        <a:bodyPr/>
        <a:lstStyle/>
        <a:p>
          <a:endParaRPr lang="pl-PL"/>
        </a:p>
      </dgm:t>
    </dgm:pt>
    <dgm:pt modelId="{2BA4C908-B7D9-4CCE-AEFF-91EB78FFCAAD}" type="sibTrans" cxnId="{FFBF165A-CBE1-4DCD-91B2-09A0C6D0007D}">
      <dgm:prSet/>
      <dgm:spPr/>
      <dgm:t>
        <a:bodyPr/>
        <a:lstStyle/>
        <a:p>
          <a:endParaRPr lang="pl-PL"/>
        </a:p>
      </dgm:t>
    </dgm:pt>
    <dgm:pt modelId="{20289863-4201-4A28-B3C4-B9A47E818B1E}">
      <dgm:prSet/>
      <dgm:spPr/>
      <dgm:t>
        <a:bodyPr/>
        <a:lstStyle/>
        <a:p>
          <a:r>
            <a:rPr lang="pl-PL" dirty="0"/>
            <a:t>Zaimplementowana jak </a:t>
          </a:r>
          <a:r>
            <a:rPr lang="pl-PL" dirty="0" err="1"/>
            <a:t>singletone</a:t>
          </a:r>
          <a:r>
            <a:rPr lang="pl-PL" dirty="0"/>
            <a:t>.</a:t>
          </a:r>
          <a:endParaRPr lang="en-US" dirty="0"/>
        </a:p>
      </dgm:t>
    </dgm:pt>
    <dgm:pt modelId="{131F49BF-4241-4041-B406-D535993921BF}" type="parTrans" cxnId="{81327EB1-3A23-4F09-A9FA-9FD166ADE831}">
      <dgm:prSet/>
      <dgm:spPr/>
      <dgm:t>
        <a:bodyPr/>
        <a:lstStyle/>
        <a:p>
          <a:endParaRPr lang="pl-PL"/>
        </a:p>
      </dgm:t>
    </dgm:pt>
    <dgm:pt modelId="{4F9AD0D6-3054-44AB-A4BA-CCCB7D87AB42}" type="sibTrans" cxnId="{81327EB1-3A23-4F09-A9FA-9FD166ADE831}">
      <dgm:prSet/>
      <dgm:spPr/>
      <dgm:t>
        <a:bodyPr/>
        <a:lstStyle/>
        <a:p>
          <a:endParaRPr lang="pl-PL"/>
        </a:p>
      </dgm:t>
    </dgm:pt>
    <dgm:pt modelId="{D0F50BAB-1762-4872-AE00-2E04F7391F0F}">
      <dgm:prSet/>
      <dgm:spPr/>
      <dgm:t>
        <a:bodyPr/>
        <a:lstStyle/>
        <a:p>
          <a:r>
            <a:rPr lang="pl-PL" dirty="0" err="1"/>
            <a:t>Methods</a:t>
          </a:r>
          <a:r>
            <a:rPr lang="pl-PL" dirty="0"/>
            <a:t>:</a:t>
          </a:r>
        </a:p>
        <a:p>
          <a:r>
            <a:rPr lang="pl-PL" dirty="0" err="1"/>
            <a:t>getPersistenceManager</a:t>
          </a:r>
          <a:endParaRPr lang="en-US" dirty="0"/>
        </a:p>
      </dgm:t>
    </dgm:pt>
    <dgm:pt modelId="{0BFE8CC8-D24D-42A2-B3C7-088045BA421D}" type="parTrans" cxnId="{8960769D-71DE-4D99-9F34-769BF076F2E9}">
      <dgm:prSet/>
      <dgm:spPr/>
      <dgm:t>
        <a:bodyPr/>
        <a:lstStyle/>
        <a:p>
          <a:endParaRPr lang="pl-PL"/>
        </a:p>
      </dgm:t>
    </dgm:pt>
    <dgm:pt modelId="{CF05FAE4-7353-42E7-B460-02CDA03E6F00}" type="sibTrans" cxnId="{8960769D-71DE-4D99-9F34-769BF076F2E9}">
      <dgm:prSet/>
      <dgm:spPr/>
      <dgm:t>
        <a:bodyPr/>
        <a:lstStyle/>
        <a:p>
          <a:endParaRPr lang="pl-PL"/>
        </a:p>
      </dgm:t>
    </dgm:pt>
    <dgm:pt modelId="{D4ECECC0-294A-493A-8FA4-A0C86ECE67CA}" type="pres">
      <dgm:prSet presAssocID="{B8526226-612A-4888-AAF2-EEC078CD677A}" presName="hierChild1" presStyleCnt="0">
        <dgm:presLayoutVars>
          <dgm:chPref val="1"/>
          <dgm:dir/>
          <dgm:animOne val="branch"/>
          <dgm:animLvl val="lvl"/>
          <dgm:resizeHandles/>
        </dgm:presLayoutVars>
      </dgm:prSet>
      <dgm:spPr/>
    </dgm:pt>
    <dgm:pt modelId="{2941FCCD-CE9A-4A10-93AA-C6B6CE19ADC3}" type="pres">
      <dgm:prSet presAssocID="{54B2661C-300B-4497-A545-1DDB0462188A}" presName="hierRoot1" presStyleCnt="0"/>
      <dgm:spPr/>
    </dgm:pt>
    <dgm:pt modelId="{4CB312D2-F588-425D-B348-313058537743}" type="pres">
      <dgm:prSet presAssocID="{54B2661C-300B-4497-A545-1DDB0462188A}" presName="composite" presStyleCnt="0"/>
      <dgm:spPr/>
    </dgm:pt>
    <dgm:pt modelId="{FDE5C8E1-5044-4983-B611-F301FEC795F2}" type="pres">
      <dgm:prSet presAssocID="{54B2661C-300B-4497-A545-1DDB0462188A}" presName="background" presStyleLbl="node0" presStyleIdx="0" presStyleCnt="1"/>
      <dgm:spPr/>
    </dgm:pt>
    <dgm:pt modelId="{59BDEB11-DB56-4B17-9FA6-8428A3AAD499}" type="pres">
      <dgm:prSet presAssocID="{54B2661C-300B-4497-A545-1DDB0462188A}" presName="text" presStyleLbl="fgAcc0" presStyleIdx="0" presStyleCnt="1">
        <dgm:presLayoutVars>
          <dgm:chPref val="3"/>
        </dgm:presLayoutVars>
      </dgm:prSet>
      <dgm:spPr/>
    </dgm:pt>
    <dgm:pt modelId="{0436702F-0EF7-443C-9FE3-0F2D023EE90B}" type="pres">
      <dgm:prSet presAssocID="{54B2661C-300B-4497-A545-1DDB0462188A}" presName="hierChild2" presStyleCnt="0"/>
      <dgm:spPr/>
    </dgm:pt>
    <dgm:pt modelId="{1C46B26E-8B6C-4ECF-A6F5-810136A8D643}" type="pres">
      <dgm:prSet presAssocID="{2D365402-8277-4CAA-8141-4B74BB6358DC}" presName="Name10" presStyleLbl="parChTrans1D2" presStyleIdx="0" presStyleCnt="3"/>
      <dgm:spPr/>
    </dgm:pt>
    <dgm:pt modelId="{DC01CED7-5C54-441F-AA2C-F493A85F3CA0}" type="pres">
      <dgm:prSet presAssocID="{1D84A88A-3241-448F-B2E5-F4BFAD1C9413}" presName="hierRoot2" presStyleCnt="0"/>
      <dgm:spPr/>
    </dgm:pt>
    <dgm:pt modelId="{4FE7BC35-FFB4-4573-B727-A66816267FBE}" type="pres">
      <dgm:prSet presAssocID="{1D84A88A-3241-448F-B2E5-F4BFAD1C9413}" presName="composite2" presStyleCnt="0"/>
      <dgm:spPr/>
    </dgm:pt>
    <dgm:pt modelId="{BF3921BE-D8DF-493B-B3E3-35D05C6A8B76}" type="pres">
      <dgm:prSet presAssocID="{1D84A88A-3241-448F-B2E5-F4BFAD1C9413}" presName="background2" presStyleLbl="node2" presStyleIdx="0" presStyleCnt="3"/>
      <dgm:spPr/>
    </dgm:pt>
    <dgm:pt modelId="{B83B8D12-26B8-428A-9C3C-58533417174E}" type="pres">
      <dgm:prSet presAssocID="{1D84A88A-3241-448F-B2E5-F4BFAD1C9413}" presName="text2" presStyleLbl="fgAcc2" presStyleIdx="0" presStyleCnt="3">
        <dgm:presLayoutVars>
          <dgm:chPref val="3"/>
        </dgm:presLayoutVars>
      </dgm:prSet>
      <dgm:spPr/>
    </dgm:pt>
    <dgm:pt modelId="{94E43351-C329-4A99-B59A-60107F2F2543}" type="pres">
      <dgm:prSet presAssocID="{1D84A88A-3241-448F-B2E5-F4BFAD1C9413}" presName="hierChild3" presStyleCnt="0"/>
      <dgm:spPr/>
    </dgm:pt>
    <dgm:pt modelId="{B2948552-3F7B-4E47-B588-651EDE76D6F8}" type="pres">
      <dgm:prSet presAssocID="{131F49BF-4241-4041-B406-D535993921BF}" presName="Name10" presStyleLbl="parChTrans1D2" presStyleIdx="1" presStyleCnt="3"/>
      <dgm:spPr/>
    </dgm:pt>
    <dgm:pt modelId="{B81F6012-C4FD-4A0D-B67A-D8BA3417582F}" type="pres">
      <dgm:prSet presAssocID="{20289863-4201-4A28-B3C4-B9A47E818B1E}" presName="hierRoot2" presStyleCnt="0"/>
      <dgm:spPr/>
    </dgm:pt>
    <dgm:pt modelId="{EEFC716D-484F-4F50-8848-8160AA9F3353}" type="pres">
      <dgm:prSet presAssocID="{20289863-4201-4A28-B3C4-B9A47E818B1E}" presName="composite2" presStyleCnt="0"/>
      <dgm:spPr/>
    </dgm:pt>
    <dgm:pt modelId="{3CC77123-6FE3-4404-9289-D863FF21E441}" type="pres">
      <dgm:prSet presAssocID="{20289863-4201-4A28-B3C4-B9A47E818B1E}" presName="background2" presStyleLbl="node2" presStyleIdx="1" presStyleCnt="3"/>
      <dgm:spPr/>
    </dgm:pt>
    <dgm:pt modelId="{816AFFBF-ACC8-47CC-AB16-CAE3CD4CDF31}" type="pres">
      <dgm:prSet presAssocID="{20289863-4201-4A28-B3C4-B9A47E818B1E}" presName="text2" presStyleLbl="fgAcc2" presStyleIdx="1" presStyleCnt="3">
        <dgm:presLayoutVars>
          <dgm:chPref val="3"/>
        </dgm:presLayoutVars>
      </dgm:prSet>
      <dgm:spPr/>
    </dgm:pt>
    <dgm:pt modelId="{70E64896-98CE-4C95-84DE-556548AC9743}" type="pres">
      <dgm:prSet presAssocID="{20289863-4201-4A28-B3C4-B9A47E818B1E}" presName="hierChild3" presStyleCnt="0"/>
      <dgm:spPr/>
    </dgm:pt>
    <dgm:pt modelId="{BC58F6E9-6892-470A-B9A5-7BB1C3F30A6F}" type="pres">
      <dgm:prSet presAssocID="{0BFE8CC8-D24D-42A2-B3C7-088045BA421D}" presName="Name10" presStyleLbl="parChTrans1D2" presStyleIdx="2" presStyleCnt="3"/>
      <dgm:spPr/>
    </dgm:pt>
    <dgm:pt modelId="{D23FF40F-8B90-420C-8D5A-B3273BE4267D}" type="pres">
      <dgm:prSet presAssocID="{D0F50BAB-1762-4872-AE00-2E04F7391F0F}" presName="hierRoot2" presStyleCnt="0"/>
      <dgm:spPr/>
    </dgm:pt>
    <dgm:pt modelId="{31F1EEB9-4FE5-4D50-B4DA-06C7B40764C7}" type="pres">
      <dgm:prSet presAssocID="{D0F50BAB-1762-4872-AE00-2E04F7391F0F}" presName="composite2" presStyleCnt="0"/>
      <dgm:spPr/>
    </dgm:pt>
    <dgm:pt modelId="{3E506C09-1B0D-43B3-AD63-70F5F04E01BE}" type="pres">
      <dgm:prSet presAssocID="{D0F50BAB-1762-4872-AE00-2E04F7391F0F}" presName="background2" presStyleLbl="node2" presStyleIdx="2" presStyleCnt="3"/>
      <dgm:spPr/>
    </dgm:pt>
    <dgm:pt modelId="{78B54EEC-489C-4CDA-A244-263366867683}" type="pres">
      <dgm:prSet presAssocID="{D0F50BAB-1762-4872-AE00-2E04F7391F0F}" presName="text2" presStyleLbl="fgAcc2" presStyleIdx="2" presStyleCnt="3">
        <dgm:presLayoutVars>
          <dgm:chPref val="3"/>
        </dgm:presLayoutVars>
      </dgm:prSet>
      <dgm:spPr/>
    </dgm:pt>
    <dgm:pt modelId="{6657EECA-9E32-40C9-AA2B-200AECE33309}" type="pres">
      <dgm:prSet presAssocID="{D0F50BAB-1762-4872-AE00-2E04F7391F0F}" presName="hierChild3" presStyleCnt="0"/>
      <dgm:spPr/>
    </dgm:pt>
  </dgm:ptLst>
  <dgm:cxnLst>
    <dgm:cxn modelId="{BAF2021D-C558-4589-9DC3-F35A9AC12B8B}" type="presOf" srcId="{0BFE8CC8-D24D-42A2-B3C7-088045BA421D}" destId="{BC58F6E9-6892-470A-B9A5-7BB1C3F30A6F}" srcOrd="0" destOrd="0" presId="urn:microsoft.com/office/officeart/2005/8/layout/hierarchy1"/>
    <dgm:cxn modelId="{7F984947-620A-4739-911E-822E335EE7D6}" srcId="{B8526226-612A-4888-AAF2-EEC078CD677A}" destId="{54B2661C-300B-4497-A545-1DDB0462188A}" srcOrd="0" destOrd="0" parTransId="{8B4C29AE-BE01-41AE-90C5-9BD9816DF285}" sibTransId="{E81229CE-A31F-41C7-AA84-56877D3DE222}"/>
    <dgm:cxn modelId="{4EBA724D-A3F1-4A5C-AC7F-EF75E04094AC}" type="presOf" srcId="{131F49BF-4241-4041-B406-D535993921BF}" destId="{B2948552-3F7B-4E47-B588-651EDE76D6F8}" srcOrd="0" destOrd="0" presId="urn:microsoft.com/office/officeart/2005/8/layout/hierarchy1"/>
    <dgm:cxn modelId="{F7DB1251-860A-46D0-BBAA-4CE02282674B}" type="presOf" srcId="{B8526226-612A-4888-AAF2-EEC078CD677A}" destId="{D4ECECC0-294A-493A-8FA4-A0C86ECE67CA}" srcOrd="0" destOrd="0" presId="urn:microsoft.com/office/officeart/2005/8/layout/hierarchy1"/>
    <dgm:cxn modelId="{409A3455-44A8-4B62-8018-3F35E2095C26}" type="presOf" srcId="{20289863-4201-4A28-B3C4-B9A47E818B1E}" destId="{816AFFBF-ACC8-47CC-AB16-CAE3CD4CDF31}" srcOrd="0" destOrd="0" presId="urn:microsoft.com/office/officeart/2005/8/layout/hierarchy1"/>
    <dgm:cxn modelId="{FFBF165A-CBE1-4DCD-91B2-09A0C6D0007D}" srcId="{54B2661C-300B-4497-A545-1DDB0462188A}" destId="{1D84A88A-3241-448F-B2E5-F4BFAD1C9413}" srcOrd="0" destOrd="0" parTransId="{2D365402-8277-4CAA-8141-4B74BB6358DC}" sibTransId="{2BA4C908-B7D9-4CCE-AEFF-91EB78FFCAAD}"/>
    <dgm:cxn modelId="{BA34BC86-FA89-486A-A608-73BF82C1E889}" type="presOf" srcId="{D0F50BAB-1762-4872-AE00-2E04F7391F0F}" destId="{78B54EEC-489C-4CDA-A244-263366867683}" srcOrd="0" destOrd="0" presId="urn:microsoft.com/office/officeart/2005/8/layout/hierarchy1"/>
    <dgm:cxn modelId="{8960769D-71DE-4D99-9F34-769BF076F2E9}" srcId="{54B2661C-300B-4497-A545-1DDB0462188A}" destId="{D0F50BAB-1762-4872-AE00-2E04F7391F0F}" srcOrd="2" destOrd="0" parTransId="{0BFE8CC8-D24D-42A2-B3C7-088045BA421D}" sibTransId="{CF05FAE4-7353-42E7-B460-02CDA03E6F00}"/>
    <dgm:cxn modelId="{D0E0EA9F-6087-412C-AB50-857ACD52081E}" type="presOf" srcId="{54B2661C-300B-4497-A545-1DDB0462188A}" destId="{59BDEB11-DB56-4B17-9FA6-8428A3AAD499}" srcOrd="0" destOrd="0" presId="urn:microsoft.com/office/officeart/2005/8/layout/hierarchy1"/>
    <dgm:cxn modelId="{CAEE11B0-E43C-4308-8B69-2AFC8C221F2D}" type="presOf" srcId="{1D84A88A-3241-448F-B2E5-F4BFAD1C9413}" destId="{B83B8D12-26B8-428A-9C3C-58533417174E}" srcOrd="0" destOrd="0" presId="urn:microsoft.com/office/officeart/2005/8/layout/hierarchy1"/>
    <dgm:cxn modelId="{81327EB1-3A23-4F09-A9FA-9FD166ADE831}" srcId="{54B2661C-300B-4497-A545-1DDB0462188A}" destId="{20289863-4201-4A28-B3C4-B9A47E818B1E}" srcOrd="1" destOrd="0" parTransId="{131F49BF-4241-4041-B406-D535993921BF}" sibTransId="{4F9AD0D6-3054-44AB-A4BA-CCCB7D87AB42}"/>
    <dgm:cxn modelId="{90BF36F2-4E60-4F69-BA8A-1538FC445A1B}" type="presOf" srcId="{2D365402-8277-4CAA-8141-4B74BB6358DC}" destId="{1C46B26E-8B6C-4ECF-A6F5-810136A8D643}" srcOrd="0" destOrd="0" presId="urn:microsoft.com/office/officeart/2005/8/layout/hierarchy1"/>
    <dgm:cxn modelId="{91DBE170-0967-408E-94D5-2E12770BBA53}" type="presParOf" srcId="{D4ECECC0-294A-493A-8FA4-A0C86ECE67CA}" destId="{2941FCCD-CE9A-4A10-93AA-C6B6CE19ADC3}" srcOrd="0" destOrd="0" presId="urn:microsoft.com/office/officeart/2005/8/layout/hierarchy1"/>
    <dgm:cxn modelId="{B7C03A82-3A43-4234-9387-2EF9AB0BBAF6}" type="presParOf" srcId="{2941FCCD-CE9A-4A10-93AA-C6B6CE19ADC3}" destId="{4CB312D2-F588-425D-B348-313058537743}" srcOrd="0" destOrd="0" presId="urn:microsoft.com/office/officeart/2005/8/layout/hierarchy1"/>
    <dgm:cxn modelId="{44DBEA93-8671-4112-8C5E-D12055A5D5E8}" type="presParOf" srcId="{4CB312D2-F588-425D-B348-313058537743}" destId="{FDE5C8E1-5044-4983-B611-F301FEC795F2}" srcOrd="0" destOrd="0" presId="urn:microsoft.com/office/officeart/2005/8/layout/hierarchy1"/>
    <dgm:cxn modelId="{025F2FA3-7A29-4F93-BBC1-6600934B702B}" type="presParOf" srcId="{4CB312D2-F588-425D-B348-313058537743}" destId="{59BDEB11-DB56-4B17-9FA6-8428A3AAD499}" srcOrd="1" destOrd="0" presId="urn:microsoft.com/office/officeart/2005/8/layout/hierarchy1"/>
    <dgm:cxn modelId="{E52C3938-D2CB-42BD-AFB8-AD08864EE731}" type="presParOf" srcId="{2941FCCD-CE9A-4A10-93AA-C6B6CE19ADC3}" destId="{0436702F-0EF7-443C-9FE3-0F2D023EE90B}" srcOrd="1" destOrd="0" presId="urn:microsoft.com/office/officeart/2005/8/layout/hierarchy1"/>
    <dgm:cxn modelId="{B8321568-F177-4640-8E49-7AD5EBC580DE}" type="presParOf" srcId="{0436702F-0EF7-443C-9FE3-0F2D023EE90B}" destId="{1C46B26E-8B6C-4ECF-A6F5-810136A8D643}" srcOrd="0" destOrd="0" presId="urn:microsoft.com/office/officeart/2005/8/layout/hierarchy1"/>
    <dgm:cxn modelId="{E7DBE486-FF7A-4EC8-9115-C2328FE80478}" type="presParOf" srcId="{0436702F-0EF7-443C-9FE3-0F2D023EE90B}" destId="{DC01CED7-5C54-441F-AA2C-F493A85F3CA0}" srcOrd="1" destOrd="0" presId="urn:microsoft.com/office/officeart/2005/8/layout/hierarchy1"/>
    <dgm:cxn modelId="{08E1A860-5CBC-4C2C-B330-ECE6AE5E3739}" type="presParOf" srcId="{DC01CED7-5C54-441F-AA2C-F493A85F3CA0}" destId="{4FE7BC35-FFB4-4573-B727-A66816267FBE}" srcOrd="0" destOrd="0" presId="urn:microsoft.com/office/officeart/2005/8/layout/hierarchy1"/>
    <dgm:cxn modelId="{46A86331-9B08-4582-889F-B468597AF7F0}" type="presParOf" srcId="{4FE7BC35-FFB4-4573-B727-A66816267FBE}" destId="{BF3921BE-D8DF-493B-B3E3-35D05C6A8B76}" srcOrd="0" destOrd="0" presId="urn:microsoft.com/office/officeart/2005/8/layout/hierarchy1"/>
    <dgm:cxn modelId="{977683BC-A9FB-4EC6-BD55-E373FBD0459D}" type="presParOf" srcId="{4FE7BC35-FFB4-4573-B727-A66816267FBE}" destId="{B83B8D12-26B8-428A-9C3C-58533417174E}" srcOrd="1" destOrd="0" presId="urn:microsoft.com/office/officeart/2005/8/layout/hierarchy1"/>
    <dgm:cxn modelId="{FF9D1D36-D6EC-47A6-879C-9AC22247428C}" type="presParOf" srcId="{DC01CED7-5C54-441F-AA2C-F493A85F3CA0}" destId="{94E43351-C329-4A99-B59A-60107F2F2543}" srcOrd="1" destOrd="0" presId="urn:microsoft.com/office/officeart/2005/8/layout/hierarchy1"/>
    <dgm:cxn modelId="{57139E0E-B908-4729-B408-C7EFDD4283C2}" type="presParOf" srcId="{0436702F-0EF7-443C-9FE3-0F2D023EE90B}" destId="{B2948552-3F7B-4E47-B588-651EDE76D6F8}" srcOrd="2" destOrd="0" presId="urn:microsoft.com/office/officeart/2005/8/layout/hierarchy1"/>
    <dgm:cxn modelId="{C1718979-16E9-4060-B03F-0F7B9BF78EE9}" type="presParOf" srcId="{0436702F-0EF7-443C-9FE3-0F2D023EE90B}" destId="{B81F6012-C4FD-4A0D-B67A-D8BA3417582F}" srcOrd="3" destOrd="0" presId="urn:microsoft.com/office/officeart/2005/8/layout/hierarchy1"/>
    <dgm:cxn modelId="{47292BA1-8D4E-47DB-9AE3-269858454A6B}" type="presParOf" srcId="{B81F6012-C4FD-4A0D-B67A-D8BA3417582F}" destId="{EEFC716D-484F-4F50-8848-8160AA9F3353}" srcOrd="0" destOrd="0" presId="urn:microsoft.com/office/officeart/2005/8/layout/hierarchy1"/>
    <dgm:cxn modelId="{5B277528-D0FF-44E5-9373-FE2EA8BF8B7F}" type="presParOf" srcId="{EEFC716D-484F-4F50-8848-8160AA9F3353}" destId="{3CC77123-6FE3-4404-9289-D863FF21E441}" srcOrd="0" destOrd="0" presId="urn:microsoft.com/office/officeart/2005/8/layout/hierarchy1"/>
    <dgm:cxn modelId="{CB0C5826-9E59-4E93-87C4-E0C32ACD2E9C}" type="presParOf" srcId="{EEFC716D-484F-4F50-8848-8160AA9F3353}" destId="{816AFFBF-ACC8-47CC-AB16-CAE3CD4CDF31}" srcOrd="1" destOrd="0" presId="urn:microsoft.com/office/officeart/2005/8/layout/hierarchy1"/>
    <dgm:cxn modelId="{B38F7F91-9141-401E-888D-44794C439021}" type="presParOf" srcId="{B81F6012-C4FD-4A0D-B67A-D8BA3417582F}" destId="{70E64896-98CE-4C95-84DE-556548AC9743}" srcOrd="1" destOrd="0" presId="urn:microsoft.com/office/officeart/2005/8/layout/hierarchy1"/>
    <dgm:cxn modelId="{63EAADE9-D26E-42A0-8FAE-ECB011CE4929}" type="presParOf" srcId="{0436702F-0EF7-443C-9FE3-0F2D023EE90B}" destId="{BC58F6E9-6892-470A-B9A5-7BB1C3F30A6F}" srcOrd="4" destOrd="0" presId="urn:microsoft.com/office/officeart/2005/8/layout/hierarchy1"/>
    <dgm:cxn modelId="{D7B2442B-7102-45FC-A4C9-8442F1171B15}" type="presParOf" srcId="{0436702F-0EF7-443C-9FE3-0F2D023EE90B}" destId="{D23FF40F-8B90-420C-8D5A-B3273BE4267D}" srcOrd="5" destOrd="0" presId="urn:microsoft.com/office/officeart/2005/8/layout/hierarchy1"/>
    <dgm:cxn modelId="{752376B9-E2A0-47A8-99CC-589AD751BD37}" type="presParOf" srcId="{D23FF40F-8B90-420C-8D5A-B3273BE4267D}" destId="{31F1EEB9-4FE5-4D50-B4DA-06C7B40764C7}" srcOrd="0" destOrd="0" presId="urn:microsoft.com/office/officeart/2005/8/layout/hierarchy1"/>
    <dgm:cxn modelId="{6AE7B427-8ADB-4D5E-9900-56FB79E02B39}" type="presParOf" srcId="{31F1EEB9-4FE5-4D50-B4DA-06C7B40764C7}" destId="{3E506C09-1B0D-43B3-AD63-70F5F04E01BE}" srcOrd="0" destOrd="0" presId="urn:microsoft.com/office/officeart/2005/8/layout/hierarchy1"/>
    <dgm:cxn modelId="{2D9A34CE-AE41-4F17-9592-AC47472C0327}" type="presParOf" srcId="{31F1EEB9-4FE5-4D50-B4DA-06C7B40764C7}" destId="{78B54EEC-489C-4CDA-A244-263366867683}" srcOrd="1" destOrd="0" presId="urn:microsoft.com/office/officeart/2005/8/layout/hierarchy1"/>
    <dgm:cxn modelId="{0626E7EF-70D2-42C9-AD3B-938A10F19C6E}" type="presParOf" srcId="{D23FF40F-8B90-420C-8D5A-B3273BE4267D}" destId="{6657EECA-9E32-40C9-AA2B-200AECE333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8526226-612A-4888-AAF2-EEC078CD67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4B2661C-300B-4497-A545-1DDB0462188A}">
      <dgm:prSet/>
      <dgm:spPr/>
      <dgm:t>
        <a:bodyPr/>
        <a:lstStyle/>
        <a:p>
          <a:r>
            <a:rPr lang="pl-PL" dirty="0" err="1"/>
            <a:t>PersistenceManager</a:t>
          </a:r>
          <a:endParaRPr lang="en-US" dirty="0"/>
        </a:p>
      </dgm:t>
    </dgm:pt>
    <dgm:pt modelId="{8B4C29AE-BE01-41AE-90C5-9BD9816DF285}" type="parTrans" cxnId="{7F984947-620A-4739-911E-822E335EE7D6}">
      <dgm:prSet/>
      <dgm:spPr/>
      <dgm:t>
        <a:bodyPr/>
        <a:lstStyle/>
        <a:p>
          <a:endParaRPr lang="en-US"/>
        </a:p>
      </dgm:t>
    </dgm:pt>
    <dgm:pt modelId="{E81229CE-A31F-41C7-AA84-56877D3DE222}" type="sibTrans" cxnId="{7F984947-620A-4739-911E-822E335EE7D6}">
      <dgm:prSet/>
      <dgm:spPr/>
      <dgm:t>
        <a:bodyPr/>
        <a:lstStyle/>
        <a:p>
          <a:endParaRPr lang="en-US"/>
        </a:p>
      </dgm:t>
    </dgm:pt>
    <dgm:pt modelId="{1D84A88A-3241-448F-B2E5-F4BFAD1C9413}">
      <dgm:prSet/>
      <dgm:spPr/>
      <dgm:t>
        <a:bodyPr/>
        <a:lstStyle/>
        <a:p>
          <a:r>
            <a:rPr lang="pl-PL" dirty="0"/>
            <a:t>Klasa zarządzająca </a:t>
          </a:r>
          <a:r>
            <a:rPr lang="pl-PL" dirty="0" err="1"/>
            <a:t>persystencją</a:t>
          </a:r>
          <a:r>
            <a:rPr lang="pl-PL" dirty="0"/>
            <a:t> i zapytaniami o dane.</a:t>
          </a:r>
          <a:endParaRPr lang="en-US" dirty="0"/>
        </a:p>
      </dgm:t>
    </dgm:pt>
    <dgm:pt modelId="{2D365402-8277-4CAA-8141-4B74BB6358DC}" type="parTrans" cxnId="{FFBF165A-CBE1-4DCD-91B2-09A0C6D0007D}">
      <dgm:prSet/>
      <dgm:spPr/>
      <dgm:t>
        <a:bodyPr/>
        <a:lstStyle/>
        <a:p>
          <a:endParaRPr lang="pl-PL"/>
        </a:p>
      </dgm:t>
    </dgm:pt>
    <dgm:pt modelId="{2BA4C908-B7D9-4CCE-AEFF-91EB78FFCAAD}" type="sibTrans" cxnId="{FFBF165A-CBE1-4DCD-91B2-09A0C6D0007D}">
      <dgm:prSet/>
      <dgm:spPr/>
      <dgm:t>
        <a:bodyPr/>
        <a:lstStyle/>
        <a:p>
          <a:endParaRPr lang="pl-PL"/>
        </a:p>
      </dgm:t>
    </dgm:pt>
    <dgm:pt modelId="{20289863-4201-4A28-B3C4-B9A47E818B1E}">
      <dgm:prSet/>
      <dgm:spPr/>
      <dgm:t>
        <a:bodyPr/>
        <a:lstStyle/>
        <a:p>
          <a:r>
            <a:rPr lang="pl-PL" b="0" i="0" u="none" strike="noStrike" cap="none" spc="0" baseline="0" dirty="0" err="1">
              <a:solidFill>
                <a:srgbClr val="000000"/>
              </a:solidFill>
              <a:uFillTx/>
              <a:latin typeface="Calibri"/>
            </a:rPr>
            <a:t>Attribute</a:t>
          </a:r>
          <a:r>
            <a:rPr lang="pl-PL" b="0" i="0" u="none" strike="noStrike" cap="none" spc="0" baseline="0" dirty="0">
              <a:solidFill>
                <a:srgbClr val="000000"/>
              </a:solidFill>
              <a:uFillTx/>
              <a:latin typeface="Calibri"/>
            </a:rPr>
            <a:t>:</a:t>
          </a:r>
        </a:p>
        <a:p>
          <a:r>
            <a:rPr lang="pl-PL" b="0" i="0" u="none" strike="noStrike" cap="none" spc="0" baseline="0" dirty="0" err="1">
              <a:solidFill>
                <a:srgbClr val="000000"/>
              </a:solidFill>
              <a:uFillTx/>
              <a:latin typeface="Calibri"/>
            </a:rPr>
            <a:t>stateManagers</a:t>
          </a:r>
          <a:r>
            <a:rPr lang="pl-PL" b="0" i="0" u="none" strike="noStrike" cap="none" spc="0" baseline="0" dirty="0">
              <a:solidFill>
                <a:srgbClr val="000000"/>
              </a:solidFill>
              <a:uFillTx/>
              <a:latin typeface="Calibri"/>
            </a:rPr>
            <a:t>,</a:t>
          </a:r>
        </a:p>
        <a:p>
          <a:r>
            <a:rPr lang="pl-PL" b="0" i="0" u="none" strike="noStrike" cap="none" spc="0" baseline="0" dirty="0" err="1">
              <a:solidFill>
                <a:srgbClr val="000000"/>
              </a:solidFill>
              <a:uFillTx/>
              <a:latin typeface="Calibri"/>
            </a:rPr>
            <a:t>transaction</a:t>
          </a:r>
          <a:endParaRPr lang="pl-PL" b="0" i="0" u="none" strike="noStrike" cap="none" spc="0" baseline="0" dirty="0">
            <a:solidFill>
              <a:srgbClr val="000000"/>
            </a:solidFill>
            <a:uFillTx/>
            <a:latin typeface="Calibri"/>
          </a:endParaRPr>
        </a:p>
        <a:p>
          <a:endParaRPr lang="en-US" dirty="0"/>
        </a:p>
      </dgm:t>
    </dgm:pt>
    <dgm:pt modelId="{131F49BF-4241-4041-B406-D535993921BF}" type="parTrans" cxnId="{81327EB1-3A23-4F09-A9FA-9FD166ADE831}">
      <dgm:prSet/>
      <dgm:spPr/>
      <dgm:t>
        <a:bodyPr/>
        <a:lstStyle/>
        <a:p>
          <a:endParaRPr lang="pl-PL"/>
        </a:p>
      </dgm:t>
    </dgm:pt>
    <dgm:pt modelId="{4F9AD0D6-3054-44AB-A4BA-CCCB7D87AB42}" type="sibTrans" cxnId="{81327EB1-3A23-4F09-A9FA-9FD166ADE831}">
      <dgm:prSet/>
      <dgm:spPr/>
      <dgm:t>
        <a:bodyPr/>
        <a:lstStyle/>
        <a:p>
          <a:endParaRPr lang="pl-PL"/>
        </a:p>
      </dgm:t>
    </dgm:pt>
    <dgm:pt modelId="{D0F50BAB-1762-4872-AE00-2E04F7391F0F}">
      <dgm:prSet/>
      <dgm:spPr/>
      <dgm:t>
        <a:bodyPr/>
        <a:lstStyle/>
        <a:p>
          <a:r>
            <a:rPr lang="pl-PL" dirty="0" err="1"/>
            <a:t>Methods</a:t>
          </a:r>
          <a:r>
            <a:rPr lang="pl-PL" dirty="0"/>
            <a:t>:</a:t>
          </a:r>
        </a:p>
        <a:p>
          <a:r>
            <a:rPr lang="pl-PL" dirty="0" err="1"/>
            <a:t>persist</a:t>
          </a:r>
          <a:r>
            <a:rPr lang="pl-PL" dirty="0"/>
            <a:t>, </a:t>
          </a:r>
          <a:r>
            <a:rPr lang="pl-PL" dirty="0" err="1"/>
            <a:t>begin</a:t>
          </a:r>
          <a:r>
            <a:rPr lang="pl-PL" dirty="0"/>
            <a:t>,</a:t>
          </a:r>
        </a:p>
        <a:p>
          <a:r>
            <a:rPr lang="pl-PL" dirty="0" err="1"/>
            <a:t>load</a:t>
          </a:r>
          <a:r>
            <a:rPr lang="pl-PL" dirty="0"/>
            <a:t>, </a:t>
          </a:r>
          <a:r>
            <a:rPr lang="pl-PL" dirty="0" err="1"/>
            <a:t>commit</a:t>
          </a:r>
          <a:r>
            <a:rPr lang="pl-PL" dirty="0"/>
            <a:t>,</a:t>
          </a:r>
        </a:p>
        <a:p>
          <a:r>
            <a:rPr lang="pl-PL" dirty="0" err="1"/>
            <a:t>rollback</a:t>
          </a:r>
          <a:endParaRPr lang="en-US" dirty="0"/>
        </a:p>
      </dgm:t>
    </dgm:pt>
    <dgm:pt modelId="{0BFE8CC8-D24D-42A2-B3C7-088045BA421D}" type="parTrans" cxnId="{8960769D-71DE-4D99-9F34-769BF076F2E9}">
      <dgm:prSet/>
      <dgm:spPr/>
      <dgm:t>
        <a:bodyPr/>
        <a:lstStyle/>
        <a:p>
          <a:endParaRPr lang="pl-PL"/>
        </a:p>
      </dgm:t>
    </dgm:pt>
    <dgm:pt modelId="{CF05FAE4-7353-42E7-B460-02CDA03E6F00}" type="sibTrans" cxnId="{8960769D-71DE-4D99-9F34-769BF076F2E9}">
      <dgm:prSet/>
      <dgm:spPr/>
      <dgm:t>
        <a:bodyPr/>
        <a:lstStyle/>
        <a:p>
          <a:endParaRPr lang="pl-PL"/>
        </a:p>
      </dgm:t>
    </dgm:pt>
    <dgm:pt modelId="{D4ECECC0-294A-493A-8FA4-A0C86ECE67CA}" type="pres">
      <dgm:prSet presAssocID="{B8526226-612A-4888-AAF2-EEC078CD677A}" presName="hierChild1" presStyleCnt="0">
        <dgm:presLayoutVars>
          <dgm:chPref val="1"/>
          <dgm:dir/>
          <dgm:animOne val="branch"/>
          <dgm:animLvl val="lvl"/>
          <dgm:resizeHandles/>
        </dgm:presLayoutVars>
      </dgm:prSet>
      <dgm:spPr/>
    </dgm:pt>
    <dgm:pt modelId="{2941FCCD-CE9A-4A10-93AA-C6B6CE19ADC3}" type="pres">
      <dgm:prSet presAssocID="{54B2661C-300B-4497-A545-1DDB0462188A}" presName="hierRoot1" presStyleCnt="0"/>
      <dgm:spPr/>
    </dgm:pt>
    <dgm:pt modelId="{4CB312D2-F588-425D-B348-313058537743}" type="pres">
      <dgm:prSet presAssocID="{54B2661C-300B-4497-A545-1DDB0462188A}" presName="composite" presStyleCnt="0"/>
      <dgm:spPr/>
    </dgm:pt>
    <dgm:pt modelId="{FDE5C8E1-5044-4983-B611-F301FEC795F2}" type="pres">
      <dgm:prSet presAssocID="{54B2661C-300B-4497-A545-1DDB0462188A}" presName="background" presStyleLbl="node0" presStyleIdx="0" presStyleCnt="1"/>
      <dgm:spPr/>
    </dgm:pt>
    <dgm:pt modelId="{59BDEB11-DB56-4B17-9FA6-8428A3AAD499}" type="pres">
      <dgm:prSet presAssocID="{54B2661C-300B-4497-A545-1DDB0462188A}" presName="text" presStyleLbl="fgAcc0" presStyleIdx="0" presStyleCnt="1">
        <dgm:presLayoutVars>
          <dgm:chPref val="3"/>
        </dgm:presLayoutVars>
      </dgm:prSet>
      <dgm:spPr/>
    </dgm:pt>
    <dgm:pt modelId="{0436702F-0EF7-443C-9FE3-0F2D023EE90B}" type="pres">
      <dgm:prSet presAssocID="{54B2661C-300B-4497-A545-1DDB0462188A}" presName="hierChild2" presStyleCnt="0"/>
      <dgm:spPr/>
    </dgm:pt>
    <dgm:pt modelId="{1C46B26E-8B6C-4ECF-A6F5-810136A8D643}" type="pres">
      <dgm:prSet presAssocID="{2D365402-8277-4CAA-8141-4B74BB6358DC}" presName="Name10" presStyleLbl="parChTrans1D2" presStyleIdx="0" presStyleCnt="3"/>
      <dgm:spPr/>
    </dgm:pt>
    <dgm:pt modelId="{DC01CED7-5C54-441F-AA2C-F493A85F3CA0}" type="pres">
      <dgm:prSet presAssocID="{1D84A88A-3241-448F-B2E5-F4BFAD1C9413}" presName="hierRoot2" presStyleCnt="0"/>
      <dgm:spPr/>
    </dgm:pt>
    <dgm:pt modelId="{4FE7BC35-FFB4-4573-B727-A66816267FBE}" type="pres">
      <dgm:prSet presAssocID="{1D84A88A-3241-448F-B2E5-F4BFAD1C9413}" presName="composite2" presStyleCnt="0"/>
      <dgm:spPr/>
    </dgm:pt>
    <dgm:pt modelId="{BF3921BE-D8DF-493B-B3E3-35D05C6A8B76}" type="pres">
      <dgm:prSet presAssocID="{1D84A88A-3241-448F-B2E5-F4BFAD1C9413}" presName="background2" presStyleLbl="node2" presStyleIdx="0" presStyleCnt="3"/>
      <dgm:spPr/>
    </dgm:pt>
    <dgm:pt modelId="{B83B8D12-26B8-428A-9C3C-58533417174E}" type="pres">
      <dgm:prSet presAssocID="{1D84A88A-3241-448F-B2E5-F4BFAD1C9413}" presName="text2" presStyleLbl="fgAcc2" presStyleIdx="0" presStyleCnt="3">
        <dgm:presLayoutVars>
          <dgm:chPref val="3"/>
        </dgm:presLayoutVars>
      </dgm:prSet>
      <dgm:spPr/>
    </dgm:pt>
    <dgm:pt modelId="{94E43351-C329-4A99-B59A-60107F2F2543}" type="pres">
      <dgm:prSet presAssocID="{1D84A88A-3241-448F-B2E5-F4BFAD1C9413}" presName="hierChild3" presStyleCnt="0"/>
      <dgm:spPr/>
    </dgm:pt>
    <dgm:pt modelId="{B2948552-3F7B-4E47-B588-651EDE76D6F8}" type="pres">
      <dgm:prSet presAssocID="{131F49BF-4241-4041-B406-D535993921BF}" presName="Name10" presStyleLbl="parChTrans1D2" presStyleIdx="1" presStyleCnt="3"/>
      <dgm:spPr/>
    </dgm:pt>
    <dgm:pt modelId="{B81F6012-C4FD-4A0D-B67A-D8BA3417582F}" type="pres">
      <dgm:prSet presAssocID="{20289863-4201-4A28-B3C4-B9A47E818B1E}" presName="hierRoot2" presStyleCnt="0"/>
      <dgm:spPr/>
    </dgm:pt>
    <dgm:pt modelId="{EEFC716D-484F-4F50-8848-8160AA9F3353}" type="pres">
      <dgm:prSet presAssocID="{20289863-4201-4A28-B3C4-B9A47E818B1E}" presName="composite2" presStyleCnt="0"/>
      <dgm:spPr/>
    </dgm:pt>
    <dgm:pt modelId="{3CC77123-6FE3-4404-9289-D863FF21E441}" type="pres">
      <dgm:prSet presAssocID="{20289863-4201-4A28-B3C4-B9A47E818B1E}" presName="background2" presStyleLbl="node2" presStyleIdx="1" presStyleCnt="3"/>
      <dgm:spPr/>
    </dgm:pt>
    <dgm:pt modelId="{816AFFBF-ACC8-47CC-AB16-CAE3CD4CDF31}" type="pres">
      <dgm:prSet presAssocID="{20289863-4201-4A28-B3C4-B9A47E818B1E}" presName="text2" presStyleLbl="fgAcc2" presStyleIdx="1" presStyleCnt="3">
        <dgm:presLayoutVars>
          <dgm:chPref val="3"/>
        </dgm:presLayoutVars>
      </dgm:prSet>
      <dgm:spPr/>
    </dgm:pt>
    <dgm:pt modelId="{70E64896-98CE-4C95-84DE-556548AC9743}" type="pres">
      <dgm:prSet presAssocID="{20289863-4201-4A28-B3C4-B9A47E818B1E}" presName="hierChild3" presStyleCnt="0"/>
      <dgm:spPr/>
    </dgm:pt>
    <dgm:pt modelId="{BC58F6E9-6892-470A-B9A5-7BB1C3F30A6F}" type="pres">
      <dgm:prSet presAssocID="{0BFE8CC8-D24D-42A2-B3C7-088045BA421D}" presName="Name10" presStyleLbl="parChTrans1D2" presStyleIdx="2" presStyleCnt="3"/>
      <dgm:spPr/>
    </dgm:pt>
    <dgm:pt modelId="{D23FF40F-8B90-420C-8D5A-B3273BE4267D}" type="pres">
      <dgm:prSet presAssocID="{D0F50BAB-1762-4872-AE00-2E04F7391F0F}" presName="hierRoot2" presStyleCnt="0"/>
      <dgm:spPr/>
    </dgm:pt>
    <dgm:pt modelId="{31F1EEB9-4FE5-4D50-B4DA-06C7B40764C7}" type="pres">
      <dgm:prSet presAssocID="{D0F50BAB-1762-4872-AE00-2E04F7391F0F}" presName="composite2" presStyleCnt="0"/>
      <dgm:spPr/>
    </dgm:pt>
    <dgm:pt modelId="{3E506C09-1B0D-43B3-AD63-70F5F04E01BE}" type="pres">
      <dgm:prSet presAssocID="{D0F50BAB-1762-4872-AE00-2E04F7391F0F}" presName="background2" presStyleLbl="node2" presStyleIdx="2" presStyleCnt="3"/>
      <dgm:spPr/>
    </dgm:pt>
    <dgm:pt modelId="{78B54EEC-489C-4CDA-A244-263366867683}" type="pres">
      <dgm:prSet presAssocID="{D0F50BAB-1762-4872-AE00-2E04F7391F0F}" presName="text2" presStyleLbl="fgAcc2" presStyleIdx="2" presStyleCnt="3">
        <dgm:presLayoutVars>
          <dgm:chPref val="3"/>
        </dgm:presLayoutVars>
      </dgm:prSet>
      <dgm:spPr/>
    </dgm:pt>
    <dgm:pt modelId="{6657EECA-9E32-40C9-AA2B-200AECE33309}" type="pres">
      <dgm:prSet presAssocID="{D0F50BAB-1762-4872-AE00-2E04F7391F0F}" presName="hierChild3" presStyleCnt="0"/>
      <dgm:spPr/>
    </dgm:pt>
  </dgm:ptLst>
  <dgm:cxnLst>
    <dgm:cxn modelId="{BAF2021D-C558-4589-9DC3-F35A9AC12B8B}" type="presOf" srcId="{0BFE8CC8-D24D-42A2-B3C7-088045BA421D}" destId="{BC58F6E9-6892-470A-B9A5-7BB1C3F30A6F}" srcOrd="0" destOrd="0" presId="urn:microsoft.com/office/officeart/2005/8/layout/hierarchy1"/>
    <dgm:cxn modelId="{7F984947-620A-4739-911E-822E335EE7D6}" srcId="{B8526226-612A-4888-AAF2-EEC078CD677A}" destId="{54B2661C-300B-4497-A545-1DDB0462188A}" srcOrd="0" destOrd="0" parTransId="{8B4C29AE-BE01-41AE-90C5-9BD9816DF285}" sibTransId="{E81229CE-A31F-41C7-AA84-56877D3DE222}"/>
    <dgm:cxn modelId="{4EBA724D-A3F1-4A5C-AC7F-EF75E04094AC}" type="presOf" srcId="{131F49BF-4241-4041-B406-D535993921BF}" destId="{B2948552-3F7B-4E47-B588-651EDE76D6F8}" srcOrd="0" destOrd="0" presId="urn:microsoft.com/office/officeart/2005/8/layout/hierarchy1"/>
    <dgm:cxn modelId="{F7DB1251-860A-46D0-BBAA-4CE02282674B}" type="presOf" srcId="{B8526226-612A-4888-AAF2-EEC078CD677A}" destId="{D4ECECC0-294A-493A-8FA4-A0C86ECE67CA}" srcOrd="0" destOrd="0" presId="urn:microsoft.com/office/officeart/2005/8/layout/hierarchy1"/>
    <dgm:cxn modelId="{409A3455-44A8-4B62-8018-3F35E2095C26}" type="presOf" srcId="{20289863-4201-4A28-B3C4-B9A47E818B1E}" destId="{816AFFBF-ACC8-47CC-AB16-CAE3CD4CDF31}" srcOrd="0" destOrd="0" presId="urn:microsoft.com/office/officeart/2005/8/layout/hierarchy1"/>
    <dgm:cxn modelId="{FFBF165A-CBE1-4DCD-91B2-09A0C6D0007D}" srcId="{54B2661C-300B-4497-A545-1DDB0462188A}" destId="{1D84A88A-3241-448F-B2E5-F4BFAD1C9413}" srcOrd="0" destOrd="0" parTransId="{2D365402-8277-4CAA-8141-4B74BB6358DC}" sibTransId="{2BA4C908-B7D9-4CCE-AEFF-91EB78FFCAAD}"/>
    <dgm:cxn modelId="{BA34BC86-FA89-486A-A608-73BF82C1E889}" type="presOf" srcId="{D0F50BAB-1762-4872-AE00-2E04F7391F0F}" destId="{78B54EEC-489C-4CDA-A244-263366867683}" srcOrd="0" destOrd="0" presId="urn:microsoft.com/office/officeart/2005/8/layout/hierarchy1"/>
    <dgm:cxn modelId="{8960769D-71DE-4D99-9F34-769BF076F2E9}" srcId="{54B2661C-300B-4497-A545-1DDB0462188A}" destId="{D0F50BAB-1762-4872-AE00-2E04F7391F0F}" srcOrd="2" destOrd="0" parTransId="{0BFE8CC8-D24D-42A2-B3C7-088045BA421D}" sibTransId="{CF05FAE4-7353-42E7-B460-02CDA03E6F00}"/>
    <dgm:cxn modelId="{D0E0EA9F-6087-412C-AB50-857ACD52081E}" type="presOf" srcId="{54B2661C-300B-4497-A545-1DDB0462188A}" destId="{59BDEB11-DB56-4B17-9FA6-8428A3AAD499}" srcOrd="0" destOrd="0" presId="urn:microsoft.com/office/officeart/2005/8/layout/hierarchy1"/>
    <dgm:cxn modelId="{CAEE11B0-E43C-4308-8B69-2AFC8C221F2D}" type="presOf" srcId="{1D84A88A-3241-448F-B2E5-F4BFAD1C9413}" destId="{B83B8D12-26B8-428A-9C3C-58533417174E}" srcOrd="0" destOrd="0" presId="urn:microsoft.com/office/officeart/2005/8/layout/hierarchy1"/>
    <dgm:cxn modelId="{81327EB1-3A23-4F09-A9FA-9FD166ADE831}" srcId="{54B2661C-300B-4497-A545-1DDB0462188A}" destId="{20289863-4201-4A28-B3C4-B9A47E818B1E}" srcOrd="1" destOrd="0" parTransId="{131F49BF-4241-4041-B406-D535993921BF}" sibTransId="{4F9AD0D6-3054-44AB-A4BA-CCCB7D87AB42}"/>
    <dgm:cxn modelId="{90BF36F2-4E60-4F69-BA8A-1538FC445A1B}" type="presOf" srcId="{2D365402-8277-4CAA-8141-4B74BB6358DC}" destId="{1C46B26E-8B6C-4ECF-A6F5-810136A8D643}" srcOrd="0" destOrd="0" presId="urn:microsoft.com/office/officeart/2005/8/layout/hierarchy1"/>
    <dgm:cxn modelId="{91DBE170-0967-408E-94D5-2E12770BBA53}" type="presParOf" srcId="{D4ECECC0-294A-493A-8FA4-A0C86ECE67CA}" destId="{2941FCCD-CE9A-4A10-93AA-C6B6CE19ADC3}" srcOrd="0" destOrd="0" presId="urn:microsoft.com/office/officeart/2005/8/layout/hierarchy1"/>
    <dgm:cxn modelId="{B7C03A82-3A43-4234-9387-2EF9AB0BBAF6}" type="presParOf" srcId="{2941FCCD-CE9A-4A10-93AA-C6B6CE19ADC3}" destId="{4CB312D2-F588-425D-B348-313058537743}" srcOrd="0" destOrd="0" presId="urn:microsoft.com/office/officeart/2005/8/layout/hierarchy1"/>
    <dgm:cxn modelId="{44DBEA93-8671-4112-8C5E-D12055A5D5E8}" type="presParOf" srcId="{4CB312D2-F588-425D-B348-313058537743}" destId="{FDE5C8E1-5044-4983-B611-F301FEC795F2}" srcOrd="0" destOrd="0" presId="urn:microsoft.com/office/officeart/2005/8/layout/hierarchy1"/>
    <dgm:cxn modelId="{025F2FA3-7A29-4F93-BBC1-6600934B702B}" type="presParOf" srcId="{4CB312D2-F588-425D-B348-313058537743}" destId="{59BDEB11-DB56-4B17-9FA6-8428A3AAD499}" srcOrd="1" destOrd="0" presId="urn:microsoft.com/office/officeart/2005/8/layout/hierarchy1"/>
    <dgm:cxn modelId="{E52C3938-D2CB-42BD-AFB8-AD08864EE731}" type="presParOf" srcId="{2941FCCD-CE9A-4A10-93AA-C6B6CE19ADC3}" destId="{0436702F-0EF7-443C-9FE3-0F2D023EE90B}" srcOrd="1" destOrd="0" presId="urn:microsoft.com/office/officeart/2005/8/layout/hierarchy1"/>
    <dgm:cxn modelId="{B8321568-F177-4640-8E49-7AD5EBC580DE}" type="presParOf" srcId="{0436702F-0EF7-443C-9FE3-0F2D023EE90B}" destId="{1C46B26E-8B6C-4ECF-A6F5-810136A8D643}" srcOrd="0" destOrd="0" presId="urn:microsoft.com/office/officeart/2005/8/layout/hierarchy1"/>
    <dgm:cxn modelId="{E7DBE486-FF7A-4EC8-9115-C2328FE80478}" type="presParOf" srcId="{0436702F-0EF7-443C-9FE3-0F2D023EE90B}" destId="{DC01CED7-5C54-441F-AA2C-F493A85F3CA0}" srcOrd="1" destOrd="0" presId="urn:microsoft.com/office/officeart/2005/8/layout/hierarchy1"/>
    <dgm:cxn modelId="{08E1A860-5CBC-4C2C-B330-ECE6AE5E3739}" type="presParOf" srcId="{DC01CED7-5C54-441F-AA2C-F493A85F3CA0}" destId="{4FE7BC35-FFB4-4573-B727-A66816267FBE}" srcOrd="0" destOrd="0" presId="urn:microsoft.com/office/officeart/2005/8/layout/hierarchy1"/>
    <dgm:cxn modelId="{46A86331-9B08-4582-889F-B468597AF7F0}" type="presParOf" srcId="{4FE7BC35-FFB4-4573-B727-A66816267FBE}" destId="{BF3921BE-D8DF-493B-B3E3-35D05C6A8B76}" srcOrd="0" destOrd="0" presId="urn:microsoft.com/office/officeart/2005/8/layout/hierarchy1"/>
    <dgm:cxn modelId="{977683BC-A9FB-4EC6-BD55-E373FBD0459D}" type="presParOf" srcId="{4FE7BC35-FFB4-4573-B727-A66816267FBE}" destId="{B83B8D12-26B8-428A-9C3C-58533417174E}" srcOrd="1" destOrd="0" presId="urn:microsoft.com/office/officeart/2005/8/layout/hierarchy1"/>
    <dgm:cxn modelId="{FF9D1D36-D6EC-47A6-879C-9AC22247428C}" type="presParOf" srcId="{DC01CED7-5C54-441F-AA2C-F493A85F3CA0}" destId="{94E43351-C329-4A99-B59A-60107F2F2543}" srcOrd="1" destOrd="0" presId="urn:microsoft.com/office/officeart/2005/8/layout/hierarchy1"/>
    <dgm:cxn modelId="{57139E0E-B908-4729-B408-C7EFDD4283C2}" type="presParOf" srcId="{0436702F-0EF7-443C-9FE3-0F2D023EE90B}" destId="{B2948552-3F7B-4E47-B588-651EDE76D6F8}" srcOrd="2" destOrd="0" presId="urn:microsoft.com/office/officeart/2005/8/layout/hierarchy1"/>
    <dgm:cxn modelId="{C1718979-16E9-4060-B03F-0F7B9BF78EE9}" type="presParOf" srcId="{0436702F-0EF7-443C-9FE3-0F2D023EE90B}" destId="{B81F6012-C4FD-4A0D-B67A-D8BA3417582F}" srcOrd="3" destOrd="0" presId="urn:microsoft.com/office/officeart/2005/8/layout/hierarchy1"/>
    <dgm:cxn modelId="{47292BA1-8D4E-47DB-9AE3-269858454A6B}" type="presParOf" srcId="{B81F6012-C4FD-4A0D-B67A-D8BA3417582F}" destId="{EEFC716D-484F-4F50-8848-8160AA9F3353}" srcOrd="0" destOrd="0" presId="urn:microsoft.com/office/officeart/2005/8/layout/hierarchy1"/>
    <dgm:cxn modelId="{5B277528-D0FF-44E5-9373-FE2EA8BF8B7F}" type="presParOf" srcId="{EEFC716D-484F-4F50-8848-8160AA9F3353}" destId="{3CC77123-6FE3-4404-9289-D863FF21E441}" srcOrd="0" destOrd="0" presId="urn:microsoft.com/office/officeart/2005/8/layout/hierarchy1"/>
    <dgm:cxn modelId="{CB0C5826-9E59-4E93-87C4-E0C32ACD2E9C}" type="presParOf" srcId="{EEFC716D-484F-4F50-8848-8160AA9F3353}" destId="{816AFFBF-ACC8-47CC-AB16-CAE3CD4CDF31}" srcOrd="1" destOrd="0" presId="urn:microsoft.com/office/officeart/2005/8/layout/hierarchy1"/>
    <dgm:cxn modelId="{B38F7F91-9141-401E-888D-44794C439021}" type="presParOf" srcId="{B81F6012-C4FD-4A0D-B67A-D8BA3417582F}" destId="{70E64896-98CE-4C95-84DE-556548AC9743}" srcOrd="1" destOrd="0" presId="urn:microsoft.com/office/officeart/2005/8/layout/hierarchy1"/>
    <dgm:cxn modelId="{63EAADE9-D26E-42A0-8FAE-ECB011CE4929}" type="presParOf" srcId="{0436702F-0EF7-443C-9FE3-0F2D023EE90B}" destId="{BC58F6E9-6892-470A-B9A5-7BB1C3F30A6F}" srcOrd="4" destOrd="0" presId="urn:microsoft.com/office/officeart/2005/8/layout/hierarchy1"/>
    <dgm:cxn modelId="{D7B2442B-7102-45FC-A4C9-8442F1171B15}" type="presParOf" srcId="{0436702F-0EF7-443C-9FE3-0F2D023EE90B}" destId="{D23FF40F-8B90-420C-8D5A-B3273BE4267D}" srcOrd="5" destOrd="0" presId="urn:microsoft.com/office/officeart/2005/8/layout/hierarchy1"/>
    <dgm:cxn modelId="{752376B9-E2A0-47A8-99CC-589AD751BD37}" type="presParOf" srcId="{D23FF40F-8B90-420C-8D5A-B3273BE4267D}" destId="{31F1EEB9-4FE5-4D50-B4DA-06C7B40764C7}" srcOrd="0" destOrd="0" presId="urn:microsoft.com/office/officeart/2005/8/layout/hierarchy1"/>
    <dgm:cxn modelId="{6AE7B427-8ADB-4D5E-9900-56FB79E02B39}" type="presParOf" srcId="{31F1EEB9-4FE5-4D50-B4DA-06C7B40764C7}" destId="{3E506C09-1B0D-43B3-AD63-70F5F04E01BE}" srcOrd="0" destOrd="0" presId="urn:microsoft.com/office/officeart/2005/8/layout/hierarchy1"/>
    <dgm:cxn modelId="{2D9A34CE-AE41-4F17-9592-AC47472C0327}" type="presParOf" srcId="{31F1EEB9-4FE5-4D50-B4DA-06C7B40764C7}" destId="{78B54EEC-489C-4CDA-A244-263366867683}" srcOrd="1" destOrd="0" presId="urn:microsoft.com/office/officeart/2005/8/layout/hierarchy1"/>
    <dgm:cxn modelId="{0626E7EF-70D2-42C9-AD3B-938A10F19C6E}" type="presParOf" srcId="{D23FF40F-8B90-420C-8D5A-B3273BE4267D}" destId="{6657EECA-9E32-40C9-AA2B-200AECE333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526226-612A-4888-AAF2-EEC078CD67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4B2661C-300B-4497-A545-1DDB0462188A}">
      <dgm:prSet/>
      <dgm:spPr/>
      <dgm:t>
        <a:bodyPr/>
        <a:lstStyle/>
        <a:p>
          <a:r>
            <a:rPr lang="pl-PL" dirty="0" err="1">
              <a:solidFill>
                <a:schemeClr val="tx1"/>
              </a:solidFill>
            </a:rPr>
            <a:t>EmployeeStoreManager</a:t>
          </a:r>
          <a:endParaRPr lang="en-US" dirty="0">
            <a:solidFill>
              <a:schemeClr val="tx1"/>
            </a:solidFill>
          </a:endParaRPr>
        </a:p>
      </dgm:t>
    </dgm:pt>
    <dgm:pt modelId="{8B4C29AE-BE01-41AE-90C5-9BD9816DF285}" type="parTrans" cxnId="{7F984947-620A-4739-911E-822E335EE7D6}">
      <dgm:prSet/>
      <dgm:spPr/>
      <dgm:t>
        <a:bodyPr/>
        <a:lstStyle/>
        <a:p>
          <a:endParaRPr lang="en-US"/>
        </a:p>
      </dgm:t>
    </dgm:pt>
    <dgm:pt modelId="{E81229CE-A31F-41C7-AA84-56877D3DE222}" type="sibTrans" cxnId="{7F984947-620A-4739-911E-822E335EE7D6}">
      <dgm:prSet/>
      <dgm:spPr/>
      <dgm:t>
        <a:bodyPr/>
        <a:lstStyle/>
        <a:p>
          <a:endParaRPr lang="en-US"/>
        </a:p>
      </dgm:t>
    </dgm:pt>
    <dgm:pt modelId="{1D84A88A-3241-448F-B2E5-F4BFAD1C9413}">
      <dgm:prSet/>
      <dgm:spPr/>
      <dgm:t>
        <a:bodyPr/>
        <a:lstStyle/>
        <a:p>
          <a:r>
            <a:rPr lang="pl-PL" dirty="0"/>
            <a:t>Klasa działająca jako DAO, odpowiada za połączenie oraz odczyt i zapis.</a:t>
          </a:r>
          <a:endParaRPr lang="en-US" dirty="0"/>
        </a:p>
      </dgm:t>
    </dgm:pt>
    <dgm:pt modelId="{2D365402-8277-4CAA-8141-4B74BB6358DC}" type="parTrans" cxnId="{FFBF165A-CBE1-4DCD-91B2-09A0C6D0007D}">
      <dgm:prSet/>
      <dgm:spPr/>
      <dgm:t>
        <a:bodyPr/>
        <a:lstStyle/>
        <a:p>
          <a:endParaRPr lang="pl-PL"/>
        </a:p>
      </dgm:t>
    </dgm:pt>
    <dgm:pt modelId="{2BA4C908-B7D9-4CCE-AEFF-91EB78FFCAAD}" type="sibTrans" cxnId="{FFBF165A-CBE1-4DCD-91B2-09A0C6D0007D}">
      <dgm:prSet/>
      <dgm:spPr/>
      <dgm:t>
        <a:bodyPr/>
        <a:lstStyle/>
        <a:p>
          <a:endParaRPr lang="pl-PL"/>
        </a:p>
      </dgm:t>
    </dgm:pt>
    <dgm:pt modelId="{20289863-4201-4A28-B3C4-B9A47E818B1E}">
      <dgm:prSet/>
      <dgm:spPr/>
      <dgm:t>
        <a:bodyPr/>
        <a:lstStyle/>
        <a:p>
          <a:r>
            <a:rPr lang="pl-PL" b="0" i="0" u="none" strike="noStrike" cap="none" spc="0" baseline="0" dirty="0" err="1">
              <a:solidFill>
                <a:srgbClr val="000000"/>
              </a:solidFill>
              <a:uFillTx/>
              <a:latin typeface="+mn-lt"/>
            </a:rPr>
            <a:t>Attribute</a:t>
          </a:r>
          <a:r>
            <a:rPr lang="pl-PL" b="0" i="0" u="none" strike="noStrike" cap="none" spc="0" baseline="0" dirty="0">
              <a:solidFill>
                <a:srgbClr val="000000"/>
              </a:solidFill>
              <a:uFillTx/>
              <a:latin typeface="+mn-lt"/>
            </a:rPr>
            <a:t>:</a:t>
          </a:r>
        </a:p>
        <a:p>
          <a:r>
            <a:rPr lang="pl-PL" b="0" i="0" u="none" strike="noStrike" cap="none" spc="0" baseline="0" dirty="0" err="1">
              <a:solidFill>
                <a:srgbClr val="000000"/>
              </a:solidFill>
              <a:uFillTx/>
              <a:latin typeface="+mn-lt"/>
            </a:rPr>
            <a:t>dataSource</a:t>
          </a:r>
          <a:endParaRPr lang="en-US" dirty="0">
            <a:latin typeface="+mn-lt"/>
          </a:endParaRPr>
        </a:p>
      </dgm:t>
    </dgm:pt>
    <dgm:pt modelId="{131F49BF-4241-4041-B406-D535993921BF}" type="parTrans" cxnId="{81327EB1-3A23-4F09-A9FA-9FD166ADE831}">
      <dgm:prSet/>
      <dgm:spPr/>
      <dgm:t>
        <a:bodyPr/>
        <a:lstStyle/>
        <a:p>
          <a:endParaRPr lang="pl-PL"/>
        </a:p>
      </dgm:t>
    </dgm:pt>
    <dgm:pt modelId="{4F9AD0D6-3054-44AB-A4BA-CCCB7D87AB42}" type="sibTrans" cxnId="{81327EB1-3A23-4F09-A9FA-9FD166ADE831}">
      <dgm:prSet/>
      <dgm:spPr/>
      <dgm:t>
        <a:bodyPr/>
        <a:lstStyle/>
        <a:p>
          <a:endParaRPr lang="pl-PL"/>
        </a:p>
      </dgm:t>
    </dgm:pt>
    <dgm:pt modelId="{D0F50BAB-1762-4872-AE00-2E04F7391F0F}">
      <dgm:prSet/>
      <dgm:spPr/>
      <dgm:t>
        <a:bodyPr/>
        <a:lstStyle/>
        <a:p>
          <a:r>
            <a:rPr lang="pl-PL" b="0" i="0" u="none" strike="noStrike" cap="none" spc="0" baseline="0" dirty="0" err="1">
              <a:solidFill>
                <a:srgbClr val="000000"/>
              </a:solidFill>
              <a:uFillTx/>
              <a:latin typeface="Calibri"/>
            </a:rPr>
            <a:t>Methods</a:t>
          </a:r>
          <a:r>
            <a:rPr lang="pl-PL" b="0" i="0" u="none" strike="noStrike" cap="none" spc="0" baseline="0" dirty="0">
              <a:solidFill>
                <a:srgbClr val="000000"/>
              </a:solidFill>
              <a:uFillTx/>
              <a:latin typeface="Calibri"/>
            </a:rPr>
            <a:t>:</a:t>
          </a:r>
        </a:p>
        <a:p>
          <a:r>
            <a:rPr lang="pl-PL" b="0" i="0" u="none" strike="noStrike" cap="none" spc="0" baseline="0" dirty="0" err="1">
              <a:solidFill>
                <a:srgbClr val="000000"/>
              </a:solidFill>
              <a:uFillTx/>
              <a:latin typeface="Calibri"/>
            </a:rPr>
            <a:t>storeNew</a:t>
          </a:r>
          <a:r>
            <a:rPr lang="pl-PL" b="0" i="0" u="none" strike="noStrike" cap="none" spc="0" baseline="0" dirty="0">
              <a:solidFill>
                <a:srgbClr val="000000"/>
              </a:solidFill>
              <a:uFillTx/>
              <a:latin typeface="Calibri"/>
            </a:rPr>
            <a:t>,</a:t>
          </a:r>
        </a:p>
        <a:p>
          <a:pPr>
            <a:buNone/>
          </a:pPr>
          <a:r>
            <a:rPr lang="pl-PL" b="0" i="0" u="none" strike="noStrike" cap="none" spc="0" baseline="0" dirty="0">
              <a:solidFill>
                <a:srgbClr val="000000"/>
              </a:solidFill>
              <a:uFillTx/>
              <a:latin typeface="Calibri"/>
            </a:rPr>
            <a:t>Update, </a:t>
          </a:r>
        </a:p>
        <a:p>
          <a:pPr>
            <a:buNone/>
          </a:pPr>
          <a:r>
            <a:rPr lang="pl-PL" b="0" i="0" u="none" strike="noStrike" cap="none" spc="0" baseline="0" dirty="0" err="1">
              <a:solidFill>
                <a:srgbClr val="000000"/>
              </a:solidFill>
              <a:uFillTx/>
              <a:latin typeface="Calibri"/>
            </a:rPr>
            <a:t>delete</a:t>
          </a:r>
          <a:endParaRPr lang="en-US" dirty="0"/>
        </a:p>
      </dgm:t>
    </dgm:pt>
    <dgm:pt modelId="{0BFE8CC8-D24D-42A2-B3C7-088045BA421D}" type="parTrans" cxnId="{8960769D-71DE-4D99-9F34-769BF076F2E9}">
      <dgm:prSet/>
      <dgm:spPr/>
      <dgm:t>
        <a:bodyPr/>
        <a:lstStyle/>
        <a:p>
          <a:endParaRPr lang="pl-PL"/>
        </a:p>
      </dgm:t>
    </dgm:pt>
    <dgm:pt modelId="{CF05FAE4-7353-42E7-B460-02CDA03E6F00}" type="sibTrans" cxnId="{8960769D-71DE-4D99-9F34-769BF076F2E9}">
      <dgm:prSet/>
      <dgm:spPr/>
      <dgm:t>
        <a:bodyPr/>
        <a:lstStyle/>
        <a:p>
          <a:endParaRPr lang="pl-PL"/>
        </a:p>
      </dgm:t>
    </dgm:pt>
    <dgm:pt modelId="{D4ECECC0-294A-493A-8FA4-A0C86ECE67CA}" type="pres">
      <dgm:prSet presAssocID="{B8526226-612A-4888-AAF2-EEC078CD677A}" presName="hierChild1" presStyleCnt="0">
        <dgm:presLayoutVars>
          <dgm:chPref val="1"/>
          <dgm:dir/>
          <dgm:animOne val="branch"/>
          <dgm:animLvl val="lvl"/>
          <dgm:resizeHandles/>
        </dgm:presLayoutVars>
      </dgm:prSet>
      <dgm:spPr/>
    </dgm:pt>
    <dgm:pt modelId="{2941FCCD-CE9A-4A10-93AA-C6B6CE19ADC3}" type="pres">
      <dgm:prSet presAssocID="{54B2661C-300B-4497-A545-1DDB0462188A}" presName="hierRoot1" presStyleCnt="0"/>
      <dgm:spPr/>
    </dgm:pt>
    <dgm:pt modelId="{4CB312D2-F588-425D-B348-313058537743}" type="pres">
      <dgm:prSet presAssocID="{54B2661C-300B-4497-A545-1DDB0462188A}" presName="composite" presStyleCnt="0"/>
      <dgm:spPr/>
    </dgm:pt>
    <dgm:pt modelId="{FDE5C8E1-5044-4983-B611-F301FEC795F2}" type="pres">
      <dgm:prSet presAssocID="{54B2661C-300B-4497-A545-1DDB0462188A}" presName="background" presStyleLbl="node0" presStyleIdx="0" presStyleCnt="1"/>
      <dgm:spPr/>
    </dgm:pt>
    <dgm:pt modelId="{59BDEB11-DB56-4B17-9FA6-8428A3AAD499}" type="pres">
      <dgm:prSet presAssocID="{54B2661C-300B-4497-A545-1DDB0462188A}" presName="text" presStyleLbl="fgAcc0" presStyleIdx="0" presStyleCnt="1">
        <dgm:presLayoutVars>
          <dgm:chPref val="3"/>
        </dgm:presLayoutVars>
      </dgm:prSet>
      <dgm:spPr/>
    </dgm:pt>
    <dgm:pt modelId="{0436702F-0EF7-443C-9FE3-0F2D023EE90B}" type="pres">
      <dgm:prSet presAssocID="{54B2661C-300B-4497-A545-1DDB0462188A}" presName="hierChild2" presStyleCnt="0"/>
      <dgm:spPr/>
    </dgm:pt>
    <dgm:pt modelId="{1C46B26E-8B6C-4ECF-A6F5-810136A8D643}" type="pres">
      <dgm:prSet presAssocID="{2D365402-8277-4CAA-8141-4B74BB6358DC}" presName="Name10" presStyleLbl="parChTrans1D2" presStyleIdx="0" presStyleCnt="3"/>
      <dgm:spPr/>
    </dgm:pt>
    <dgm:pt modelId="{DC01CED7-5C54-441F-AA2C-F493A85F3CA0}" type="pres">
      <dgm:prSet presAssocID="{1D84A88A-3241-448F-B2E5-F4BFAD1C9413}" presName="hierRoot2" presStyleCnt="0"/>
      <dgm:spPr/>
    </dgm:pt>
    <dgm:pt modelId="{4FE7BC35-FFB4-4573-B727-A66816267FBE}" type="pres">
      <dgm:prSet presAssocID="{1D84A88A-3241-448F-B2E5-F4BFAD1C9413}" presName="composite2" presStyleCnt="0"/>
      <dgm:spPr/>
    </dgm:pt>
    <dgm:pt modelId="{BF3921BE-D8DF-493B-B3E3-35D05C6A8B76}" type="pres">
      <dgm:prSet presAssocID="{1D84A88A-3241-448F-B2E5-F4BFAD1C9413}" presName="background2" presStyleLbl="node2" presStyleIdx="0" presStyleCnt="3"/>
      <dgm:spPr/>
    </dgm:pt>
    <dgm:pt modelId="{B83B8D12-26B8-428A-9C3C-58533417174E}" type="pres">
      <dgm:prSet presAssocID="{1D84A88A-3241-448F-B2E5-F4BFAD1C9413}" presName="text2" presStyleLbl="fgAcc2" presStyleIdx="0" presStyleCnt="3">
        <dgm:presLayoutVars>
          <dgm:chPref val="3"/>
        </dgm:presLayoutVars>
      </dgm:prSet>
      <dgm:spPr/>
    </dgm:pt>
    <dgm:pt modelId="{94E43351-C329-4A99-B59A-60107F2F2543}" type="pres">
      <dgm:prSet presAssocID="{1D84A88A-3241-448F-B2E5-F4BFAD1C9413}" presName="hierChild3" presStyleCnt="0"/>
      <dgm:spPr/>
    </dgm:pt>
    <dgm:pt modelId="{B2948552-3F7B-4E47-B588-651EDE76D6F8}" type="pres">
      <dgm:prSet presAssocID="{131F49BF-4241-4041-B406-D535993921BF}" presName="Name10" presStyleLbl="parChTrans1D2" presStyleIdx="1" presStyleCnt="3"/>
      <dgm:spPr/>
    </dgm:pt>
    <dgm:pt modelId="{B81F6012-C4FD-4A0D-B67A-D8BA3417582F}" type="pres">
      <dgm:prSet presAssocID="{20289863-4201-4A28-B3C4-B9A47E818B1E}" presName="hierRoot2" presStyleCnt="0"/>
      <dgm:spPr/>
    </dgm:pt>
    <dgm:pt modelId="{EEFC716D-484F-4F50-8848-8160AA9F3353}" type="pres">
      <dgm:prSet presAssocID="{20289863-4201-4A28-B3C4-B9A47E818B1E}" presName="composite2" presStyleCnt="0"/>
      <dgm:spPr/>
    </dgm:pt>
    <dgm:pt modelId="{3CC77123-6FE3-4404-9289-D863FF21E441}" type="pres">
      <dgm:prSet presAssocID="{20289863-4201-4A28-B3C4-B9A47E818B1E}" presName="background2" presStyleLbl="node2" presStyleIdx="1" presStyleCnt="3"/>
      <dgm:spPr/>
    </dgm:pt>
    <dgm:pt modelId="{816AFFBF-ACC8-47CC-AB16-CAE3CD4CDF31}" type="pres">
      <dgm:prSet presAssocID="{20289863-4201-4A28-B3C4-B9A47E818B1E}" presName="text2" presStyleLbl="fgAcc2" presStyleIdx="1" presStyleCnt="3">
        <dgm:presLayoutVars>
          <dgm:chPref val="3"/>
        </dgm:presLayoutVars>
      </dgm:prSet>
      <dgm:spPr/>
    </dgm:pt>
    <dgm:pt modelId="{70E64896-98CE-4C95-84DE-556548AC9743}" type="pres">
      <dgm:prSet presAssocID="{20289863-4201-4A28-B3C4-B9A47E818B1E}" presName="hierChild3" presStyleCnt="0"/>
      <dgm:spPr/>
    </dgm:pt>
    <dgm:pt modelId="{BC58F6E9-6892-470A-B9A5-7BB1C3F30A6F}" type="pres">
      <dgm:prSet presAssocID="{0BFE8CC8-D24D-42A2-B3C7-088045BA421D}" presName="Name10" presStyleLbl="parChTrans1D2" presStyleIdx="2" presStyleCnt="3"/>
      <dgm:spPr/>
    </dgm:pt>
    <dgm:pt modelId="{D23FF40F-8B90-420C-8D5A-B3273BE4267D}" type="pres">
      <dgm:prSet presAssocID="{D0F50BAB-1762-4872-AE00-2E04F7391F0F}" presName="hierRoot2" presStyleCnt="0"/>
      <dgm:spPr/>
    </dgm:pt>
    <dgm:pt modelId="{31F1EEB9-4FE5-4D50-B4DA-06C7B40764C7}" type="pres">
      <dgm:prSet presAssocID="{D0F50BAB-1762-4872-AE00-2E04F7391F0F}" presName="composite2" presStyleCnt="0"/>
      <dgm:spPr/>
    </dgm:pt>
    <dgm:pt modelId="{3E506C09-1B0D-43B3-AD63-70F5F04E01BE}" type="pres">
      <dgm:prSet presAssocID="{D0F50BAB-1762-4872-AE00-2E04F7391F0F}" presName="background2" presStyleLbl="node2" presStyleIdx="2" presStyleCnt="3"/>
      <dgm:spPr/>
    </dgm:pt>
    <dgm:pt modelId="{78B54EEC-489C-4CDA-A244-263366867683}" type="pres">
      <dgm:prSet presAssocID="{D0F50BAB-1762-4872-AE00-2E04F7391F0F}" presName="text2" presStyleLbl="fgAcc2" presStyleIdx="2" presStyleCnt="3">
        <dgm:presLayoutVars>
          <dgm:chPref val="3"/>
        </dgm:presLayoutVars>
      </dgm:prSet>
      <dgm:spPr/>
    </dgm:pt>
    <dgm:pt modelId="{6657EECA-9E32-40C9-AA2B-200AECE33309}" type="pres">
      <dgm:prSet presAssocID="{D0F50BAB-1762-4872-AE00-2E04F7391F0F}" presName="hierChild3" presStyleCnt="0"/>
      <dgm:spPr/>
    </dgm:pt>
  </dgm:ptLst>
  <dgm:cxnLst>
    <dgm:cxn modelId="{BAF2021D-C558-4589-9DC3-F35A9AC12B8B}" type="presOf" srcId="{0BFE8CC8-D24D-42A2-B3C7-088045BA421D}" destId="{BC58F6E9-6892-470A-B9A5-7BB1C3F30A6F}" srcOrd="0" destOrd="0" presId="urn:microsoft.com/office/officeart/2005/8/layout/hierarchy1"/>
    <dgm:cxn modelId="{7F984947-620A-4739-911E-822E335EE7D6}" srcId="{B8526226-612A-4888-AAF2-EEC078CD677A}" destId="{54B2661C-300B-4497-A545-1DDB0462188A}" srcOrd="0" destOrd="0" parTransId="{8B4C29AE-BE01-41AE-90C5-9BD9816DF285}" sibTransId="{E81229CE-A31F-41C7-AA84-56877D3DE222}"/>
    <dgm:cxn modelId="{4EBA724D-A3F1-4A5C-AC7F-EF75E04094AC}" type="presOf" srcId="{131F49BF-4241-4041-B406-D535993921BF}" destId="{B2948552-3F7B-4E47-B588-651EDE76D6F8}" srcOrd="0" destOrd="0" presId="urn:microsoft.com/office/officeart/2005/8/layout/hierarchy1"/>
    <dgm:cxn modelId="{F7DB1251-860A-46D0-BBAA-4CE02282674B}" type="presOf" srcId="{B8526226-612A-4888-AAF2-EEC078CD677A}" destId="{D4ECECC0-294A-493A-8FA4-A0C86ECE67CA}" srcOrd="0" destOrd="0" presId="urn:microsoft.com/office/officeart/2005/8/layout/hierarchy1"/>
    <dgm:cxn modelId="{409A3455-44A8-4B62-8018-3F35E2095C26}" type="presOf" srcId="{20289863-4201-4A28-B3C4-B9A47E818B1E}" destId="{816AFFBF-ACC8-47CC-AB16-CAE3CD4CDF31}" srcOrd="0" destOrd="0" presId="urn:microsoft.com/office/officeart/2005/8/layout/hierarchy1"/>
    <dgm:cxn modelId="{FFBF165A-CBE1-4DCD-91B2-09A0C6D0007D}" srcId="{54B2661C-300B-4497-A545-1DDB0462188A}" destId="{1D84A88A-3241-448F-B2E5-F4BFAD1C9413}" srcOrd="0" destOrd="0" parTransId="{2D365402-8277-4CAA-8141-4B74BB6358DC}" sibTransId="{2BA4C908-B7D9-4CCE-AEFF-91EB78FFCAAD}"/>
    <dgm:cxn modelId="{BA34BC86-FA89-486A-A608-73BF82C1E889}" type="presOf" srcId="{D0F50BAB-1762-4872-AE00-2E04F7391F0F}" destId="{78B54EEC-489C-4CDA-A244-263366867683}" srcOrd="0" destOrd="0" presId="urn:microsoft.com/office/officeart/2005/8/layout/hierarchy1"/>
    <dgm:cxn modelId="{8960769D-71DE-4D99-9F34-769BF076F2E9}" srcId="{54B2661C-300B-4497-A545-1DDB0462188A}" destId="{D0F50BAB-1762-4872-AE00-2E04F7391F0F}" srcOrd="2" destOrd="0" parTransId="{0BFE8CC8-D24D-42A2-B3C7-088045BA421D}" sibTransId="{CF05FAE4-7353-42E7-B460-02CDA03E6F00}"/>
    <dgm:cxn modelId="{D0E0EA9F-6087-412C-AB50-857ACD52081E}" type="presOf" srcId="{54B2661C-300B-4497-A545-1DDB0462188A}" destId="{59BDEB11-DB56-4B17-9FA6-8428A3AAD499}" srcOrd="0" destOrd="0" presId="urn:microsoft.com/office/officeart/2005/8/layout/hierarchy1"/>
    <dgm:cxn modelId="{CAEE11B0-E43C-4308-8B69-2AFC8C221F2D}" type="presOf" srcId="{1D84A88A-3241-448F-B2E5-F4BFAD1C9413}" destId="{B83B8D12-26B8-428A-9C3C-58533417174E}" srcOrd="0" destOrd="0" presId="urn:microsoft.com/office/officeart/2005/8/layout/hierarchy1"/>
    <dgm:cxn modelId="{81327EB1-3A23-4F09-A9FA-9FD166ADE831}" srcId="{54B2661C-300B-4497-A545-1DDB0462188A}" destId="{20289863-4201-4A28-B3C4-B9A47E818B1E}" srcOrd="1" destOrd="0" parTransId="{131F49BF-4241-4041-B406-D535993921BF}" sibTransId="{4F9AD0D6-3054-44AB-A4BA-CCCB7D87AB42}"/>
    <dgm:cxn modelId="{90BF36F2-4E60-4F69-BA8A-1538FC445A1B}" type="presOf" srcId="{2D365402-8277-4CAA-8141-4B74BB6358DC}" destId="{1C46B26E-8B6C-4ECF-A6F5-810136A8D643}" srcOrd="0" destOrd="0" presId="urn:microsoft.com/office/officeart/2005/8/layout/hierarchy1"/>
    <dgm:cxn modelId="{91DBE170-0967-408E-94D5-2E12770BBA53}" type="presParOf" srcId="{D4ECECC0-294A-493A-8FA4-A0C86ECE67CA}" destId="{2941FCCD-CE9A-4A10-93AA-C6B6CE19ADC3}" srcOrd="0" destOrd="0" presId="urn:microsoft.com/office/officeart/2005/8/layout/hierarchy1"/>
    <dgm:cxn modelId="{B7C03A82-3A43-4234-9387-2EF9AB0BBAF6}" type="presParOf" srcId="{2941FCCD-CE9A-4A10-93AA-C6B6CE19ADC3}" destId="{4CB312D2-F588-425D-B348-313058537743}" srcOrd="0" destOrd="0" presId="urn:microsoft.com/office/officeart/2005/8/layout/hierarchy1"/>
    <dgm:cxn modelId="{44DBEA93-8671-4112-8C5E-D12055A5D5E8}" type="presParOf" srcId="{4CB312D2-F588-425D-B348-313058537743}" destId="{FDE5C8E1-5044-4983-B611-F301FEC795F2}" srcOrd="0" destOrd="0" presId="urn:microsoft.com/office/officeart/2005/8/layout/hierarchy1"/>
    <dgm:cxn modelId="{025F2FA3-7A29-4F93-BBC1-6600934B702B}" type="presParOf" srcId="{4CB312D2-F588-425D-B348-313058537743}" destId="{59BDEB11-DB56-4B17-9FA6-8428A3AAD499}" srcOrd="1" destOrd="0" presId="urn:microsoft.com/office/officeart/2005/8/layout/hierarchy1"/>
    <dgm:cxn modelId="{E52C3938-D2CB-42BD-AFB8-AD08864EE731}" type="presParOf" srcId="{2941FCCD-CE9A-4A10-93AA-C6B6CE19ADC3}" destId="{0436702F-0EF7-443C-9FE3-0F2D023EE90B}" srcOrd="1" destOrd="0" presId="urn:microsoft.com/office/officeart/2005/8/layout/hierarchy1"/>
    <dgm:cxn modelId="{B8321568-F177-4640-8E49-7AD5EBC580DE}" type="presParOf" srcId="{0436702F-0EF7-443C-9FE3-0F2D023EE90B}" destId="{1C46B26E-8B6C-4ECF-A6F5-810136A8D643}" srcOrd="0" destOrd="0" presId="urn:microsoft.com/office/officeart/2005/8/layout/hierarchy1"/>
    <dgm:cxn modelId="{E7DBE486-FF7A-4EC8-9115-C2328FE80478}" type="presParOf" srcId="{0436702F-0EF7-443C-9FE3-0F2D023EE90B}" destId="{DC01CED7-5C54-441F-AA2C-F493A85F3CA0}" srcOrd="1" destOrd="0" presId="urn:microsoft.com/office/officeart/2005/8/layout/hierarchy1"/>
    <dgm:cxn modelId="{08E1A860-5CBC-4C2C-B330-ECE6AE5E3739}" type="presParOf" srcId="{DC01CED7-5C54-441F-AA2C-F493A85F3CA0}" destId="{4FE7BC35-FFB4-4573-B727-A66816267FBE}" srcOrd="0" destOrd="0" presId="urn:microsoft.com/office/officeart/2005/8/layout/hierarchy1"/>
    <dgm:cxn modelId="{46A86331-9B08-4582-889F-B468597AF7F0}" type="presParOf" srcId="{4FE7BC35-FFB4-4573-B727-A66816267FBE}" destId="{BF3921BE-D8DF-493B-B3E3-35D05C6A8B76}" srcOrd="0" destOrd="0" presId="urn:microsoft.com/office/officeart/2005/8/layout/hierarchy1"/>
    <dgm:cxn modelId="{977683BC-A9FB-4EC6-BD55-E373FBD0459D}" type="presParOf" srcId="{4FE7BC35-FFB4-4573-B727-A66816267FBE}" destId="{B83B8D12-26B8-428A-9C3C-58533417174E}" srcOrd="1" destOrd="0" presId="urn:microsoft.com/office/officeart/2005/8/layout/hierarchy1"/>
    <dgm:cxn modelId="{FF9D1D36-D6EC-47A6-879C-9AC22247428C}" type="presParOf" srcId="{DC01CED7-5C54-441F-AA2C-F493A85F3CA0}" destId="{94E43351-C329-4A99-B59A-60107F2F2543}" srcOrd="1" destOrd="0" presId="urn:microsoft.com/office/officeart/2005/8/layout/hierarchy1"/>
    <dgm:cxn modelId="{57139E0E-B908-4729-B408-C7EFDD4283C2}" type="presParOf" srcId="{0436702F-0EF7-443C-9FE3-0F2D023EE90B}" destId="{B2948552-3F7B-4E47-B588-651EDE76D6F8}" srcOrd="2" destOrd="0" presId="urn:microsoft.com/office/officeart/2005/8/layout/hierarchy1"/>
    <dgm:cxn modelId="{C1718979-16E9-4060-B03F-0F7B9BF78EE9}" type="presParOf" srcId="{0436702F-0EF7-443C-9FE3-0F2D023EE90B}" destId="{B81F6012-C4FD-4A0D-B67A-D8BA3417582F}" srcOrd="3" destOrd="0" presId="urn:microsoft.com/office/officeart/2005/8/layout/hierarchy1"/>
    <dgm:cxn modelId="{47292BA1-8D4E-47DB-9AE3-269858454A6B}" type="presParOf" srcId="{B81F6012-C4FD-4A0D-B67A-D8BA3417582F}" destId="{EEFC716D-484F-4F50-8848-8160AA9F3353}" srcOrd="0" destOrd="0" presId="urn:microsoft.com/office/officeart/2005/8/layout/hierarchy1"/>
    <dgm:cxn modelId="{5B277528-D0FF-44E5-9373-FE2EA8BF8B7F}" type="presParOf" srcId="{EEFC716D-484F-4F50-8848-8160AA9F3353}" destId="{3CC77123-6FE3-4404-9289-D863FF21E441}" srcOrd="0" destOrd="0" presId="urn:microsoft.com/office/officeart/2005/8/layout/hierarchy1"/>
    <dgm:cxn modelId="{CB0C5826-9E59-4E93-87C4-E0C32ACD2E9C}" type="presParOf" srcId="{EEFC716D-484F-4F50-8848-8160AA9F3353}" destId="{816AFFBF-ACC8-47CC-AB16-CAE3CD4CDF31}" srcOrd="1" destOrd="0" presId="urn:microsoft.com/office/officeart/2005/8/layout/hierarchy1"/>
    <dgm:cxn modelId="{B38F7F91-9141-401E-888D-44794C439021}" type="presParOf" srcId="{B81F6012-C4FD-4A0D-B67A-D8BA3417582F}" destId="{70E64896-98CE-4C95-84DE-556548AC9743}" srcOrd="1" destOrd="0" presId="urn:microsoft.com/office/officeart/2005/8/layout/hierarchy1"/>
    <dgm:cxn modelId="{63EAADE9-D26E-42A0-8FAE-ECB011CE4929}" type="presParOf" srcId="{0436702F-0EF7-443C-9FE3-0F2D023EE90B}" destId="{BC58F6E9-6892-470A-B9A5-7BB1C3F30A6F}" srcOrd="4" destOrd="0" presId="urn:microsoft.com/office/officeart/2005/8/layout/hierarchy1"/>
    <dgm:cxn modelId="{D7B2442B-7102-45FC-A4C9-8442F1171B15}" type="presParOf" srcId="{0436702F-0EF7-443C-9FE3-0F2D023EE90B}" destId="{D23FF40F-8B90-420C-8D5A-B3273BE4267D}" srcOrd="5" destOrd="0" presId="urn:microsoft.com/office/officeart/2005/8/layout/hierarchy1"/>
    <dgm:cxn modelId="{752376B9-E2A0-47A8-99CC-589AD751BD37}" type="presParOf" srcId="{D23FF40F-8B90-420C-8D5A-B3273BE4267D}" destId="{31F1EEB9-4FE5-4D50-B4DA-06C7B40764C7}" srcOrd="0" destOrd="0" presId="urn:microsoft.com/office/officeart/2005/8/layout/hierarchy1"/>
    <dgm:cxn modelId="{6AE7B427-8ADB-4D5E-9900-56FB79E02B39}" type="presParOf" srcId="{31F1EEB9-4FE5-4D50-B4DA-06C7B40764C7}" destId="{3E506C09-1B0D-43B3-AD63-70F5F04E01BE}" srcOrd="0" destOrd="0" presId="urn:microsoft.com/office/officeart/2005/8/layout/hierarchy1"/>
    <dgm:cxn modelId="{2D9A34CE-AE41-4F17-9592-AC47472C0327}" type="presParOf" srcId="{31F1EEB9-4FE5-4D50-B4DA-06C7B40764C7}" destId="{78B54EEC-489C-4CDA-A244-263366867683}" srcOrd="1" destOrd="0" presId="urn:microsoft.com/office/officeart/2005/8/layout/hierarchy1"/>
    <dgm:cxn modelId="{0626E7EF-70D2-42C9-AD3B-938A10F19C6E}" type="presParOf" srcId="{D23FF40F-8B90-420C-8D5A-B3273BE4267D}" destId="{6657EECA-9E32-40C9-AA2B-200AECE333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8526226-612A-4888-AAF2-EEC078CD67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4B2661C-300B-4497-A545-1DDB0462188A}">
      <dgm:prSet/>
      <dgm:spPr/>
      <dgm:t>
        <a:bodyPr/>
        <a:lstStyle/>
        <a:p>
          <a:r>
            <a:rPr lang="pl-PL" b="0" i="0" u="none" strike="noStrike" cap="none" spc="0" baseline="0" dirty="0" err="1">
              <a:solidFill>
                <a:schemeClr val="tx1"/>
              </a:solidFill>
              <a:uFillTx/>
              <a:latin typeface="Calibri"/>
            </a:rPr>
            <a:t>EmployeeStageManager</a:t>
          </a:r>
          <a:endParaRPr lang="en-US" dirty="0">
            <a:solidFill>
              <a:schemeClr val="tx1"/>
            </a:solidFill>
          </a:endParaRPr>
        </a:p>
      </dgm:t>
    </dgm:pt>
    <dgm:pt modelId="{8B4C29AE-BE01-41AE-90C5-9BD9816DF285}" type="parTrans" cxnId="{7F984947-620A-4739-911E-822E335EE7D6}">
      <dgm:prSet/>
      <dgm:spPr/>
      <dgm:t>
        <a:bodyPr/>
        <a:lstStyle/>
        <a:p>
          <a:endParaRPr lang="en-US"/>
        </a:p>
      </dgm:t>
    </dgm:pt>
    <dgm:pt modelId="{E81229CE-A31F-41C7-AA84-56877D3DE222}" type="sibTrans" cxnId="{7F984947-620A-4739-911E-822E335EE7D6}">
      <dgm:prSet/>
      <dgm:spPr/>
      <dgm:t>
        <a:bodyPr/>
        <a:lstStyle/>
        <a:p>
          <a:endParaRPr lang="en-US"/>
        </a:p>
      </dgm:t>
    </dgm:pt>
    <dgm:pt modelId="{1D84A88A-3241-448F-B2E5-F4BFAD1C9413}">
      <dgm:prSet/>
      <dgm:spPr/>
      <dgm:t>
        <a:bodyPr/>
        <a:lstStyle/>
        <a:p>
          <a:r>
            <a:rPr lang="pl-PL" dirty="0"/>
            <a:t>Klasa koordynuje operacje odczytu i zapisu danych zgodnie z stanami i regułami.</a:t>
          </a:r>
          <a:endParaRPr lang="en-US" dirty="0"/>
        </a:p>
      </dgm:t>
    </dgm:pt>
    <dgm:pt modelId="{2D365402-8277-4CAA-8141-4B74BB6358DC}" type="parTrans" cxnId="{FFBF165A-CBE1-4DCD-91B2-09A0C6D0007D}">
      <dgm:prSet/>
      <dgm:spPr/>
      <dgm:t>
        <a:bodyPr/>
        <a:lstStyle/>
        <a:p>
          <a:endParaRPr lang="pl-PL"/>
        </a:p>
      </dgm:t>
    </dgm:pt>
    <dgm:pt modelId="{2BA4C908-B7D9-4CCE-AEFF-91EB78FFCAAD}" type="sibTrans" cxnId="{FFBF165A-CBE1-4DCD-91B2-09A0C6D0007D}">
      <dgm:prSet/>
      <dgm:spPr/>
      <dgm:t>
        <a:bodyPr/>
        <a:lstStyle/>
        <a:p>
          <a:endParaRPr lang="pl-PL"/>
        </a:p>
      </dgm:t>
    </dgm:pt>
    <dgm:pt modelId="{20289863-4201-4A28-B3C4-B9A47E818B1E}">
      <dgm:prSet/>
      <dgm:spPr/>
      <dgm:t>
        <a:bodyPr/>
        <a:lstStyle/>
        <a:p>
          <a:r>
            <a:rPr lang="pl-PL" b="0" i="0" u="none" strike="noStrike" cap="none" spc="0" baseline="0" dirty="0" err="1">
              <a:solidFill>
                <a:srgbClr val="000000"/>
              </a:solidFill>
              <a:uFillTx/>
              <a:latin typeface="Calibri"/>
            </a:rPr>
            <a:t>Attribute</a:t>
          </a:r>
          <a:r>
            <a:rPr lang="pl-PL" b="0" i="0" u="none" strike="noStrike" cap="none" spc="0" baseline="0" dirty="0">
              <a:solidFill>
                <a:srgbClr val="000000"/>
              </a:solidFill>
              <a:uFillTx/>
              <a:latin typeface="Calibri"/>
            </a:rPr>
            <a:t>:</a:t>
          </a:r>
        </a:p>
        <a:p>
          <a:r>
            <a:rPr lang="pl-PL" b="0" i="0" u="none" strike="noStrike" cap="none" spc="0" baseline="0" dirty="0" err="1">
              <a:solidFill>
                <a:srgbClr val="000000"/>
              </a:solidFill>
              <a:uFillTx/>
              <a:latin typeface="Calibri"/>
            </a:rPr>
            <a:t>isNew</a:t>
          </a:r>
          <a:r>
            <a:rPr lang="pl-PL" b="0" i="0" u="none" strike="noStrike" cap="none" spc="0" baseline="0" dirty="0">
              <a:solidFill>
                <a:srgbClr val="000000"/>
              </a:solidFill>
              <a:uFillTx/>
              <a:latin typeface="Calibri"/>
            </a:rPr>
            <a:t>,</a:t>
          </a:r>
        </a:p>
        <a:p>
          <a:r>
            <a:rPr lang="pl-PL" b="0" i="0" u="none" strike="noStrike" cap="none" spc="0" baseline="0" dirty="0" err="1">
              <a:solidFill>
                <a:srgbClr val="000000"/>
              </a:solidFill>
              <a:uFillTx/>
              <a:latin typeface="Calibri"/>
            </a:rPr>
            <a:t>employee</a:t>
          </a:r>
          <a:endParaRPr lang="pl-PL" b="0" i="0" u="none" strike="noStrike" cap="none" spc="0" baseline="0" dirty="0">
            <a:solidFill>
              <a:srgbClr val="000000"/>
            </a:solidFill>
            <a:uFillTx/>
            <a:latin typeface="Calibri"/>
          </a:endParaRPr>
        </a:p>
      </dgm:t>
    </dgm:pt>
    <dgm:pt modelId="{131F49BF-4241-4041-B406-D535993921BF}" type="parTrans" cxnId="{81327EB1-3A23-4F09-A9FA-9FD166ADE831}">
      <dgm:prSet/>
      <dgm:spPr/>
      <dgm:t>
        <a:bodyPr/>
        <a:lstStyle/>
        <a:p>
          <a:endParaRPr lang="pl-PL"/>
        </a:p>
      </dgm:t>
    </dgm:pt>
    <dgm:pt modelId="{4F9AD0D6-3054-44AB-A4BA-CCCB7D87AB42}" type="sibTrans" cxnId="{81327EB1-3A23-4F09-A9FA-9FD166ADE831}">
      <dgm:prSet/>
      <dgm:spPr/>
      <dgm:t>
        <a:bodyPr/>
        <a:lstStyle/>
        <a:p>
          <a:endParaRPr lang="pl-PL"/>
        </a:p>
      </dgm:t>
    </dgm:pt>
    <dgm:pt modelId="{D0F50BAB-1762-4872-AE00-2E04F7391F0F}">
      <dgm:prSet/>
      <dgm:spPr/>
      <dgm:t>
        <a:bodyPr/>
        <a:lstStyle/>
        <a:p>
          <a:r>
            <a:rPr lang="pl-PL" b="0" i="0" u="none" strike="noStrike" cap="none" spc="0" baseline="0" dirty="0" err="1">
              <a:solidFill>
                <a:srgbClr val="000000"/>
              </a:solidFill>
              <a:uFillTx/>
              <a:latin typeface="Calibri"/>
            </a:rPr>
            <a:t>Methods</a:t>
          </a:r>
          <a:r>
            <a:rPr lang="pl-PL" b="0" i="0" u="none" strike="noStrike" cap="none" spc="0" baseline="0" dirty="0">
              <a:solidFill>
                <a:srgbClr val="000000"/>
              </a:solidFill>
              <a:uFillTx/>
              <a:latin typeface="Calibri"/>
            </a:rPr>
            <a:t>:</a:t>
          </a:r>
        </a:p>
        <a:p>
          <a:r>
            <a:rPr lang="pl-PL" b="0" i="0" u="none" strike="noStrike" cap="none" spc="0" baseline="0" dirty="0" err="1">
              <a:solidFill>
                <a:srgbClr val="000000"/>
              </a:solidFill>
              <a:uFillTx/>
              <a:latin typeface="Calibri"/>
            </a:rPr>
            <a:t>flush</a:t>
          </a:r>
          <a:r>
            <a:rPr lang="pl-PL" b="0" i="0" u="none" strike="noStrike" cap="none" spc="0" baseline="0" dirty="0">
              <a:solidFill>
                <a:srgbClr val="000000"/>
              </a:solidFill>
              <a:uFillTx/>
              <a:latin typeface="Calibri"/>
            </a:rPr>
            <a:t>, </a:t>
          </a:r>
          <a:r>
            <a:rPr lang="pl-PL" dirty="0" err="1">
              <a:solidFill>
                <a:srgbClr val="000000"/>
              </a:solidFill>
              <a:latin typeface="Calibri"/>
            </a:rPr>
            <a:t>load</a:t>
          </a:r>
          <a:r>
            <a:rPr lang="pl-PL" dirty="0">
              <a:solidFill>
                <a:srgbClr val="000000"/>
              </a:solidFill>
              <a:latin typeface="Calibri"/>
            </a:rPr>
            <a:t>,</a:t>
          </a:r>
          <a:endParaRPr lang="pl-PL" b="0" i="0" u="none" strike="noStrike" cap="none" spc="0" baseline="0" dirty="0">
            <a:solidFill>
              <a:srgbClr val="000000"/>
            </a:solidFill>
            <a:uFillTx/>
            <a:latin typeface="Calibri"/>
          </a:endParaRPr>
        </a:p>
        <a:p>
          <a:pPr>
            <a:buNone/>
          </a:pPr>
          <a:r>
            <a:rPr lang="pl-PL" b="0" i="0" u="none" strike="noStrike" cap="none" spc="0" baseline="0" dirty="0" err="1">
              <a:solidFill>
                <a:srgbClr val="000000"/>
              </a:solidFill>
              <a:uFillTx/>
              <a:latin typeface="Calibri"/>
            </a:rPr>
            <a:t>updateEmployee</a:t>
          </a:r>
          <a:r>
            <a:rPr lang="pl-PL" b="0" i="0" u="none" strike="noStrike" cap="none" spc="0" baseline="0" dirty="0">
              <a:solidFill>
                <a:srgbClr val="000000"/>
              </a:solidFill>
              <a:uFillTx/>
              <a:latin typeface="Calibri"/>
            </a:rPr>
            <a:t>,</a:t>
          </a:r>
        </a:p>
        <a:p>
          <a:pPr>
            <a:buNone/>
          </a:pPr>
          <a:r>
            <a:rPr lang="pl-PL" b="0" i="0" u="none" strike="noStrike" cap="none" spc="0" baseline="0" dirty="0" err="1">
              <a:solidFill>
                <a:srgbClr val="000000"/>
              </a:solidFill>
              <a:uFillTx/>
              <a:latin typeface="Calibri"/>
            </a:rPr>
            <a:t>getEntity</a:t>
          </a:r>
          <a:endParaRPr lang="pl-PL" b="0" i="0" u="none" strike="noStrike" cap="none" spc="0" baseline="0" dirty="0">
            <a:solidFill>
              <a:srgbClr val="000000"/>
            </a:solidFill>
            <a:uFillTx/>
            <a:latin typeface="Calibri"/>
          </a:endParaRPr>
        </a:p>
      </dgm:t>
    </dgm:pt>
    <dgm:pt modelId="{0BFE8CC8-D24D-42A2-B3C7-088045BA421D}" type="parTrans" cxnId="{8960769D-71DE-4D99-9F34-769BF076F2E9}">
      <dgm:prSet/>
      <dgm:spPr/>
      <dgm:t>
        <a:bodyPr/>
        <a:lstStyle/>
        <a:p>
          <a:endParaRPr lang="pl-PL"/>
        </a:p>
      </dgm:t>
    </dgm:pt>
    <dgm:pt modelId="{CF05FAE4-7353-42E7-B460-02CDA03E6F00}" type="sibTrans" cxnId="{8960769D-71DE-4D99-9F34-769BF076F2E9}">
      <dgm:prSet/>
      <dgm:spPr/>
      <dgm:t>
        <a:bodyPr/>
        <a:lstStyle/>
        <a:p>
          <a:endParaRPr lang="pl-PL"/>
        </a:p>
      </dgm:t>
    </dgm:pt>
    <dgm:pt modelId="{D4ECECC0-294A-493A-8FA4-A0C86ECE67CA}" type="pres">
      <dgm:prSet presAssocID="{B8526226-612A-4888-AAF2-EEC078CD677A}" presName="hierChild1" presStyleCnt="0">
        <dgm:presLayoutVars>
          <dgm:chPref val="1"/>
          <dgm:dir/>
          <dgm:animOne val="branch"/>
          <dgm:animLvl val="lvl"/>
          <dgm:resizeHandles/>
        </dgm:presLayoutVars>
      </dgm:prSet>
      <dgm:spPr/>
    </dgm:pt>
    <dgm:pt modelId="{2941FCCD-CE9A-4A10-93AA-C6B6CE19ADC3}" type="pres">
      <dgm:prSet presAssocID="{54B2661C-300B-4497-A545-1DDB0462188A}" presName="hierRoot1" presStyleCnt="0"/>
      <dgm:spPr/>
    </dgm:pt>
    <dgm:pt modelId="{4CB312D2-F588-425D-B348-313058537743}" type="pres">
      <dgm:prSet presAssocID="{54B2661C-300B-4497-A545-1DDB0462188A}" presName="composite" presStyleCnt="0"/>
      <dgm:spPr/>
    </dgm:pt>
    <dgm:pt modelId="{FDE5C8E1-5044-4983-B611-F301FEC795F2}" type="pres">
      <dgm:prSet presAssocID="{54B2661C-300B-4497-A545-1DDB0462188A}" presName="background" presStyleLbl="node0" presStyleIdx="0" presStyleCnt="1"/>
      <dgm:spPr/>
    </dgm:pt>
    <dgm:pt modelId="{59BDEB11-DB56-4B17-9FA6-8428A3AAD499}" type="pres">
      <dgm:prSet presAssocID="{54B2661C-300B-4497-A545-1DDB0462188A}" presName="text" presStyleLbl="fgAcc0" presStyleIdx="0" presStyleCnt="1">
        <dgm:presLayoutVars>
          <dgm:chPref val="3"/>
        </dgm:presLayoutVars>
      </dgm:prSet>
      <dgm:spPr/>
    </dgm:pt>
    <dgm:pt modelId="{0436702F-0EF7-443C-9FE3-0F2D023EE90B}" type="pres">
      <dgm:prSet presAssocID="{54B2661C-300B-4497-A545-1DDB0462188A}" presName="hierChild2" presStyleCnt="0"/>
      <dgm:spPr/>
    </dgm:pt>
    <dgm:pt modelId="{1C46B26E-8B6C-4ECF-A6F5-810136A8D643}" type="pres">
      <dgm:prSet presAssocID="{2D365402-8277-4CAA-8141-4B74BB6358DC}" presName="Name10" presStyleLbl="parChTrans1D2" presStyleIdx="0" presStyleCnt="3"/>
      <dgm:spPr/>
    </dgm:pt>
    <dgm:pt modelId="{DC01CED7-5C54-441F-AA2C-F493A85F3CA0}" type="pres">
      <dgm:prSet presAssocID="{1D84A88A-3241-448F-B2E5-F4BFAD1C9413}" presName="hierRoot2" presStyleCnt="0"/>
      <dgm:spPr/>
    </dgm:pt>
    <dgm:pt modelId="{4FE7BC35-FFB4-4573-B727-A66816267FBE}" type="pres">
      <dgm:prSet presAssocID="{1D84A88A-3241-448F-B2E5-F4BFAD1C9413}" presName="composite2" presStyleCnt="0"/>
      <dgm:spPr/>
    </dgm:pt>
    <dgm:pt modelId="{BF3921BE-D8DF-493B-B3E3-35D05C6A8B76}" type="pres">
      <dgm:prSet presAssocID="{1D84A88A-3241-448F-B2E5-F4BFAD1C9413}" presName="background2" presStyleLbl="node2" presStyleIdx="0" presStyleCnt="3"/>
      <dgm:spPr/>
    </dgm:pt>
    <dgm:pt modelId="{B83B8D12-26B8-428A-9C3C-58533417174E}" type="pres">
      <dgm:prSet presAssocID="{1D84A88A-3241-448F-B2E5-F4BFAD1C9413}" presName="text2" presStyleLbl="fgAcc2" presStyleIdx="0" presStyleCnt="3">
        <dgm:presLayoutVars>
          <dgm:chPref val="3"/>
        </dgm:presLayoutVars>
      </dgm:prSet>
      <dgm:spPr/>
    </dgm:pt>
    <dgm:pt modelId="{94E43351-C329-4A99-B59A-60107F2F2543}" type="pres">
      <dgm:prSet presAssocID="{1D84A88A-3241-448F-B2E5-F4BFAD1C9413}" presName="hierChild3" presStyleCnt="0"/>
      <dgm:spPr/>
    </dgm:pt>
    <dgm:pt modelId="{B2948552-3F7B-4E47-B588-651EDE76D6F8}" type="pres">
      <dgm:prSet presAssocID="{131F49BF-4241-4041-B406-D535993921BF}" presName="Name10" presStyleLbl="parChTrans1D2" presStyleIdx="1" presStyleCnt="3"/>
      <dgm:spPr/>
    </dgm:pt>
    <dgm:pt modelId="{B81F6012-C4FD-4A0D-B67A-D8BA3417582F}" type="pres">
      <dgm:prSet presAssocID="{20289863-4201-4A28-B3C4-B9A47E818B1E}" presName="hierRoot2" presStyleCnt="0"/>
      <dgm:spPr/>
    </dgm:pt>
    <dgm:pt modelId="{EEFC716D-484F-4F50-8848-8160AA9F3353}" type="pres">
      <dgm:prSet presAssocID="{20289863-4201-4A28-B3C4-B9A47E818B1E}" presName="composite2" presStyleCnt="0"/>
      <dgm:spPr/>
    </dgm:pt>
    <dgm:pt modelId="{3CC77123-6FE3-4404-9289-D863FF21E441}" type="pres">
      <dgm:prSet presAssocID="{20289863-4201-4A28-B3C4-B9A47E818B1E}" presName="background2" presStyleLbl="node2" presStyleIdx="1" presStyleCnt="3"/>
      <dgm:spPr/>
    </dgm:pt>
    <dgm:pt modelId="{816AFFBF-ACC8-47CC-AB16-CAE3CD4CDF31}" type="pres">
      <dgm:prSet presAssocID="{20289863-4201-4A28-B3C4-B9A47E818B1E}" presName="text2" presStyleLbl="fgAcc2" presStyleIdx="1" presStyleCnt="3">
        <dgm:presLayoutVars>
          <dgm:chPref val="3"/>
        </dgm:presLayoutVars>
      </dgm:prSet>
      <dgm:spPr/>
    </dgm:pt>
    <dgm:pt modelId="{70E64896-98CE-4C95-84DE-556548AC9743}" type="pres">
      <dgm:prSet presAssocID="{20289863-4201-4A28-B3C4-B9A47E818B1E}" presName="hierChild3" presStyleCnt="0"/>
      <dgm:spPr/>
    </dgm:pt>
    <dgm:pt modelId="{BC58F6E9-6892-470A-B9A5-7BB1C3F30A6F}" type="pres">
      <dgm:prSet presAssocID="{0BFE8CC8-D24D-42A2-B3C7-088045BA421D}" presName="Name10" presStyleLbl="parChTrans1D2" presStyleIdx="2" presStyleCnt="3"/>
      <dgm:spPr/>
    </dgm:pt>
    <dgm:pt modelId="{D23FF40F-8B90-420C-8D5A-B3273BE4267D}" type="pres">
      <dgm:prSet presAssocID="{D0F50BAB-1762-4872-AE00-2E04F7391F0F}" presName="hierRoot2" presStyleCnt="0"/>
      <dgm:spPr/>
    </dgm:pt>
    <dgm:pt modelId="{31F1EEB9-4FE5-4D50-B4DA-06C7B40764C7}" type="pres">
      <dgm:prSet presAssocID="{D0F50BAB-1762-4872-AE00-2E04F7391F0F}" presName="composite2" presStyleCnt="0"/>
      <dgm:spPr/>
    </dgm:pt>
    <dgm:pt modelId="{3E506C09-1B0D-43B3-AD63-70F5F04E01BE}" type="pres">
      <dgm:prSet presAssocID="{D0F50BAB-1762-4872-AE00-2E04F7391F0F}" presName="background2" presStyleLbl="node2" presStyleIdx="2" presStyleCnt="3"/>
      <dgm:spPr/>
    </dgm:pt>
    <dgm:pt modelId="{78B54EEC-489C-4CDA-A244-263366867683}" type="pres">
      <dgm:prSet presAssocID="{D0F50BAB-1762-4872-AE00-2E04F7391F0F}" presName="text2" presStyleLbl="fgAcc2" presStyleIdx="2" presStyleCnt="3">
        <dgm:presLayoutVars>
          <dgm:chPref val="3"/>
        </dgm:presLayoutVars>
      </dgm:prSet>
      <dgm:spPr/>
    </dgm:pt>
    <dgm:pt modelId="{6657EECA-9E32-40C9-AA2B-200AECE33309}" type="pres">
      <dgm:prSet presAssocID="{D0F50BAB-1762-4872-AE00-2E04F7391F0F}" presName="hierChild3" presStyleCnt="0"/>
      <dgm:spPr/>
    </dgm:pt>
  </dgm:ptLst>
  <dgm:cxnLst>
    <dgm:cxn modelId="{BAF2021D-C558-4589-9DC3-F35A9AC12B8B}" type="presOf" srcId="{0BFE8CC8-D24D-42A2-B3C7-088045BA421D}" destId="{BC58F6E9-6892-470A-B9A5-7BB1C3F30A6F}" srcOrd="0" destOrd="0" presId="urn:microsoft.com/office/officeart/2005/8/layout/hierarchy1"/>
    <dgm:cxn modelId="{7F984947-620A-4739-911E-822E335EE7D6}" srcId="{B8526226-612A-4888-AAF2-EEC078CD677A}" destId="{54B2661C-300B-4497-A545-1DDB0462188A}" srcOrd="0" destOrd="0" parTransId="{8B4C29AE-BE01-41AE-90C5-9BD9816DF285}" sibTransId="{E81229CE-A31F-41C7-AA84-56877D3DE222}"/>
    <dgm:cxn modelId="{4EBA724D-A3F1-4A5C-AC7F-EF75E04094AC}" type="presOf" srcId="{131F49BF-4241-4041-B406-D535993921BF}" destId="{B2948552-3F7B-4E47-B588-651EDE76D6F8}" srcOrd="0" destOrd="0" presId="urn:microsoft.com/office/officeart/2005/8/layout/hierarchy1"/>
    <dgm:cxn modelId="{F7DB1251-860A-46D0-BBAA-4CE02282674B}" type="presOf" srcId="{B8526226-612A-4888-AAF2-EEC078CD677A}" destId="{D4ECECC0-294A-493A-8FA4-A0C86ECE67CA}" srcOrd="0" destOrd="0" presId="urn:microsoft.com/office/officeart/2005/8/layout/hierarchy1"/>
    <dgm:cxn modelId="{409A3455-44A8-4B62-8018-3F35E2095C26}" type="presOf" srcId="{20289863-4201-4A28-B3C4-B9A47E818B1E}" destId="{816AFFBF-ACC8-47CC-AB16-CAE3CD4CDF31}" srcOrd="0" destOrd="0" presId="urn:microsoft.com/office/officeart/2005/8/layout/hierarchy1"/>
    <dgm:cxn modelId="{FFBF165A-CBE1-4DCD-91B2-09A0C6D0007D}" srcId="{54B2661C-300B-4497-A545-1DDB0462188A}" destId="{1D84A88A-3241-448F-B2E5-F4BFAD1C9413}" srcOrd="0" destOrd="0" parTransId="{2D365402-8277-4CAA-8141-4B74BB6358DC}" sibTransId="{2BA4C908-B7D9-4CCE-AEFF-91EB78FFCAAD}"/>
    <dgm:cxn modelId="{BA34BC86-FA89-486A-A608-73BF82C1E889}" type="presOf" srcId="{D0F50BAB-1762-4872-AE00-2E04F7391F0F}" destId="{78B54EEC-489C-4CDA-A244-263366867683}" srcOrd="0" destOrd="0" presId="urn:microsoft.com/office/officeart/2005/8/layout/hierarchy1"/>
    <dgm:cxn modelId="{8960769D-71DE-4D99-9F34-769BF076F2E9}" srcId="{54B2661C-300B-4497-A545-1DDB0462188A}" destId="{D0F50BAB-1762-4872-AE00-2E04F7391F0F}" srcOrd="2" destOrd="0" parTransId="{0BFE8CC8-D24D-42A2-B3C7-088045BA421D}" sibTransId="{CF05FAE4-7353-42E7-B460-02CDA03E6F00}"/>
    <dgm:cxn modelId="{D0E0EA9F-6087-412C-AB50-857ACD52081E}" type="presOf" srcId="{54B2661C-300B-4497-A545-1DDB0462188A}" destId="{59BDEB11-DB56-4B17-9FA6-8428A3AAD499}" srcOrd="0" destOrd="0" presId="urn:microsoft.com/office/officeart/2005/8/layout/hierarchy1"/>
    <dgm:cxn modelId="{CAEE11B0-E43C-4308-8B69-2AFC8C221F2D}" type="presOf" srcId="{1D84A88A-3241-448F-B2E5-F4BFAD1C9413}" destId="{B83B8D12-26B8-428A-9C3C-58533417174E}" srcOrd="0" destOrd="0" presId="urn:microsoft.com/office/officeart/2005/8/layout/hierarchy1"/>
    <dgm:cxn modelId="{81327EB1-3A23-4F09-A9FA-9FD166ADE831}" srcId="{54B2661C-300B-4497-A545-1DDB0462188A}" destId="{20289863-4201-4A28-B3C4-B9A47E818B1E}" srcOrd="1" destOrd="0" parTransId="{131F49BF-4241-4041-B406-D535993921BF}" sibTransId="{4F9AD0D6-3054-44AB-A4BA-CCCB7D87AB42}"/>
    <dgm:cxn modelId="{90BF36F2-4E60-4F69-BA8A-1538FC445A1B}" type="presOf" srcId="{2D365402-8277-4CAA-8141-4B74BB6358DC}" destId="{1C46B26E-8B6C-4ECF-A6F5-810136A8D643}" srcOrd="0" destOrd="0" presId="urn:microsoft.com/office/officeart/2005/8/layout/hierarchy1"/>
    <dgm:cxn modelId="{91DBE170-0967-408E-94D5-2E12770BBA53}" type="presParOf" srcId="{D4ECECC0-294A-493A-8FA4-A0C86ECE67CA}" destId="{2941FCCD-CE9A-4A10-93AA-C6B6CE19ADC3}" srcOrd="0" destOrd="0" presId="urn:microsoft.com/office/officeart/2005/8/layout/hierarchy1"/>
    <dgm:cxn modelId="{B7C03A82-3A43-4234-9387-2EF9AB0BBAF6}" type="presParOf" srcId="{2941FCCD-CE9A-4A10-93AA-C6B6CE19ADC3}" destId="{4CB312D2-F588-425D-B348-313058537743}" srcOrd="0" destOrd="0" presId="urn:microsoft.com/office/officeart/2005/8/layout/hierarchy1"/>
    <dgm:cxn modelId="{44DBEA93-8671-4112-8C5E-D12055A5D5E8}" type="presParOf" srcId="{4CB312D2-F588-425D-B348-313058537743}" destId="{FDE5C8E1-5044-4983-B611-F301FEC795F2}" srcOrd="0" destOrd="0" presId="urn:microsoft.com/office/officeart/2005/8/layout/hierarchy1"/>
    <dgm:cxn modelId="{025F2FA3-7A29-4F93-BBC1-6600934B702B}" type="presParOf" srcId="{4CB312D2-F588-425D-B348-313058537743}" destId="{59BDEB11-DB56-4B17-9FA6-8428A3AAD499}" srcOrd="1" destOrd="0" presId="urn:microsoft.com/office/officeart/2005/8/layout/hierarchy1"/>
    <dgm:cxn modelId="{E52C3938-D2CB-42BD-AFB8-AD08864EE731}" type="presParOf" srcId="{2941FCCD-CE9A-4A10-93AA-C6B6CE19ADC3}" destId="{0436702F-0EF7-443C-9FE3-0F2D023EE90B}" srcOrd="1" destOrd="0" presId="urn:microsoft.com/office/officeart/2005/8/layout/hierarchy1"/>
    <dgm:cxn modelId="{B8321568-F177-4640-8E49-7AD5EBC580DE}" type="presParOf" srcId="{0436702F-0EF7-443C-9FE3-0F2D023EE90B}" destId="{1C46B26E-8B6C-4ECF-A6F5-810136A8D643}" srcOrd="0" destOrd="0" presId="urn:microsoft.com/office/officeart/2005/8/layout/hierarchy1"/>
    <dgm:cxn modelId="{E7DBE486-FF7A-4EC8-9115-C2328FE80478}" type="presParOf" srcId="{0436702F-0EF7-443C-9FE3-0F2D023EE90B}" destId="{DC01CED7-5C54-441F-AA2C-F493A85F3CA0}" srcOrd="1" destOrd="0" presId="urn:microsoft.com/office/officeart/2005/8/layout/hierarchy1"/>
    <dgm:cxn modelId="{08E1A860-5CBC-4C2C-B330-ECE6AE5E3739}" type="presParOf" srcId="{DC01CED7-5C54-441F-AA2C-F493A85F3CA0}" destId="{4FE7BC35-FFB4-4573-B727-A66816267FBE}" srcOrd="0" destOrd="0" presId="urn:microsoft.com/office/officeart/2005/8/layout/hierarchy1"/>
    <dgm:cxn modelId="{46A86331-9B08-4582-889F-B468597AF7F0}" type="presParOf" srcId="{4FE7BC35-FFB4-4573-B727-A66816267FBE}" destId="{BF3921BE-D8DF-493B-B3E3-35D05C6A8B76}" srcOrd="0" destOrd="0" presId="urn:microsoft.com/office/officeart/2005/8/layout/hierarchy1"/>
    <dgm:cxn modelId="{977683BC-A9FB-4EC6-BD55-E373FBD0459D}" type="presParOf" srcId="{4FE7BC35-FFB4-4573-B727-A66816267FBE}" destId="{B83B8D12-26B8-428A-9C3C-58533417174E}" srcOrd="1" destOrd="0" presId="urn:microsoft.com/office/officeart/2005/8/layout/hierarchy1"/>
    <dgm:cxn modelId="{FF9D1D36-D6EC-47A6-879C-9AC22247428C}" type="presParOf" srcId="{DC01CED7-5C54-441F-AA2C-F493A85F3CA0}" destId="{94E43351-C329-4A99-B59A-60107F2F2543}" srcOrd="1" destOrd="0" presId="urn:microsoft.com/office/officeart/2005/8/layout/hierarchy1"/>
    <dgm:cxn modelId="{57139E0E-B908-4729-B408-C7EFDD4283C2}" type="presParOf" srcId="{0436702F-0EF7-443C-9FE3-0F2D023EE90B}" destId="{B2948552-3F7B-4E47-B588-651EDE76D6F8}" srcOrd="2" destOrd="0" presId="urn:microsoft.com/office/officeart/2005/8/layout/hierarchy1"/>
    <dgm:cxn modelId="{C1718979-16E9-4060-B03F-0F7B9BF78EE9}" type="presParOf" srcId="{0436702F-0EF7-443C-9FE3-0F2D023EE90B}" destId="{B81F6012-C4FD-4A0D-B67A-D8BA3417582F}" srcOrd="3" destOrd="0" presId="urn:microsoft.com/office/officeart/2005/8/layout/hierarchy1"/>
    <dgm:cxn modelId="{47292BA1-8D4E-47DB-9AE3-269858454A6B}" type="presParOf" srcId="{B81F6012-C4FD-4A0D-B67A-D8BA3417582F}" destId="{EEFC716D-484F-4F50-8848-8160AA9F3353}" srcOrd="0" destOrd="0" presId="urn:microsoft.com/office/officeart/2005/8/layout/hierarchy1"/>
    <dgm:cxn modelId="{5B277528-D0FF-44E5-9373-FE2EA8BF8B7F}" type="presParOf" srcId="{EEFC716D-484F-4F50-8848-8160AA9F3353}" destId="{3CC77123-6FE3-4404-9289-D863FF21E441}" srcOrd="0" destOrd="0" presId="urn:microsoft.com/office/officeart/2005/8/layout/hierarchy1"/>
    <dgm:cxn modelId="{CB0C5826-9E59-4E93-87C4-E0C32ACD2E9C}" type="presParOf" srcId="{EEFC716D-484F-4F50-8848-8160AA9F3353}" destId="{816AFFBF-ACC8-47CC-AB16-CAE3CD4CDF31}" srcOrd="1" destOrd="0" presId="urn:microsoft.com/office/officeart/2005/8/layout/hierarchy1"/>
    <dgm:cxn modelId="{B38F7F91-9141-401E-888D-44794C439021}" type="presParOf" srcId="{B81F6012-C4FD-4A0D-B67A-D8BA3417582F}" destId="{70E64896-98CE-4C95-84DE-556548AC9743}" srcOrd="1" destOrd="0" presId="urn:microsoft.com/office/officeart/2005/8/layout/hierarchy1"/>
    <dgm:cxn modelId="{63EAADE9-D26E-42A0-8FAE-ECB011CE4929}" type="presParOf" srcId="{0436702F-0EF7-443C-9FE3-0F2D023EE90B}" destId="{BC58F6E9-6892-470A-B9A5-7BB1C3F30A6F}" srcOrd="4" destOrd="0" presId="urn:microsoft.com/office/officeart/2005/8/layout/hierarchy1"/>
    <dgm:cxn modelId="{D7B2442B-7102-45FC-A4C9-8442F1171B15}" type="presParOf" srcId="{0436702F-0EF7-443C-9FE3-0F2D023EE90B}" destId="{D23FF40F-8B90-420C-8D5A-B3273BE4267D}" srcOrd="5" destOrd="0" presId="urn:microsoft.com/office/officeart/2005/8/layout/hierarchy1"/>
    <dgm:cxn modelId="{752376B9-E2A0-47A8-99CC-589AD751BD37}" type="presParOf" srcId="{D23FF40F-8B90-420C-8D5A-B3273BE4267D}" destId="{31F1EEB9-4FE5-4D50-B4DA-06C7B40764C7}" srcOrd="0" destOrd="0" presId="urn:microsoft.com/office/officeart/2005/8/layout/hierarchy1"/>
    <dgm:cxn modelId="{6AE7B427-8ADB-4D5E-9900-56FB79E02B39}" type="presParOf" srcId="{31F1EEB9-4FE5-4D50-B4DA-06C7B40764C7}" destId="{3E506C09-1B0D-43B3-AD63-70F5F04E01BE}" srcOrd="0" destOrd="0" presId="urn:microsoft.com/office/officeart/2005/8/layout/hierarchy1"/>
    <dgm:cxn modelId="{2D9A34CE-AE41-4F17-9592-AC47472C0327}" type="presParOf" srcId="{31F1EEB9-4FE5-4D50-B4DA-06C7B40764C7}" destId="{78B54EEC-489C-4CDA-A244-263366867683}" srcOrd="1" destOrd="0" presId="urn:microsoft.com/office/officeart/2005/8/layout/hierarchy1"/>
    <dgm:cxn modelId="{0626E7EF-70D2-42C9-AD3B-938A10F19C6E}" type="presParOf" srcId="{D23FF40F-8B90-420C-8D5A-B3273BE4267D}" destId="{6657EECA-9E32-40C9-AA2B-200AECE333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8526226-612A-4888-AAF2-EEC078CD67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4B2661C-300B-4497-A545-1DDB0462188A}">
      <dgm:prSet custT="1"/>
      <dgm:spPr/>
      <dgm:t>
        <a:bodyPr/>
        <a:lstStyle/>
        <a:p>
          <a:r>
            <a:rPr lang="pl-PL" sz="1800" b="0" i="0" u="none" strike="noStrike" cap="none" spc="0" baseline="0" dirty="0" err="1">
              <a:solidFill>
                <a:schemeClr val="tx1"/>
              </a:solidFill>
              <a:uFillTx/>
              <a:latin typeface="Calibri"/>
            </a:rPr>
            <a:t>StageManager</a:t>
          </a:r>
          <a:endParaRPr lang="en-US" sz="1800" dirty="0">
            <a:solidFill>
              <a:schemeClr val="tx1"/>
            </a:solidFill>
          </a:endParaRPr>
        </a:p>
      </dgm:t>
    </dgm:pt>
    <dgm:pt modelId="{8B4C29AE-BE01-41AE-90C5-9BD9816DF285}" type="parTrans" cxnId="{7F984947-620A-4739-911E-822E335EE7D6}">
      <dgm:prSet/>
      <dgm:spPr/>
      <dgm:t>
        <a:bodyPr/>
        <a:lstStyle/>
        <a:p>
          <a:endParaRPr lang="en-US"/>
        </a:p>
      </dgm:t>
    </dgm:pt>
    <dgm:pt modelId="{E81229CE-A31F-41C7-AA84-56877D3DE222}" type="sibTrans" cxnId="{7F984947-620A-4739-911E-822E335EE7D6}">
      <dgm:prSet/>
      <dgm:spPr/>
      <dgm:t>
        <a:bodyPr/>
        <a:lstStyle/>
        <a:p>
          <a:endParaRPr lang="en-US"/>
        </a:p>
      </dgm:t>
    </dgm:pt>
    <dgm:pt modelId="{1D84A88A-3241-448F-B2E5-F4BFAD1C9413}">
      <dgm:prSet custT="1"/>
      <dgm:spPr/>
      <dgm:t>
        <a:bodyPr/>
        <a:lstStyle/>
        <a:p>
          <a:r>
            <a:rPr lang="pl-PL" sz="1600" dirty="0"/>
            <a:t>Interfejs implementowany przez </a:t>
          </a:r>
          <a:r>
            <a:rPr lang="pl-PL" sz="1600" dirty="0" err="1"/>
            <a:t>EmployeeStageManager</a:t>
          </a:r>
          <a:endParaRPr lang="en-US" sz="1600" dirty="0"/>
        </a:p>
      </dgm:t>
    </dgm:pt>
    <dgm:pt modelId="{2D365402-8277-4CAA-8141-4B74BB6358DC}" type="parTrans" cxnId="{FFBF165A-CBE1-4DCD-91B2-09A0C6D0007D}">
      <dgm:prSet/>
      <dgm:spPr/>
      <dgm:t>
        <a:bodyPr/>
        <a:lstStyle/>
        <a:p>
          <a:endParaRPr lang="pl-PL"/>
        </a:p>
      </dgm:t>
    </dgm:pt>
    <dgm:pt modelId="{2BA4C908-B7D9-4CCE-AEFF-91EB78FFCAAD}" type="sibTrans" cxnId="{FFBF165A-CBE1-4DCD-91B2-09A0C6D0007D}">
      <dgm:prSet/>
      <dgm:spPr/>
      <dgm:t>
        <a:bodyPr/>
        <a:lstStyle/>
        <a:p>
          <a:endParaRPr lang="pl-PL"/>
        </a:p>
      </dgm:t>
    </dgm:pt>
    <dgm:pt modelId="{D0F50BAB-1762-4872-AE00-2E04F7391F0F}">
      <dgm:prSet custT="1"/>
      <dgm:spPr/>
      <dgm:t>
        <a:bodyPr/>
        <a:lstStyle/>
        <a:p>
          <a:r>
            <a:rPr lang="pl-PL" sz="1400" b="0" i="0" u="none" strike="noStrike" cap="none" spc="0" baseline="0" dirty="0" err="1">
              <a:solidFill>
                <a:srgbClr val="000000"/>
              </a:solidFill>
              <a:uFillTx/>
              <a:latin typeface="Calibri"/>
            </a:rPr>
            <a:t>Methods</a:t>
          </a:r>
          <a:r>
            <a:rPr lang="pl-PL" sz="1400" b="0" i="0" u="none" strike="noStrike" cap="none" spc="0" baseline="0" dirty="0">
              <a:solidFill>
                <a:srgbClr val="000000"/>
              </a:solidFill>
              <a:uFillTx/>
              <a:latin typeface="Calibri"/>
            </a:rPr>
            <a:t>:</a:t>
          </a:r>
        </a:p>
        <a:p>
          <a:r>
            <a:rPr lang="pl-PL" sz="1400" b="0" i="0" u="none" strike="noStrike" cap="none" spc="0" baseline="0" dirty="0" err="1">
              <a:solidFill>
                <a:srgbClr val="000000"/>
              </a:solidFill>
              <a:uFillTx/>
              <a:latin typeface="Calibri"/>
            </a:rPr>
            <a:t>flush</a:t>
          </a:r>
          <a:endParaRPr lang="pl-PL" sz="1400" b="0" i="0" u="none" strike="noStrike" cap="none" spc="0" baseline="0" dirty="0">
            <a:solidFill>
              <a:srgbClr val="000000"/>
            </a:solidFill>
            <a:uFillTx/>
            <a:latin typeface="Calibri"/>
          </a:endParaRPr>
        </a:p>
        <a:p>
          <a:pPr>
            <a:buNone/>
          </a:pPr>
          <a:r>
            <a:rPr lang="pl-PL" sz="1400" dirty="0" err="1">
              <a:solidFill>
                <a:srgbClr val="000000"/>
              </a:solidFill>
              <a:latin typeface="Calibri"/>
            </a:rPr>
            <a:t>l</a:t>
          </a:r>
          <a:r>
            <a:rPr lang="pl-PL" sz="1400" b="0" i="0" u="none" strike="noStrike" cap="none" spc="0" baseline="0" dirty="0" err="1">
              <a:solidFill>
                <a:srgbClr val="000000"/>
              </a:solidFill>
              <a:uFillTx/>
              <a:latin typeface="Calibri"/>
            </a:rPr>
            <a:t>oad</a:t>
          </a:r>
          <a:endParaRPr lang="pl-PL" sz="1400" b="0" i="0" u="none" strike="noStrike" cap="none" spc="0" baseline="0" dirty="0">
            <a:solidFill>
              <a:srgbClr val="000000"/>
            </a:solidFill>
            <a:uFillTx/>
            <a:latin typeface="Calibri"/>
          </a:endParaRPr>
        </a:p>
        <a:p>
          <a:pPr>
            <a:buNone/>
          </a:pPr>
          <a:r>
            <a:rPr lang="pl-PL" sz="1400" b="0" i="0" u="none" strike="noStrike" cap="none" spc="0" baseline="0" dirty="0" err="1">
              <a:solidFill>
                <a:srgbClr val="000000"/>
              </a:solidFill>
              <a:uFillTx/>
              <a:latin typeface="Calibri"/>
            </a:rPr>
            <a:t>getEntity</a:t>
          </a:r>
          <a:endParaRPr lang="en-US" sz="1400" dirty="0"/>
        </a:p>
      </dgm:t>
    </dgm:pt>
    <dgm:pt modelId="{0BFE8CC8-D24D-42A2-B3C7-088045BA421D}" type="parTrans" cxnId="{8960769D-71DE-4D99-9F34-769BF076F2E9}">
      <dgm:prSet/>
      <dgm:spPr/>
      <dgm:t>
        <a:bodyPr/>
        <a:lstStyle/>
        <a:p>
          <a:endParaRPr lang="pl-PL"/>
        </a:p>
      </dgm:t>
    </dgm:pt>
    <dgm:pt modelId="{CF05FAE4-7353-42E7-B460-02CDA03E6F00}" type="sibTrans" cxnId="{8960769D-71DE-4D99-9F34-769BF076F2E9}">
      <dgm:prSet/>
      <dgm:spPr/>
      <dgm:t>
        <a:bodyPr/>
        <a:lstStyle/>
        <a:p>
          <a:endParaRPr lang="pl-PL"/>
        </a:p>
      </dgm:t>
    </dgm:pt>
    <dgm:pt modelId="{D4ECECC0-294A-493A-8FA4-A0C86ECE67CA}" type="pres">
      <dgm:prSet presAssocID="{B8526226-612A-4888-AAF2-EEC078CD677A}" presName="hierChild1" presStyleCnt="0">
        <dgm:presLayoutVars>
          <dgm:chPref val="1"/>
          <dgm:dir/>
          <dgm:animOne val="branch"/>
          <dgm:animLvl val="lvl"/>
          <dgm:resizeHandles/>
        </dgm:presLayoutVars>
      </dgm:prSet>
      <dgm:spPr/>
    </dgm:pt>
    <dgm:pt modelId="{2941FCCD-CE9A-4A10-93AA-C6B6CE19ADC3}" type="pres">
      <dgm:prSet presAssocID="{54B2661C-300B-4497-A545-1DDB0462188A}" presName="hierRoot1" presStyleCnt="0"/>
      <dgm:spPr/>
    </dgm:pt>
    <dgm:pt modelId="{4CB312D2-F588-425D-B348-313058537743}" type="pres">
      <dgm:prSet presAssocID="{54B2661C-300B-4497-A545-1DDB0462188A}" presName="composite" presStyleCnt="0"/>
      <dgm:spPr/>
    </dgm:pt>
    <dgm:pt modelId="{FDE5C8E1-5044-4983-B611-F301FEC795F2}" type="pres">
      <dgm:prSet presAssocID="{54B2661C-300B-4497-A545-1DDB0462188A}" presName="background" presStyleLbl="node0" presStyleIdx="0" presStyleCnt="1"/>
      <dgm:spPr/>
    </dgm:pt>
    <dgm:pt modelId="{59BDEB11-DB56-4B17-9FA6-8428A3AAD499}" type="pres">
      <dgm:prSet presAssocID="{54B2661C-300B-4497-A545-1DDB0462188A}" presName="text" presStyleLbl="fgAcc0" presStyleIdx="0" presStyleCnt="1">
        <dgm:presLayoutVars>
          <dgm:chPref val="3"/>
        </dgm:presLayoutVars>
      </dgm:prSet>
      <dgm:spPr/>
    </dgm:pt>
    <dgm:pt modelId="{0436702F-0EF7-443C-9FE3-0F2D023EE90B}" type="pres">
      <dgm:prSet presAssocID="{54B2661C-300B-4497-A545-1DDB0462188A}" presName="hierChild2" presStyleCnt="0"/>
      <dgm:spPr/>
    </dgm:pt>
    <dgm:pt modelId="{1C46B26E-8B6C-4ECF-A6F5-810136A8D643}" type="pres">
      <dgm:prSet presAssocID="{2D365402-8277-4CAA-8141-4B74BB6358DC}" presName="Name10" presStyleLbl="parChTrans1D2" presStyleIdx="0" presStyleCnt="2"/>
      <dgm:spPr/>
    </dgm:pt>
    <dgm:pt modelId="{DC01CED7-5C54-441F-AA2C-F493A85F3CA0}" type="pres">
      <dgm:prSet presAssocID="{1D84A88A-3241-448F-B2E5-F4BFAD1C9413}" presName="hierRoot2" presStyleCnt="0"/>
      <dgm:spPr/>
    </dgm:pt>
    <dgm:pt modelId="{4FE7BC35-FFB4-4573-B727-A66816267FBE}" type="pres">
      <dgm:prSet presAssocID="{1D84A88A-3241-448F-B2E5-F4BFAD1C9413}" presName="composite2" presStyleCnt="0"/>
      <dgm:spPr/>
    </dgm:pt>
    <dgm:pt modelId="{BF3921BE-D8DF-493B-B3E3-35D05C6A8B76}" type="pres">
      <dgm:prSet presAssocID="{1D84A88A-3241-448F-B2E5-F4BFAD1C9413}" presName="background2" presStyleLbl="node2" presStyleIdx="0" presStyleCnt="2"/>
      <dgm:spPr/>
    </dgm:pt>
    <dgm:pt modelId="{B83B8D12-26B8-428A-9C3C-58533417174E}" type="pres">
      <dgm:prSet presAssocID="{1D84A88A-3241-448F-B2E5-F4BFAD1C9413}" presName="text2" presStyleLbl="fgAcc2" presStyleIdx="0" presStyleCnt="2">
        <dgm:presLayoutVars>
          <dgm:chPref val="3"/>
        </dgm:presLayoutVars>
      </dgm:prSet>
      <dgm:spPr/>
    </dgm:pt>
    <dgm:pt modelId="{94E43351-C329-4A99-B59A-60107F2F2543}" type="pres">
      <dgm:prSet presAssocID="{1D84A88A-3241-448F-B2E5-F4BFAD1C9413}" presName="hierChild3" presStyleCnt="0"/>
      <dgm:spPr/>
    </dgm:pt>
    <dgm:pt modelId="{BC58F6E9-6892-470A-B9A5-7BB1C3F30A6F}" type="pres">
      <dgm:prSet presAssocID="{0BFE8CC8-D24D-42A2-B3C7-088045BA421D}" presName="Name10" presStyleLbl="parChTrans1D2" presStyleIdx="1" presStyleCnt="2"/>
      <dgm:spPr/>
    </dgm:pt>
    <dgm:pt modelId="{D23FF40F-8B90-420C-8D5A-B3273BE4267D}" type="pres">
      <dgm:prSet presAssocID="{D0F50BAB-1762-4872-AE00-2E04F7391F0F}" presName="hierRoot2" presStyleCnt="0"/>
      <dgm:spPr/>
    </dgm:pt>
    <dgm:pt modelId="{31F1EEB9-4FE5-4D50-B4DA-06C7B40764C7}" type="pres">
      <dgm:prSet presAssocID="{D0F50BAB-1762-4872-AE00-2E04F7391F0F}" presName="composite2" presStyleCnt="0"/>
      <dgm:spPr/>
    </dgm:pt>
    <dgm:pt modelId="{3E506C09-1B0D-43B3-AD63-70F5F04E01BE}" type="pres">
      <dgm:prSet presAssocID="{D0F50BAB-1762-4872-AE00-2E04F7391F0F}" presName="background2" presStyleLbl="node2" presStyleIdx="1" presStyleCnt="2"/>
      <dgm:spPr/>
    </dgm:pt>
    <dgm:pt modelId="{78B54EEC-489C-4CDA-A244-263366867683}" type="pres">
      <dgm:prSet presAssocID="{D0F50BAB-1762-4872-AE00-2E04F7391F0F}" presName="text2" presStyleLbl="fgAcc2" presStyleIdx="1" presStyleCnt="2">
        <dgm:presLayoutVars>
          <dgm:chPref val="3"/>
        </dgm:presLayoutVars>
      </dgm:prSet>
      <dgm:spPr/>
    </dgm:pt>
    <dgm:pt modelId="{6657EECA-9E32-40C9-AA2B-200AECE33309}" type="pres">
      <dgm:prSet presAssocID="{D0F50BAB-1762-4872-AE00-2E04F7391F0F}" presName="hierChild3" presStyleCnt="0"/>
      <dgm:spPr/>
    </dgm:pt>
  </dgm:ptLst>
  <dgm:cxnLst>
    <dgm:cxn modelId="{BAF2021D-C558-4589-9DC3-F35A9AC12B8B}" type="presOf" srcId="{0BFE8CC8-D24D-42A2-B3C7-088045BA421D}" destId="{BC58F6E9-6892-470A-B9A5-7BB1C3F30A6F}" srcOrd="0" destOrd="0" presId="urn:microsoft.com/office/officeart/2005/8/layout/hierarchy1"/>
    <dgm:cxn modelId="{7F984947-620A-4739-911E-822E335EE7D6}" srcId="{B8526226-612A-4888-AAF2-EEC078CD677A}" destId="{54B2661C-300B-4497-A545-1DDB0462188A}" srcOrd="0" destOrd="0" parTransId="{8B4C29AE-BE01-41AE-90C5-9BD9816DF285}" sibTransId="{E81229CE-A31F-41C7-AA84-56877D3DE222}"/>
    <dgm:cxn modelId="{F7DB1251-860A-46D0-BBAA-4CE02282674B}" type="presOf" srcId="{B8526226-612A-4888-AAF2-EEC078CD677A}" destId="{D4ECECC0-294A-493A-8FA4-A0C86ECE67CA}" srcOrd="0" destOrd="0" presId="urn:microsoft.com/office/officeart/2005/8/layout/hierarchy1"/>
    <dgm:cxn modelId="{FFBF165A-CBE1-4DCD-91B2-09A0C6D0007D}" srcId="{54B2661C-300B-4497-A545-1DDB0462188A}" destId="{1D84A88A-3241-448F-B2E5-F4BFAD1C9413}" srcOrd="0" destOrd="0" parTransId="{2D365402-8277-4CAA-8141-4B74BB6358DC}" sibTransId="{2BA4C908-B7D9-4CCE-AEFF-91EB78FFCAAD}"/>
    <dgm:cxn modelId="{BA34BC86-FA89-486A-A608-73BF82C1E889}" type="presOf" srcId="{D0F50BAB-1762-4872-AE00-2E04F7391F0F}" destId="{78B54EEC-489C-4CDA-A244-263366867683}" srcOrd="0" destOrd="0" presId="urn:microsoft.com/office/officeart/2005/8/layout/hierarchy1"/>
    <dgm:cxn modelId="{8960769D-71DE-4D99-9F34-769BF076F2E9}" srcId="{54B2661C-300B-4497-A545-1DDB0462188A}" destId="{D0F50BAB-1762-4872-AE00-2E04F7391F0F}" srcOrd="1" destOrd="0" parTransId="{0BFE8CC8-D24D-42A2-B3C7-088045BA421D}" sibTransId="{CF05FAE4-7353-42E7-B460-02CDA03E6F00}"/>
    <dgm:cxn modelId="{D0E0EA9F-6087-412C-AB50-857ACD52081E}" type="presOf" srcId="{54B2661C-300B-4497-A545-1DDB0462188A}" destId="{59BDEB11-DB56-4B17-9FA6-8428A3AAD499}" srcOrd="0" destOrd="0" presId="urn:microsoft.com/office/officeart/2005/8/layout/hierarchy1"/>
    <dgm:cxn modelId="{CAEE11B0-E43C-4308-8B69-2AFC8C221F2D}" type="presOf" srcId="{1D84A88A-3241-448F-B2E5-F4BFAD1C9413}" destId="{B83B8D12-26B8-428A-9C3C-58533417174E}" srcOrd="0" destOrd="0" presId="urn:microsoft.com/office/officeart/2005/8/layout/hierarchy1"/>
    <dgm:cxn modelId="{90BF36F2-4E60-4F69-BA8A-1538FC445A1B}" type="presOf" srcId="{2D365402-8277-4CAA-8141-4B74BB6358DC}" destId="{1C46B26E-8B6C-4ECF-A6F5-810136A8D643}" srcOrd="0" destOrd="0" presId="urn:microsoft.com/office/officeart/2005/8/layout/hierarchy1"/>
    <dgm:cxn modelId="{91DBE170-0967-408E-94D5-2E12770BBA53}" type="presParOf" srcId="{D4ECECC0-294A-493A-8FA4-A0C86ECE67CA}" destId="{2941FCCD-CE9A-4A10-93AA-C6B6CE19ADC3}" srcOrd="0" destOrd="0" presId="urn:microsoft.com/office/officeart/2005/8/layout/hierarchy1"/>
    <dgm:cxn modelId="{B7C03A82-3A43-4234-9387-2EF9AB0BBAF6}" type="presParOf" srcId="{2941FCCD-CE9A-4A10-93AA-C6B6CE19ADC3}" destId="{4CB312D2-F588-425D-B348-313058537743}" srcOrd="0" destOrd="0" presId="urn:microsoft.com/office/officeart/2005/8/layout/hierarchy1"/>
    <dgm:cxn modelId="{44DBEA93-8671-4112-8C5E-D12055A5D5E8}" type="presParOf" srcId="{4CB312D2-F588-425D-B348-313058537743}" destId="{FDE5C8E1-5044-4983-B611-F301FEC795F2}" srcOrd="0" destOrd="0" presId="urn:microsoft.com/office/officeart/2005/8/layout/hierarchy1"/>
    <dgm:cxn modelId="{025F2FA3-7A29-4F93-BBC1-6600934B702B}" type="presParOf" srcId="{4CB312D2-F588-425D-B348-313058537743}" destId="{59BDEB11-DB56-4B17-9FA6-8428A3AAD499}" srcOrd="1" destOrd="0" presId="urn:microsoft.com/office/officeart/2005/8/layout/hierarchy1"/>
    <dgm:cxn modelId="{E52C3938-D2CB-42BD-AFB8-AD08864EE731}" type="presParOf" srcId="{2941FCCD-CE9A-4A10-93AA-C6B6CE19ADC3}" destId="{0436702F-0EF7-443C-9FE3-0F2D023EE90B}" srcOrd="1" destOrd="0" presId="urn:microsoft.com/office/officeart/2005/8/layout/hierarchy1"/>
    <dgm:cxn modelId="{B8321568-F177-4640-8E49-7AD5EBC580DE}" type="presParOf" srcId="{0436702F-0EF7-443C-9FE3-0F2D023EE90B}" destId="{1C46B26E-8B6C-4ECF-A6F5-810136A8D643}" srcOrd="0" destOrd="0" presId="urn:microsoft.com/office/officeart/2005/8/layout/hierarchy1"/>
    <dgm:cxn modelId="{E7DBE486-FF7A-4EC8-9115-C2328FE80478}" type="presParOf" srcId="{0436702F-0EF7-443C-9FE3-0F2D023EE90B}" destId="{DC01CED7-5C54-441F-AA2C-F493A85F3CA0}" srcOrd="1" destOrd="0" presId="urn:microsoft.com/office/officeart/2005/8/layout/hierarchy1"/>
    <dgm:cxn modelId="{08E1A860-5CBC-4C2C-B330-ECE6AE5E3739}" type="presParOf" srcId="{DC01CED7-5C54-441F-AA2C-F493A85F3CA0}" destId="{4FE7BC35-FFB4-4573-B727-A66816267FBE}" srcOrd="0" destOrd="0" presId="urn:microsoft.com/office/officeart/2005/8/layout/hierarchy1"/>
    <dgm:cxn modelId="{46A86331-9B08-4582-889F-B468597AF7F0}" type="presParOf" srcId="{4FE7BC35-FFB4-4573-B727-A66816267FBE}" destId="{BF3921BE-D8DF-493B-B3E3-35D05C6A8B76}" srcOrd="0" destOrd="0" presId="urn:microsoft.com/office/officeart/2005/8/layout/hierarchy1"/>
    <dgm:cxn modelId="{977683BC-A9FB-4EC6-BD55-E373FBD0459D}" type="presParOf" srcId="{4FE7BC35-FFB4-4573-B727-A66816267FBE}" destId="{B83B8D12-26B8-428A-9C3C-58533417174E}" srcOrd="1" destOrd="0" presId="urn:microsoft.com/office/officeart/2005/8/layout/hierarchy1"/>
    <dgm:cxn modelId="{FF9D1D36-D6EC-47A6-879C-9AC22247428C}" type="presParOf" srcId="{DC01CED7-5C54-441F-AA2C-F493A85F3CA0}" destId="{94E43351-C329-4A99-B59A-60107F2F2543}" srcOrd="1" destOrd="0" presId="urn:microsoft.com/office/officeart/2005/8/layout/hierarchy1"/>
    <dgm:cxn modelId="{63EAADE9-D26E-42A0-8FAE-ECB011CE4929}" type="presParOf" srcId="{0436702F-0EF7-443C-9FE3-0F2D023EE90B}" destId="{BC58F6E9-6892-470A-B9A5-7BB1C3F30A6F}" srcOrd="2" destOrd="0" presId="urn:microsoft.com/office/officeart/2005/8/layout/hierarchy1"/>
    <dgm:cxn modelId="{D7B2442B-7102-45FC-A4C9-8442F1171B15}" type="presParOf" srcId="{0436702F-0EF7-443C-9FE3-0F2D023EE90B}" destId="{D23FF40F-8B90-420C-8D5A-B3273BE4267D}" srcOrd="3" destOrd="0" presId="urn:microsoft.com/office/officeart/2005/8/layout/hierarchy1"/>
    <dgm:cxn modelId="{752376B9-E2A0-47A8-99CC-589AD751BD37}" type="presParOf" srcId="{D23FF40F-8B90-420C-8D5A-B3273BE4267D}" destId="{31F1EEB9-4FE5-4D50-B4DA-06C7B40764C7}" srcOrd="0" destOrd="0" presId="urn:microsoft.com/office/officeart/2005/8/layout/hierarchy1"/>
    <dgm:cxn modelId="{6AE7B427-8ADB-4D5E-9900-56FB79E02B39}" type="presParOf" srcId="{31F1EEB9-4FE5-4D50-B4DA-06C7B40764C7}" destId="{3E506C09-1B0D-43B3-AD63-70F5F04E01BE}" srcOrd="0" destOrd="0" presId="urn:microsoft.com/office/officeart/2005/8/layout/hierarchy1"/>
    <dgm:cxn modelId="{2D9A34CE-AE41-4F17-9592-AC47472C0327}" type="presParOf" srcId="{31F1EEB9-4FE5-4D50-B4DA-06C7B40764C7}" destId="{78B54EEC-489C-4CDA-A244-263366867683}" srcOrd="1" destOrd="0" presId="urn:microsoft.com/office/officeart/2005/8/layout/hierarchy1"/>
    <dgm:cxn modelId="{0626E7EF-70D2-42C9-AD3B-938A10F19C6E}" type="presParOf" srcId="{D23FF40F-8B90-420C-8D5A-B3273BE4267D}" destId="{6657EECA-9E32-40C9-AA2B-200AECE333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8526226-612A-4888-AAF2-EEC078CD67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4B2661C-300B-4497-A545-1DDB0462188A}">
      <dgm:prSet custT="1"/>
      <dgm:spPr/>
      <dgm:t>
        <a:bodyPr/>
        <a:lstStyle/>
        <a:p>
          <a:r>
            <a:rPr lang="pl-PL" sz="1800" dirty="0" err="1">
              <a:solidFill>
                <a:schemeClr val="tx1"/>
              </a:solidFill>
            </a:rPr>
            <a:t>TransactionFactory</a:t>
          </a:r>
          <a:endParaRPr lang="en-US" sz="1800" dirty="0">
            <a:solidFill>
              <a:schemeClr val="tx1"/>
            </a:solidFill>
          </a:endParaRPr>
        </a:p>
      </dgm:t>
    </dgm:pt>
    <dgm:pt modelId="{8B4C29AE-BE01-41AE-90C5-9BD9816DF285}" type="parTrans" cxnId="{7F984947-620A-4739-911E-822E335EE7D6}">
      <dgm:prSet/>
      <dgm:spPr/>
      <dgm:t>
        <a:bodyPr/>
        <a:lstStyle/>
        <a:p>
          <a:endParaRPr lang="en-US"/>
        </a:p>
      </dgm:t>
    </dgm:pt>
    <dgm:pt modelId="{E81229CE-A31F-41C7-AA84-56877D3DE222}" type="sibTrans" cxnId="{7F984947-620A-4739-911E-822E335EE7D6}">
      <dgm:prSet/>
      <dgm:spPr/>
      <dgm:t>
        <a:bodyPr/>
        <a:lstStyle/>
        <a:p>
          <a:endParaRPr lang="en-US"/>
        </a:p>
      </dgm:t>
    </dgm:pt>
    <dgm:pt modelId="{1D84A88A-3241-448F-B2E5-F4BFAD1C9413}">
      <dgm:prSet custT="1"/>
      <dgm:spPr/>
      <dgm:t>
        <a:bodyPr/>
        <a:lstStyle/>
        <a:p>
          <a:r>
            <a:rPr lang="pl-PL" sz="1600" dirty="0"/>
            <a:t>Klasa odpowiedzialna za tworzenie instancji </a:t>
          </a:r>
          <a:r>
            <a:rPr lang="pl-PL" sz="1600" dirty="0" err="1"/>
            <a:t>Transaction</a:t>
          </a:r>
          <a:r>
            <a:rPr lang="pl-PL" sz="1600" dirty="0"/>
            <a:t>.</a:t>
          </a:r>
          <a:endParaRPr lang="en-US" sz="1600" dirty="0"/>
        </a:p>
      </dgm:t>
    </dgm:pt>
    <dgm:pt modelId="{2D365402-8277-4CAA-8141-4B74BB6358DC}" type="parTrans" cxnId="{FFBF165A-CBE1-4DCD-91B2-09A0C6D0007D}">
      <dgm:prSet/>
      <dgm:spPr/>
      <dgm:t>
        <a:bodyPr/>
        <a:lstStyle/>
        <a:p>
          <a:endParaRPr lang="pl-PL"/>
        </a:p>
      </dgm:t>
    </dgm:pt>
    <dgm:pt modelId="{2BA4C908-B7D9-4CCE-AEFF-91EB78FFCAAD}" type="sibTrans" cxnId="{FFBF165A-CBE1-4DCD-91B2-09A0C6D0007D}">
      <dgm:prSet/>
      <dgm:spPr/>
      <dgm:t>
        <a:bodyPr/>
        <a:lstStyle/>
        <a:p>
          <a:endParaRPr lang="pl-PL"/>
        </a:p>
      </dgm:t>
    </dgm:pt>
    <dgm:pt modelId="{D0F50BAB-1762-4872-AE00-2E04F7391F0F}">
      <dgm:prSet custT="1"/>
      <dgm:spPr/>
      <dgm:t>
        <a:bodyPr/>
        <a:lstStyle/>
        <a:p>
          <a:r>
            <a:rPr lang="pl-PL" sz="1600" b="0" i="0" u="none" strike="noStrike" cap="none" spc="0" baseline="0" dirty="0" err="1">
              <a:solidFill>
                <a:srgbClr val="000000"/>
              </a:solidFill>
              <a:uFillTx/>
              <a:latin typeface="Calibri"/>
            </a:rPr>
            <a:t>Methods</a:t>
          </a:r>
          <a:r>
            <a:rPr lang="pl-PL" sz="1600" b="0" i="0" u="none" strike="noStrike" cap="none" spc="0" baseline="0" dirty="0">
              <a:solidFill>
                <a:srgbClr val="000000"/>
              </a:solidFill>
              <a:uFillTx/>
              <a:latin typeface="Calibri"/>
            </a:rPr>
            <a:t>:</a:t>
          </a:r>
        </a:p>
        <a:p>
          <a:r>
            <a:rPr lang="pl-PL" sz="1600" b="0" i="0" u="none" strike="noStrike" cap="none" spc="0" baseline="0" dirty="0" err="1">
              <a:solidFill>
                <a:srgbClr val="000000"/>
              </a:solidFill>
              <a:uFillTx/>
              <a:latin typeface="Calibri"/>
            </a:rPr>
            <a:t>getTransaction</a:t>
          </a:r>
          <a:endParaRPr lang="en-US" sz="1600" dirty="0"/>
        </a:p>
      </dgm:t>
    </dgm:pt>
    <dgm:pt modelId="{0BFE8CC8-D24D-42A2-B3C7-088045BA421D}" type="parTrans" cxnId="{8960769D-71DE-4D99-9F34-769BF076F2E9}">
      <dgm:prSet/>
      <dgm:spPr/>
      <dgm:t>
        <a:bodyPr/>
        <a:lstStyle/>
        <a:p>
          <a:endParaRPr lang="pl-PL"/>
        </a:p>
      </dgm:t>
    </dgm:pt>
    <dgm:pt modelId="{CF05FAE4-7353-42E7-B460-02CDA03E6F00}" type="sibTrans" cxnId="{8960769D-71DE-4D99-9F34-769BF076F2E9}">
      <dgm:prSet/>
      <dgm:spPr/>
      <dgm:t>
        <a:bodyPr/>
        <a:lstStyle/>
        <a:p>
          <a:endParaRPr lang="pl-PL"/>
        </a:p>
      </dgm:t>
    </dgm:pt>
    <dgm:pt modelId="{D4ECECC0-294A-493A-8FA4-A0C86ECE67CA}" type="pres">
      <dgm:prSet presAssocID="{B8526226-612A-4888-AAF2-EEC078CD677A}" presName="hierChild1" presStyleCnt="0">
        <dgm:presLayoutVars>
          <dgm:chPref val="1"/>
          <dgm:dir/>
          <dgm:animOne val="branch"/>
          <dgm:animLvl val="lvl"/>
          <dgm:resizeHandles/>
        </dgm:presLayoutVars>
      </dgm:prSet>
      <dgm:spPr/>
    </dgm:pt>
    <dgm:pt modelId="{2941FCCD-CE9A-4A10-93AA-C6B6CE19ADC3}" type="pres">
      <dgm:prSet presAssocID="{54B2661C-300B-4497-A545-1DDB0462188A}" presName="hierRoot1" presStyleCnt="0"/>
      <dgm:spPr/>
    </dgm:pt>
    <dgm:pt modelId="{4CB312D2-F588-425D-B348-313058537743}" type="pres">
      <dgm:prSet presAssocID="{54B2661C-300B-4497-A545-1DDB0462188A}" presName="composite" presStyleCnt="0"/>
      <dgm:spPr/>
    </dgm:pt>
    <dgm:pt modelId="{FDE5C8E1-5044-4983-B611-F301FEC795F2}" type="pres">
      <dgm:prSet presAssocID="{54B2661C-300B-4497-A545-1DDB0462188A}" presName="background" presStyleLbl="node0" presStyleIdx="0" presStyleCnt="1"/>
      <dgm:spPr/>
    </dgm:pt>
    <dgm:pt modelId="{59BDEB11-DB56-4B17-9FA6-8428A3AAD499}" type="pres">
      <dgm:prSet presAssocID="{54B2661C-300B-4497-A545-1DDB0462188A}" presName="text" presStyleLbl="fgAcc0" presStyleIdx="0" presStyleCnt="1">
        <dgm:presLayoutVars>
          <dgm:chPref val="3"/>
        </dgm:presLayoutVars>
      </dgm:prSet>
      <dgm:spPr/>
    </dgm:pt>
    <dgm:pt modelId="{0436702F-0EF7-443C-9FE3-0F2D023EE90B}" type="pres">
      <dgm:prSet presAssocID="{54B2661C-300B-4497-A545-1DDB0462188A}" presName="hierChild2" presStyleCnt="0"/>
      <dgm:spPr/>
    </dgm:pt>
    <dgm:pt modelId="{1C46B26E-8B6C-4ECF-A6F5-810136A8D643}" type="pres">
      <dgm:prSet presAssocID="{2D365402-8277-4CAA-8141-4B74BB6358DC}" presName="Name10" presStyleLbl="parChTrans1D2" presStyleIdx="0" presStyleCnt="2"/>
      <dgm:spPr/>
    </dgm:pt>
    <dgm:pt modelId="{DC01CED7-5C54-441F-AA2C-F493A85F3CA0}" type="pres">
      <dgm:prSet presAssocID="{1D84A88A-3241-448F-B2E5-F4BFAD1C9413}" presName="hierRoot2" presStyleCnt="0"/>
      <dgm:spPr/>
    </dgm:pt>
    <dgm:pt modelId="{4FE7BC35-FFB4-4573-B727-A66816267FBE}" type="pres">
      <dgm:prSet presAssocID="{1D84A88A-3241-448F-B2E5-F4BFAD1C9413}" presName="composite2" presStyleCnt="0"/>
      <dgm:spPr/>
    </dgm:pt>
    <dgm:pt modelId="{BF3921BE-D8DF-493B-B3E3-35D05C6A8B76}" type="pres">
      <dgm:prSet presAssocID="{1D84A88A-3241-448F-B2E5-F4BFAD1C9413}" presName="background2" presStyleLbl="node2" presStyleIdx="0" presStyleCnt="2"/>
      <dgm:spPr/>
    </dgm:pt>
    <dgm:pt modelId="{B83B8D12-26B8-428A-9C3C-58533417174E}" type="pres">
      <dgm:prSet presAssocID="{1D84A88A-3241-448F-B2E5-F4BFAD1C9413}" presName="text2" presStyleLbl="fgAcc2" presStyleIdx="0" presStyleCnt="2">
        <dgm:presLayoutVars>
          <dgm:chPref val="3"/>
        </dgm:presLayoutVars>
      </dgm:prSet>
      <dgm:spPr/>
    </dgm:pt>
    <dgm:pt modelId="{94E43351-C329-4A99-B59A-60107F2F2543}" type="pres">
      <dgm:prSet presAssocID="{1D84A88A-3241-448F-B2E5-F4BFAD1C9413}" presName="hierChild3" presStyleCnt="0"/>
      <dgm:spPr/>
    </dgm:pt>
    <dgm:pt modelId="{BC58F6E9-6892-470A-B9A5-7BB1C3F30A6F}" type="pres">
      <dgm:prSet presAssocID="{0BFE8CC8-D24D-42A2-B3C7-088045BA421D}" presName="Name10" presStyleLbl="parChTrans1D2" presStyleIdx="1" presStyleCnt="2"/>
      <dgm:spPr/>
    </dgm:pt>
    <dgm:pt modelId="{D23FF40F-8B90-420C-8D5A-B3273BE4267D}" type="pres">
      <dgm:prSet presAssocID="{D0F50BAB-1762-4872-AE00-2E04F7391F0F}" presName="hierRoot2" presStyleCnt="0"/>
      <dgm:spPr/>
    </dgm:pt>
    <dgm:pt modelId="{31F1EEB9-4FE5-4D50-B4DA-06C7B40764C7}" type="pres">
      <dgm:prSet presAssocID="{D0F50BAB-1762-4872-AE00-2E04F7391F0F}" presName="composite2" presStyleCnt="0"/>
      <dgm:spPr/>
    </dgm:pt>
    <dgm:pt modelId="{3E506C09-1B0D-43B3-AD63-70F5F04E01BE}" type="pres">
      <dgm:prSet presAssocID="{D0F50BAB-1762-4872-AE00-2E04F7391F0F}" presName="background2" presStyleLbl="node2" presStyleIdx="1" presStyleCnt="2"/>
      <dgm:spPr/>
    </dgm:pt>
    <dgm:pt modelId="{78B54EEC-489C-4CDA-A244-263366867683}" type="pres">
      <dgm:prSet presAssocID="{D0F50BAB-1762-4872-AE00-2E04F7391F0F}" presName="text2" presStyleLbl="fgAcc2" presStyleIdx="1" presStyleCnt="2">
        <dgm:presLayoutVars>
          <dgm:chPref val="3"/>
        </dgm:presLayoutVars>
      </dgm:prSet>
      <dgm:spPr/>
    </dgm:pt>
    <dgm:pt modelId="{6657EECA-9E32-40C9-AA2B-200AECE33309}" type="pres">
      <dgm:prSet presAssocID="{D0F50BAB-1762-4872-AE00-2E04F7391F0F}" presName="hierChild3" presStyleCnt="0"/>
      <dgm:spPr/>
    </dgm:pt>
  </dgm:ptLst>
  <dgm:cxnLst>
    <dgm:cxn modelId="{BAF2021D-C558-4589-9DC3-F35A9AC12B8B}" type="presOf" srcId="{0BFE8CC8-D24D-42A2-B3C7-088045BA421D}" destId="{BC58F6E9-6892-470A-B9A5-7BB1C3F30A6F}" srcOrd="0" destOrd="0" presId="urn:microsoft.com/office/officeart/2005/8/layout/hierarchy1"/>
    <dgm:cxn modelId="{7F984947-620A-4739-911E-822E335EE7D6}" srcId="{B8526226-612A-4888-AAF2-EEC078CD677A}" destId="{54B2661C-300B-4497-A545-1DDB0462188A}" srcOrd="0" destOrd="0" parTransId="{8B4C29AE-BE01-41AE-90C5-9BD9816DF285}" sibTransId="{E81229CE-A31F-41C7-AA84-56877D3DE222}"/>
    <dgm:cxn modelId="{F7DB1251-860A-46D0-BBAA-4CE02282674B}" type="presOf" srcId="{B8526226-612A-4888-AAF2-EEC078CD677A}" destId="{D4ECECC0-294A-493A-8FA4-A0C86ECE67CA}" srcOrd="0" destOrd="0" presId="urn:microsoft.com/office/officeart/2005/8/layout/hierarchy1"/>
    <dgm:cxn modelId="{FFBF165A-CBE1-4DCD-91B2-09A0C6D0007D}" srcId="{54B2661C-300B-4497-A545-1DDB0462188A}" destId="{1D84A88A-3241-448F-B2E5-F4BFAD1C9413}" srcOrd="0" destOrd="0" parTransId="{2D365402-8277-4CAA-8141-4B74BB6358DC}" sibTransId="{2BA4C908-B7D9-4CCE-AEFF-91EB78FFCAAD}"/>
    <dgm:cxn modelId="{BA34BC86-FA89-486A-A608-73BF82C1E889}" type="presOf" srcId="{D0F50BAB-1762-4872-AE00-2E04F7391F0F}" destId="{78B54EEC-489C-4CDA-A244-263366867683}" srcOrd="0" destOrd="0" presId="urn:microsoft.com/office/officeart/2005/8/layout/hierarchy1"/>
    <dgm:cxn modelId="{8960769D-71DE-4D99-9F34-769BF076F2E9}" srcId="{54B2661C-300B-4497-A545-1DDB0462188A}" destId="{D0F50BAB-1762-4872-AE00-2E04F7391F0F}" srcOrd="1" destOrd="0" parTransId="{0BFE8CC8-D24D-42A2-B3C7-088045BA421D}" sibTransId="{CF05FAE4-7353-42E7-B460-02CDA03E6F00}"/>
    <dgm:cxn modelId="{D0E0EA9F-6087-412C-AB50-857ACD52081E}" type="presOf" srcId="{54B2661C-300B-4497-A545-1DDB0462188A}" destId="{59BDEB11-DB56-4B17-9FA6-8428A3AAD499}" srcOrd="0" destOrd="0" presId="urn:microsoft.com/office/officeart/2005/8/layout/hierarchy1"/>
    <dgm:cxn modelId="{CAEE11B0-E43C-4308-8B69-2AFC8C221F2D}" type="presOf" srcId="{1D84A88A-3241-448F-B2E5-F4BFAD1C9413}" destId="{B83B8D12-26B8-428A-9C3C-58533417174E}" srcOrd="0" destOrd="0" presId="urn:microsoft.com/office/officeart/2005/8/layout/hierarchy1"/>
    <dgm:cxn modelId="{90BF36F2-4E60-4F69-BA8A-1538FC445A1B}" type="presOf" srcId="{2D365402-8277-4CAA-8141-4B74BB6358DC}" destId="{1C46B26E-8B6C-4ECF-A6F5-810136A8D643}" srcOrd="0" destOrd="0" presId="urn:microsoft.com/office/officeart/2005/8/layout/hierarchy1"/>
    <dgm:cxn modelId="{91DBE170-0967-408E-94D5-2E12770BBA53}" type="presParOf" srcId="{D4ECECC0-294A-493A-8FA4-A0C86ECE67CA}" destId="{2941FCCD-CE9A-4A10-93AA-C6B6CE19ADC3}" srcOrd="0" destOrd="0" presId="urn:microsoft.com/office/officeart/2005/8/layout/hierarchy1"/>
    <dgm:cxn modelId="{B7C03A82-3A43-4234-9387-2EF9AB0BBAF6}" type="presParOf" srcId="{2941FCCD-CE9A-4A10-93AA-C6B6CE19ADC3}" destId="{4CB312D2-F588-425D-B348-313058537743}" srcOrd="0" destOrd="0" presId="urn:microsoft.com/office/officeart/2005/8/layout/hierarchy1"/>
    <dgm:cxn modelId="{44DBEA93-8671-4112-8C5E-D12055A5D5E8}" type="presParOf" srcId="{4CB312D2-F588-425D-B348-313058537743}" destId="{FDE5C8E1-5044-4983-B611-F301FEC795F2}" srcOrd="0" destOrd="0" presId="urn:microsoft.com/office/officeart/2005/8/layout/hierarchy1"/>
    <dgm:cxn modelId="{025F2FA3-7A29-4F93-BBC1-6600934B702B}" type="presParOf" srcId="{4CB312D2-F588-425D-B348-313058537743}" destId="{59BDEB11-DB56-4B17-9FA6-8428A3AAD499}" srcOrd="1" destOrd="0" presId="urn:microsoft.com/office/officeart/2005/8/layout/hierarchy1"/>
    <dgm:cxn modelId="{E52C3938-D2CB-42BD-AFB8-AD08864EE731}" type="presParOf" srcId="{2941FCCD-CE9A-4A10-93AA-C6B6CE19ADC3}" destId="{0436702F-0EF7-443C-9FE3-0F2D023EE90B}" srcOrd="1" destOrd="0" presId="urn:microsoft.com/office/officeart/2005/8/layout/hierarchy1"/>
    <dgm:cxn modelId="{B8321568-F177-4640-8E49-7AD5EBC580DE}" type="presParOf" srcId="{0436702F-0EF7-443C-9FE3-0F2D023EE90B}" destId="{1C46B26E-8B6C-4ECF-A6F5-810136A8D643}" srcOrd="0" destOrd="0" presId="urn:microsoft.com/office/officeart/2005/8/layout/hierarchy1"/>
    <dgm:cxn modelId="{E7DBE486-FF7A-4EC8-9115-C2328FE80478}" type="presParOf" srcId="{0436702F-0EF7-443C-9FE3-0F2D023EE90B}" destId="{DC01CED7-5C54-441F-AA2C-F493A85F3CA0}" srcOrd="1" destOrd="0" presId="urn:microsoft.com/office/officeart/2005/8/layout/hierarchy1"/>
    <dgm:cxn modelId="{08E1A860-5CBC-4C2C-B330-ECE6AE5E3739}" type="presParOf" srcId="{DC01CED7-5C54-441F-AA2C-F493A85F3CA0}" destId="{4FE7BC35-FFB4-4573-B727-A66816267FBE}" srcOrd="0" destOrd="0" presId="urn:microsoft.com/office/officeart/2005/8/layout/hierarchy1"/>
    <dgm:cxn modelId="{46A86331-9B08-4582-889F-B468597AF7F0}" type="presParOf" srcId="{4FE7BC35-FFB4-4573-B727-A66816267FBE}" destId="{BF3921BE-D8DF-493B-B3E3-35D05C6A8B76}" srcOrd="0" destOrd="0" presId="urn:microsoft.com/office/officeart/2005/8/layout/hierarchy1"/>
    <dgm:cxn modelId="{977683BC-A9FB-4EC6-BD55-E373FBD0459D}" type="presParOf" srcId="{4FE7BC35-FFB4-4573-B727-A66816267FBE}" destId="{B83B8D12-26B8-428A-9C3C-58533417174E}" srcOrd="1" destOrd="0" presId="urn:microsoft.com/office/officeart/2005/8/layout/hierarchy1"/>
    <dgm:cxn modelId="{FF9D1D36-D6EC-47A6-879C-9AC22247428C}" type="presParOf" srcId="{DC01CED7-5C54-441F-AA2C-F493A85F3CA0}" destId="{94E43351-C329-4A99-B59A-60107F2F2543}" srcOrd="1" destOrd="0" presId="urn:microsoft.com/office/officeart/2005/8/layout/hierarchy1"/>
    <dgm:cxn modelId="{63EAADE9-D26E-42A0-8FAE-ECB011CE4929}" type="presParOf" srcId="{0436702F-0EF7-443C-9FE3-0F2D023EE90B}" destId="{BC58F6E9-6892-470A-B9A5-7BB1C3F30A6F}" srcOrd="2" destOrd="0" presId="urn:microsoft.com/office/officeart/2005/8/layout/hierarchy1"/>
    <dgm:cxn modelId="{D7B2442B-7102-45FC-A4C9-8442F1171B15}" type="presParOf" srcId="{0436702F-0EF7-443C-9FE3-0F2D023EE90B}" destId="{D23FF40F-8B90-420C-8D5A-B3273BE4267D}" srcOrd="3" destOrd="0" presId="urn:microsoft.com/office/officeart/2005/8/layout/hierarchy1"/>
    <dgm:cxn modelId="{752376B9-E2A0-47A8-99CC-589AD751BD37}" type="presParOf" srcId="{D23FF40F-8B90-420C-8D5A-B3273BE4267D}" destId="{31F1EEB9-4FE5-4D50-B4DA-06C7B40764C7}" srcOrd="0" destOrd="0" presId="urn:microsoft.com/office/officeart/2005/8/layout/hierarchy1"/>
    <dgm:cxn modelId="{6AE7B427-8ADB-4D5E-9900-56FB79E02B39}" type="presParOf" srcId="{31F1EEB9-4FE5-4D50-B4DA-06C7B40764C7}" destId="{3E506C09-1B0D-43B3-AD63-70F5F04E01BE}" srcOrd="0" destOrd="0" presId="urn:microsoft.com/office/officeart/2005/8/layout/hierarchy1"/>
    <dgm:cxn modelId="{2D9A34CE-AE41-4F17-9592-AC47472C0327}" type="presParOf" srcId="{31F1EEB9-4FE5-4D50-B4DA-06C7B40764C7}" destId="{78B54EEC-489C-4CDA-A244-263366867683}" srcOrd="1" destOrd="0" presId="urn:microsoft.com/office/officeart/2005/8/layout/hierarchy1"/>
    <dgm:cxn modelId="{0626E7EF-70D2-42C9-AD3B-938A10F19C6E}" type="presParOf" srcId="{D23FF40F-8B90-420C-8D5A-B3273BE4267D}" destId="{6657EECA-9E32-40C9-AA2B-200AECE333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8526226-612A-4888-AAF2-EEC078CD67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4B2661C-300B-4497-A545-1DDB0462188A}">
      <dgm:prSet custT="1"/>
      <dgm:spPr/>
      <dgm:t>
        <a:bodyPr/>
        <a:lstStyle/>
        <a:p>
          <a:r>
            <a:rPr lang="pl-PL" sz="1800" dirty="0" err="1">
              <a:solidFill>
                <a:schemeClr val="tx1"/>
              </a:solidFill>
            </a:rPr>
            <a:t>Transaction</a:t>
          </a:r>
          <a:endParaRPr lang="en-US" sz="1800" dirty="0">
            <a:solidFill>
              <a:schemeClr val="tx1"/>
            </a:solidFill>
          </a:endParaRPr>
        </a:p>
      </dgm:t>
    </dgm:pt>
    <dgm:pt modelId="{8B4C29AE-BE01-41AE-90C5-9BD9816DF285}" type="parTrans" cxnId="{7F984947-620A-4739-911E-822E335EE7D6}">
      <dgm:prSet/>
      <dgm:spPr/>
      <dgm:t>
        <a:bodyPr/>
        <a:lstStyle/>
        <a:p>
          <a:endParaRPr lang="en-US"/>
        </a:p>
      </dgm:t>
    </dgm:pt>
    <dgm:pt modelId="{E81229CE-A31F-41C7-AA84-56877D3DE222}" type="sibTrans" cxnId="{7F984947-620A-4739-911E-822E335EE7D6}">
      <dgm:prSet/>
      <dgm:spPr/>
      <dgm:t>
        <a:bodyPr/>
        <a:lstStyle/>
        <a:p>
          <a:endParaRPr lang="en-US"/>
        </a:p>
      </dgm:t>
    </dgm:pt>
    <dgm:pt modelId="{1D84A88A-3241-448F-B2E5-F4BFAD1C9413}">
      <dgm:prSet custT="1"/>
      <dgm:spPr/>
      <dgm:t>
        <a:bodyPr/>
        <a:lstStyle/>
        <a:p>
          <a:r>
            <a:rPr lang="pl-PL" sz="1600" dirty="0"/>
            <a:t>Klasa odpowiedzialna za cykl życia transakcji oraz limity transakcji.</a:t>
          </a:r>
          <a:endParaRPr lang="en-US" sz="1600" dirty="0"/>
        </a:p>
      </dgm:t>
    </dgm:pt>
    <dgm:pt modelId="{2D365402-8277-4CAA-8141-4B74BB6358DC}" type="parTrans" cxnId="{FFBF165A-CBE1-4DCD-91B2-09A0C6D0007D}">
      <dgm:prSet/>
      <dgm:spPr/>
      <dgm:t>
        <a:bodyPr/>
        <a:lstStyle/>
        <a:p>
          <a:endParaRPr lang="pl-PL"/>
        </a:p>
      </dgm:t>
    </dgm:pt>
    <dgm:pt modelId="{2BA4C908-B7D9-4CCE-AEFF-91EB78FFCAAD}" type="sibTrans" cxnId="{FFBF165A-CBE1-4DCD-91B2-09A0C6D0007D}">
      <dgm:prSet/>
      <dgm:spPr/>
      <dgm:t>
        <a:bodyPr/>
        <a:lstStyle/>
        <a:p>
          <a:endParaRPr lang="pl-PL"/>
        </a:p>
      </dgm:t>
    </dgm:pt>
    <dgm:pt modelId="{D0F50BAB-1762-4872-AE00-2E04F7391F0F}">
      <dgm:prSet custT="1"/>
      <dgm:spPr/>
      <dgm:t>
        <a:bodyPr/>
        <a:lstStyle/>
        <a:p>
          <a:r>
            <a:rPr lang="pl-PL" sz="1600" b="0" i="0" u="none" strike="noStrike" cap="none" spc="0" baseline="0" dirty="0" err="1">
              <a:solidFill>
                <a:srgbClr val="000000"/>
              </a:solidFill>
              <a:uFillTx/>
              <a:latin typeface="Calibri"/>
            </a:rPr>
            <a:t>Methods</a:t>
          </a:r>
          <a:r>
            <a:rPr lang="pl-PL" sz="1600" b="0" i="0" u="none" strike="noStrike" cap="none" spc="0" baseline="0" dirty="0">
              <a:solidFill>
                <a:srgbClr val="000000"/>
              </a:solidFill>
              <a:uFillTx/>
              <a:latin typeface="Calibri"/>
            </a:rPr>
            <a:t>:</a:t>
          </a:r>
        </a:p>
        <a:p>
          <a:r>
            <a:rPr lang="pl-PL" sz="1600" b="0" i="0" u="none" strike="noStrike" cap="none" spc="0" baseline="0" dirty="0" err="1">
              <a:solidFill>
                <a:srgbClr val="000000"/>
              </a:solidFill>
              <a:uFillTx/>
              <a:latin typeface="Calibri"/>
            </a:rPr>
            <a:t>init,</a:t>
          </a:r>
          <a:r>
            <a:rPr lang="pl-PL" sz="1600" dirty="0" err="1">
              <a:solidFill>
                <a:srgbClr val="000000"/>
              </a:solidFill>
              <a:latin typeface="Calibri"/>
            </a:rPr>
            <a:t>c</a:t>
          </a:r>
          <a:r>
            <a:rPr lang="pl-PL" sz="1600" b="0" i="0" u="none" strike="noStrike" cap="none" spc="0" baseline="0" dirty="0" err="1">
              <a:solidFill>
                <a:srgbClr val="000000"/>
              </a:solidFill>
              <a:uFillTx/>
              <a:latin typeface="Calibri"/>
            </a:rPr>
            <a:t>ommit</a:t>
          </a:r>
          <a:r>
            <a:rPr lang="pl-PL" sz="1600" b="0" i="0" u="none" strike="noStrike" cap="none" spc="0" baseline="0" dirty="0">
              <a:solidFill>
                <a:srgbClr val="000000"/>
              </a:solidFill>
              <a:uFillTx/>
              <a:latin typeface="Calibri"/>
            </a:rPr>
            <a:t>,</a:t>
          </a:r>
          <a:endParaRPr lang="pl-PL" sz="1600" dirty="0">
            <a:solidFill>
              <a:srgbClr val="000000"/>
            </a:solidFill>
            <a:latin typeface="Calibri"/>
          </a:endParaRPr>
        </a:p>
        <a:p>
          <a:pPr>
            <a:buNone/>
          </a:pPr>
          <a:r>
            <a:rPr lang="pl-PL" sz="1600" b="0" i="0" u="none" strike="noStrike" cap="none" spc="0" baseline="0" dirty="0" err="1">
              <a:solidFill>
                <a:srgbClr val="000000"/>
              </a:solidFill>
              <a:uFillTx/>
              <a:latin typeface="Calibri"/>
            </a:rPr>
            <a:t>rollback</a:t>
          </a:r>
          <a:r>
            <a:rPr lang="pl-PL" sz="1600" b="0" i="0" u="none" strike="noStrike" cap="none" spc="0" baseline="0" dirty="0">
              <a:solidFill>
                <a:srgbClr val="000000"/>
              </a:solidFill>
              <a:uFillTx/>
              <a:latin typeface="Calibri"/>
            </a:rPr>
            <a:t>, </a:t>
          </a:r>
          <a:r>
            <a:rPr lang="pl-PL" sz="1600" b="0" i="0" u="none" strike="noStrike" cap="none" spc="0" baseline="0" dirty="0" err="1">
              <a:solidFill>
                <a:srgbClr val="000000"/>
              </a:solidFill>
              <a:uFillTx/>
              <a:latin typeface="Calibri"/>
            </a:rPr>
            <a:t>begin</a:t>
          </a:r>
          <a:r>
            <a:rPr lang="pl-PL" sz="1600" b="0" i="0" u="none" strike="noStrike" cap="none" spc="0" baseline="0" dirty="0">
              <a:solidFill>
                <a:srgbClr val="000000"/>
              </a:solidFill>
              <a:uFillTx/>
              <a:latin typeface="Calibri"/>
            </a:rPr>
            <a:t>,</a:t>
          </a:r>
        </a:p>
        <a:p>
          <a:pPr>
            <a:buNone/>
          </a:pPr>
          <a:r>
            <a:rPr lang="pl-PL" sz="1600" b="0" i="0" u="none" strike="noStrike" cap="none" spc="0" baseline="0" dirty="0" err="1">
              <a:solidFill>
                <a:srgbClr val="000000"/>
              </a:solidFill>
              <a:uFillTx/>
              <a:latin typeface="Calibri"/>
            </a:rPr>
            <a:t>isOpened</a:t>
          </a:r>
          <a:endParaRPr lang="en-US" sz="1600" dirty="0"/>
        </a:p>
      </dgm:t>
    </dgm:pt>
    <dgm:pt modelId="{0BFE8CC8-D24D-42A2-B3C7-088045BA421D}" type="parTrans" cxnId="{8960769D-71DE-4D99-9F34-769BF076F2E9}">
      <dgm:prSet/>
      <dgm:spPr/>
      <dgm:t>
        <a:bodyPr/>
        <a:lstStyle/>
        <a:p>
          <a:endParaRPr lang="pl-PL"/>
        </a:p>
      </dgm:t>
    </dgm:pt>
    <dgm:pt modelId="{CF05FAE4-7353-42E7-B460-02CDA03E6F00}" type="sibTrans" cxnId="{8960769D-71DE-4D99-9F34-769BF076F2E9}">
      <dgm:prSet/>
      <dgm:spPr/>
      <dgm:t>
        <a:bodyPr/>
        <a:lstStyle/>
        <a:p>
          <a:endParaRPr lang="pl-PL"/>
        </a:p>
      </dgm:t>
    </dgm:pt>
    <dgm:pt modelId="{D4ECECC0-294A-493A-8FA4-A0C86ECE67CA}" type="pres">
      <dgm:prSet presAssocID="{B8526226-612A-4888-AAF2-EEC078CD677A}" presName="hierChild1" presStyleCnt="0">
        <dgm:presLayoutVars>
          <dgm:chPref val="1"/>
          <dgm:dir/>
          <dgm:animOne val="branch"/>
          <dgm:animLvl val="lvl"/>
          <dgm:resizeHandles/>
        </dgm:presLayoutVars>
      </dgm:prSet>
      <dgm:spPr/>
    </dgm:pt>
    <dgm:pt modelId="{2941FCCD-CE9A-4A10-93AA-C6B6CE19ADC3}" type="pres">
      <dgm:prSet presAssocID="{54B2661C-300B-4497-A545-1DDB0462188A}" presName="hierRoot1" presStyleCnt="0"/>
      <dgm:spPr/>
    </dgm:pt>
    <dgm:pt modelId="{4CB312D2-F588-425D-B348-313058537743}" type="pres">
      <dgm:prSet presAssocID="{54B2661C-300B-4497-A545-1DDB0462188A}" presName="composite" presStyleCnt="0"/>
      <dgm:spPr/>
    </dgm:pt>
    <dgm:pt modelId="{FDE5C8E1-5044-4983-B611-F301FEC795F2}" type="pres">
      <dgm:prSet presAssocID="{54B2661C-300B-4497-A545-1DDB0462188A}" presName="background" presStyleLbl="node0" presStyleIdx="0" presStyleCnt="1"/>
      <dgm:spPr/>
    </dgm:pt>
    <dgm:pt modelId="{59BDEB11-DB56-4B17-9FA6-8428A3AAD499}" type="pres">
      <dgm:prSet presAssocID="{54B2661C-300B-4497-A545-1DDB0462188A}" presName="text" presStyleLbl="fgAcc0" presStyleIdx="0" presStyleCnt="1">
        <dgm:presLayoutVars>
          <dgm:chPref val="3"/>
        </dgm:presLayoutVars>
      </dgm:prSet>
      <dgm:spPr/>
    </dgm:pt>
    <dgm:pt modelId="{0436702F-0EF7-443C-9FE3-0F2D023EE90B}" type="pres">
      <dgm:prSet presAssocID="{54B2661C-300B-4497-A545-1DDB0462188A}" presName="hierChild2" presStyleCnt="0"/>
      <dgm:spPr/>
    </dgm:pt>
    <dgm:pt modelId="{1C46B26E-8B6C-4ECF-A6F5-810136A8D643}" type="pres">
      <dgm:prSet presAssocID="{2D365402-8277-4CAA-8141-4B74BB6358DC}" presName="Name10" presStyleLbl="parChTrans1D2" presStyleIdx="0" presStyleCnt="2"/>
      <dgm:spPr/>
    </dgm:pt>
    <dgm:pt modelId="{DC01CED7-5C54-441F-AA2C-F493A85F3CA0}" type="pres">
      <dgm:prSet presAssocID="{1D84A88A-3241-448F-B2E5-F4BFAD1C9413}" presName="hierRoot2" presStyleCnt="0"/>
      <dgm:spPr/>
    </dgm:pt>
    <dgm:pt modelId="{4FE7BC35-FFB4-4573-B727-A66816267FBE}" type="pres">
      <dgm:prSet presAssocID="{1D84A88A-3241-448F-B2E5-F4BFAD1C9413}" presName="composite2" presStyleCnt="0"/>
      <dgm:spPr/>
    </dgm:pt>
    <dgm:pt modelId="{BF3921BE-D8DF-493B-B3E3-35D05C6A8B76}" type="pres">
      <dgm:prSet presAssocID="{1D84A88A-3241-448F-B2E5-F4BFAD1C9413}" presName="background2" presStyleLbl="node2" presStyleIdx="0" presStyleCnt="2"/>
      <dgm:spPr/>
    </dgm:pt>
    <dgm:pt modelId="{B83B8D12-26B8-428A-9C3C-58533417174E}" type="pres">
      <dgm:prSet presAssocID="{1D84A88A-3241-448F-B2E5-F4BFAD1C9413}" presName="text2" presStyleLbl="fgAcc2" presStyleIdx="0" presStyleCnt="2">
        <dgm:presLayoutVars>
          <dgm:chPref val="3"/>
        </dgm:presLayoutVars>
      </dgm:prSet>
      <dgm:spPr/>
    </dgm:pt>
    <dgm:pt modelId="{94E43351-C329-4A99-B59A-60107F2F2543}" type="pres">
      <dgm:prSet presAssocID="{1D84A88A-3241-448F-B2E5-F4BFAD1C9413}" presName="hierChild3" presStyleCnt="0"/>
      <dgm:spPr/>
    </dgm:pt>
    <dgm:pt modelId="{BC58F6E9-6892-470A-B9A5-7BB1C3F30A6F}" type="pres">
      <dgm:prSet presAssocID="{0BFE8CC8-D24D-42A2-B3C7-088045BA421D}" presName="Name10" presStyleLbl="parChTrans1D2" presStyleIdx="1" presStyleCnt="2"/>
      <dgm:spPr/>
    </dgm:pt>
    <dgm:pt modelId="{D23FF40F-8B90-420C-8D5A-B3273BE4267D}" type="pres">
      <dgm:prSet presAssocID="{D0F50BAB-1762-4872-AE00-2E04F7391F0F}" presName="hierRoot2" presStyleCnt="0"/>
      <dgm:spPr/>
    </dgm:pt>
    <dgm:pt modelId="{31F1EEB9-4FE5-4D50-B4DA-06C7B40764C7}" type="pres">
      <dgm:prSet presAssocID="{D0F50BAB-1762-4872-AE00-2E04F7391F0F}" presName="composite2" presStyleCnt="0"/>
      <dgm:spPr/>
    </dgm:pt>
    <dgm:pt modelId="{3E506C09-1B0D-43B3-AD63-70F5F04E01BE}" type="pres">
      <dgm:prSet presAssocID="{D0F50BAB-1762-4872-AE00-2E04F7391F0F}" presName="background2" presStyleLbl="node2" presStyleIdx="1" presStyleCnt="2"/>
      <dgm:spPr/>
    </dgm:pt>
    <dgm:pt modelId="{78B54EEC-489C-4CDA-A244-263366867683}" type="pres">
      <dgm:prSet presAssocID="{D0F50BAB-1762-4872-AE00-2E04F7391F0F}" presName="text2" presStyleLbl="fgAcc2" presStyleIdx="1" presStyleCnt="2">
        <dgm:presLayoutVars>
          <dgm:chPref val="3"/>
        </dgm:presLayoutVars>
      </dgm:prSet>
      <dgm:spPr/>
    </dgm:pt>
    <dgm:pt modelId="{6657EECA-9E32-40C9-AA2B-200AECE33309}" type="pres">
      <dgm:prSet presAssocID="{D0F50BAB-1762-4872-AE00-2E04F7391F0F}" presName="hierChild3" presStyleCnt="0"/>
      <dgm:spPr/>
    </dgm:pt>
  </dgm:ptLst>
  <dgm:cxnLst>
    <dgm:cxn modelId="{BAF2021D-C558-4589-9DC3-F35A9AC12B8B}" type="presOf" srcId="{0BFE8CC8-D24D-42A2-B3C7-088045BA421D}" destId="{BC58F6E9-6892-470A-B9A5-7BB1C3F30A6F}" srcOrd="0" destOrd="0" presId="urn:microsoft.com/office/officeart/2005/8/layout/hierarchy1"/>
    <dgm:cxn modelId="{7F984947-620A-4739-911E-822E335EE7D6}" srcId="{B8526226-612A-4888-AAF2-EEC078CD677A}" destId="{54B2661C-300B-4497-A545-1DDB0462188A}" srcOrd="0" destOrd="0" parTransId="{8B4C29AE-BE01-41AE-90C5-9BD9816DF285}" sibTransId="{E81229CE-A31F-41C7-AA84-56877D3DE222}"/>
    <dgm:cxn modelId="{F7DB1251-860A-46D0-BBAA-4CE02282674B}" type="presOf" srcId="{B8526226-612A-4888-AAF2-EEC078CD677A}" destId="{D4ECECC0-294A-493A-8FA4-A0C86ECE67CA}" srcOrd="0" destOrd="0" presId="urn:microsoft.com/office/officeart/2005/8/layout/hierarchy1"/>
    <dgm:cxn modelId="{FFBF165A-CBE1-4DCD-91B2-09A0C6D0007D}" srcId="{54B2661C-300B-4497-A545-1DDB0462188A}" destId="{1D84A88A-3241-448F-B2E5-F4BFAD1C9413}" srcOrd="0" destOrd="0" parTransId="{2D365402-8277-4CAA-8141-4B74BB6358DC}" sibTransId="{2BA4C908-B7D9-4CCE-AEFF-91EB78FFCAAD}"/>
    <dgm:cxn modelId="{BA34BC86-FA89-486A-A608-73BF82C1E889}" type="presOf" srcId="{D0F50BAB-1762-4872-AE00-2E04F7391F0F}" destId="{78B54EEC-489C-4CDA-A244-263366867683}" srcOrd="0" destOrd="0" presId="urn:microsoft.com/office/officeart/2005/8/layout/hierarchy1"/>
    <dgm:cxn modelId="{8960769D-71DE-4D99-9F34-769BF076F2E9}" srcId="{54B2661C-300B-4497-A545-1DDB0462188A}" destId="{D0F50BAB-1762-4872-AE00-2E04F7391F0F}" srcOrd="1" destOrd="0" parTransId="{0BFE8CC8-D24D-42A2-B3C7-088045BA421D}" sibTransId="{CF05FAE4-7353-42E7-B460-02CDA03E6F00}"/>
    <dgm:cxn modelId="{D0E0EA9F-6087-412C-AB50-857ACD52081E}" type="presOf" srcId="{54B2661C-300B-4497-A545-1DDB0462188A}" destId="{59BDEB11-DB56-4B17-9FA6-8428A3AAD499}" srcOrd="0" destOrd="0" presId="urn:microsoft.com/office/officeart/2005/8/layout/hierarchy1"/>
    <dgm:cxn modelId="{CAEE11B0-E43C-4308-8B69-2AFC8C221F2D}" type="presOf" srcId="{1D84A88A-3241-448F-B2E5-F4BFAD1C9413}" destId="{B83B8D12-26B8-428A-9C3C-58533417174E}" srcOrd="0" destOrd="0" presId="urn:microsoft.com/office/officeart/2005/8/layout/hierarchy1"/>
    <dgm:cxn modelId="{90BF36F2-4E60-4F69-BA8A-1538FC445A1B}" type="presOf" srcId="{2D365402-8277-4CAA-8141-4B74BB6358DC}" destId="{1C46B26E-8B6C-4ECF-A6F5-810136A8D643}" srcOrd="0" destOrd="0" presId="urn:microsoft.com/office/officeart/2005/8/layout/hierarchy1"/>
    <dgm:cxn modelId="{91DBE170-0967-408E-94D5-2E12770BBA53}" type="presParOf" srcId="{D4ECECC0-294A-493A-8FA4-A0C86ECE67CA}" destId="{2941FCCD-CE9A-4A10-93AA-C6B6CE19ADC3}" srcOrd="0" destOrd="0" presId="urn:microsoft.com/office/officeart/2005/8/layout/hierarchy1"/>
    <dgm:cxn modelId="{B7C03A82-3A43-4234-9387-2EF9AB0BBAF6}" type="presParOf" srcId="{2941FCCD-CE9A-4A10-93AA-C6B6CE19ADC3}" destId="{4CB312D2-F588-425D-B348-313058537743}" srcOrd="0" destOrd="0" presId="urn:microsoft.com/office/officeart/2005/8/layout/hierarchy1"/>
    <dgm:cxn modelId="{44DBEA93-8671-4112-8C5E-D12055A5D5E8}" type="presParOf" srcId="{4CB312D2-F588-425D-B348-313058537743}" destId="{FDE5C8E1-5044-4983-B611-F301FEC795F2}" srcOrd="0" destOrd="0" presId="urn:microsoft.com/office/officeart/2005/8/layout/hierarchy1"/>
    <dgm:cxn modelId="{025F2FA3-7A29-4F93-BBC1-6600934B702B}" type="presParOf" srcId="{4CB312D2-F588-425D-B348-313058537743}" destId="{59BDEB11-DB56-4B17-9FA6-8428A3AAD499}" srcOrd="1" destOrd="0" presId="urn:microsoft.com/office/officeart/2005/8/layout/hierarchy1"/>
    <dgm:cxn modelId="{E52C3938-D2CB-42BD-AFB8-AD08864EE731}" type="presParOf" srcId="{2941FCCD-CE9A-4A10-93AA-C6B6CE19ADC3}" destId="{0436702F-0EF7-443C-9FE3-0F2D023EE90B}" srcOrd="1" destOrd="0" presId="urn:microsoft.com/office/officeart/2005/8/layout/hierarchy1"/>
    <dgm:cxn modelId="{B8321568-F177-4640-8E49-7AD5EBC580DE}" type="presParOf" srcId="{0436702F-0EF7-443C-9FE3-0F2D023EE90B}" destId="{1C46B26E-8B6C-4ECF-A6F5-810136A8D643}" srcOrd="0" destOrd="0" presId="urn:microsoft.com/office/officeart/2005/8/layout/hierarchy1"/>
    <dgm:cxn modelId="{E7DBE486-FF7A-4EC8-9115-C2328FE80478}" type="presParOf" srcId="{0436702F-0EF7-443C-9FE3-0F2D023EE90B}" destId="{DC01CED7-5C54-441F-AA2C-F493A85F3CA0}" srcOrd="1" destOrd="0" presId="urn:microsoft.com/office/officeart/2005/8/layout/hierarchy1"/>
    <dgm:cxn modelId="{08E1A860-5CBC-4C2C-B330-ECE6AE5E3739}" type="presParOf" srcId="{DC01CED7-5C54-441F-AA2C-F493A85F3CA0}" destId="{4FE7BC35-FFB4-4573-B727-A66816267FBE}" srcOrd="0" destOrd="0" presId="urn:microsoft.com/office/officeart/2005/8/layout/hierarchy1"/>
    <dgm:cxn modelId="{46A86331-9B08-4582-889F-B468597AF7F0}" type="presParOf" srcId="{4FE7BC35-FFB4-4573-B727-A66816267FBE}" destId="{BF3921BE-D8DF-493B-B3E3-35D05C6A8B76}" srcOrd="0" destOrd="0" presId="urn:microsoft.com/office/officeart/2005/8/layout/hierarchy1"/>
    <dgm:cxn modelId="{977683BC-A9FB-4EC6-BD55-E373FBD0459D}" type="presParOf" srcId="{4FE7BC35-FFB4-4573-B727-A66816267FBE}" destId="{B83B8D12-26B8-428A-9C3C-58533417174E}" srcOrd="1" destOrd="0" presId="urn:microsoft.com/office/officeart/2005/8/layout/hierarchy1"/>
    <dgm:cxn modelId="{FF9D1D36-D6EC-47A6-879C-9AC22247428C}" type="presParOf" srcId="{DC01CED7-5C54-441F-AA2C-F493A85F3CA0}" destId="{94E43351-C329-4A99-B59A-60107F2F2543}" srcOrd="1" destOrd="0" presId="urn:microsoft.com/office/officeart/2005/8/layout/hierarchy1"/>
    <dgm:cxn modelId="{63EAADE9-D26E-42A0-8FAE-ECB011CE4929}" type="presParOf" srcId="{0436702F-0EF7-443C-9FE3-0F2D023EE90B}" destId="{BC58F6E9-6892-470A-B9A5-7BB1C3F30A6F}" srcOrd="2" destOrd="0" presId="urn:microsoft.com/office/officeart/2005/8/layout/hierarchy1"/>
    <dgm:cxn modelId="{D7B2442B-7102-45FC-A4C9-8442F1171B15}" type="presParOf" srcId="{0436702F-0EF7-443C-9FE3-0F2D023EE90B}" destId="{D23FF40F-8B90-420C-8D5A-B3273BE4267D}" srcOrd="3" destOrd="0" presId="urn:microsoft.com/office/officeart/2005/8/layout/hierarchy1"/>
    <dgm:cxn modelId="{752376B9-E2A0-47A8-99CC-589AD751BD37}" type="presParOf" srcId="{D23FF40F-8B90-420C-8D5A-B3273BE4267D}" destId="{31F1EEB9-4FE5-4D50-B4DA-06C7B40764C7}" srcOrd="0" destOrd="0" presId="urn:microsoft.com/office/officeart/2005/8/layout/hierarchy1"/>
    <dgm:cxn modelId="{6AE7B427-8ADB-4D5E-9900-56FB79E02B39}" type="presParOf" srcId="{31F1EEB9-4FE5-4D50-B4DA-06C7B40764C7}" destId="{3E506C09-1B0D-43B3-AD63-70F5F04E01BE}" srcOrd="0" destOrd="0" presId="urn:microsoft.com/office/officeart/2005/8/layout/hierarchy1"/>
    <dgm:cxn modelId="{2D9A34CE-AE41-4F17-9592-AC47472C0327}" type="presParOf" srcId="{31F1EEB9-4FE5-4D50-B4DA-06C7B40764C7}" destId="{78B54EEC-489C-4CDA-A244-263366867683}" srcOrd="1" destOrd="0" presId="urn:microsoft.com/office/officeart/2005/8/layout/hierarchy1"/>
    <dgm:cxn modelId="{0626E7EF-70D2-42C9-AD3B-938A10F19C6E}" type="presParOf" srcId="{D23FF40F-8B90-420C-8D5A-B3273BE4267D}" destId="{6657EECA-9E32-40C9-AA2B-200AECE33309}" srcOrd="1" destOrd="0" presId="urn:microsoft.com/office/officeart/2005/8/layout/hierarchy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E5C8E1-5044-4983-B611-F301FEC795F2}">
      <dsp:nvSpPr>
        <dsp:cNvPr id="0" name=""/>
        <dsp:cNvSpPr/>
      </dsp:nvSpPr>
      <dsp:spPr>
        <a:xfrm>
          <a:off x="0"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DEB11-DB56-4B17-9FA6-8428A3AAD499}">
      <dsp:nvSpPr>
        <dsp:cNvPr id="0" name=""/>
        <dsp:cNvSpPr/>
      </dsp:nvSpPr>
      <dsp:spPr>
        <a:xfrm>
          <a:off x="341494"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Komponent dostarczający jednolity interfejs do komunikacji między aplikacją a źródłem danych, na przykład między bazą danych a plikiem.</a:t>
          </a:r>
          <a:endParaRPr lang="en-US" sz="1700" kern="1200" dirty="0"/>
        </a:p>
      </dsp:txBody>
      <dsp:txXfrm>
        <a:off x="398656" y="1088253"/>
        <a:ext cx="2959127" cy="1837317"/>
      </dsp:txXfrm>
    </dsp:sp>
    <dsp:sp modelId="{209EBDCA-CB18-4686-ADB0-E243F0E20741}">
      <dsp:nvSpPr>
        <dsp:cNvPr id="0" name=""/>
        <dsp:cNvSpPr/>
      </dsp:nvSpPr>
      <dsp:spPr>
        <a:xfrm>
          <a:off x="3756441"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B5CCB5-F64D-4DA5-AEF1-1B9C9899DA00}">
      <dsp:nvSpPr>
        <dsp:cNvPr id="0" name=""/>
        <dsp:cNvSpPr/>
      </dsp:nvSpPr>
      <dsp:spPr>
        <a:xfrm>
          <a:off x="4097935"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Często łączona z innymi wzorcami projektowymi.</a:t>
          </a:r>
          <a:endParaRPr lang="en-US" sz="1700" kern="1200" dirty="0"/>
        </a:p>
      </dsp:txBody>
      <dsp:txXfrm>
        <a:off x="4155097" y="1088253"/>
        <a:ext cx="2959127" cy="1837317"/>
      </dsp:txXfrm>
    </dsp:sp>
    <dsp:sp modelId="{1412DBB4-9E28-4E46-B8FD-CB4442B4DF07}">
      <dsp:nvSpPr>
        <dsp:cNvPr id="0" name=""/>
        <dsp:cNvSpPr/>
      </dsp:nvSpPr>
      <dsp:spPr>
        <a:xfrm>
          <a:off x="7512882"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21F12A-DD73-42EF-B2AB-5AF48DE1F298}">
      <dsp:nvSpPr>
        <dsp:cNvPr id="0" name=""/>
        <dsp:cNvSpPr/>
      </dsp:nvSpPr>
      <dsp:spPr>
        <a:xfrm>
          <a:off x="7854377"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Dzięki DAO aplikacja nie musi znać sposobu oraz ostatecznego miejsca składowania danych, a ewentualne modyfikacje któregoś z czynników nie pociągają konieczności modyfikacji kodu źródłowego.</a:t>
          </a:r>
          <a:endParaRPr lang="en-US" sz="1700" kern="1200" dirty="0"/>
        </a:p>
      </dsp:txBody>
      <dsp:txXfrm>
        <a:off x="7911539" y="1088253"/>
        <a:ext cx="2959127" cy="183731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58F6E9-6892-470A-B9A5-7BB1C3F30A6F}">
      <dsp:nvSpPr>
        <dsp:cNvPr id="0" name=""/>
        <dsp:cNvSpPr/>
      </dsp:nvSpPr>
      <dsp:spPr>
        <a:xfrm>
          <a:off x="3487717" y="1406327"/>
          <a:ext cx="1351682" cy="643277"/>
        </a:xfrm>
        <a:custGeom>
          <a:avLst/>
          <a:gdLst/>
          <a:ahLst/>
          <a:cxnLst/>
          <a:rect l="0" t="0" r="0" b="0"/>
          <a:pathLst>
            <a:path>
              <a:moveTo>
                <a:pt x="0" y="0"/>
              </a:moveTo>
              <a:lnTo>
                <a:pt x="0" y="438375"/>
              </a:lnTo>
              <a:lnTo>
                <a:pt x="1351682" y="438375"/>
              </a:lnTo>
              <a:lnTo>
                <a:pt x="1351682" y="64327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46B26E-8B6C-4ECF-A6F5-810136A8D643}">
      <dsp:nvSpPr>
        <dsp:cNvPr id="0" name=""/>
        <dsp:cNvSpPr/>
      </dsp:nvSpPr>
      <dsp:spPr>
        <a:xfrm>
          <a:off x="2136035" y="1406327"/>
          <a:ext cx="1351682" cy="643277"/>
        </a:xfrm>
        <a:custGeom>
          <a:avLst/>
          <a:gdLst/>
          <a:ahLst/>
          <a:cxnLst/>
          <a:rect l="0" t="0" r="0" b="0"/>
          <a:pathLst>
            <a:path>
              <a:moveTo>
                <a:pt x="1351682" y="0"/>
              </a:moveTo>
              <a:lnTo>
                <a:pt x="1351682" y="438375"/>
              </a:lnTo>
              <a:lnTo>
                <a:pt x="0" y="438375"/>
              </a:lnTo>
              <a:lnTo>
                <a:pt x="0" y="64327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E5C8E1-5044-4983-B611-F301FEC795F2}">
      <dsp:nvSpPr>
        <dsp:cNvPr id="0" name=""/>
        <dsp:cNvSpPr/>
      </dsp:nvSpPr>
      <dsp:spPr>
        <a:xfrm>
          <a:off x="2381795" y="1806"/>
          <a:ext cx="2211843" cy="14045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DEB11-DB56-4B17-9FA6-8428A3AAD499}">
      <dsp:nvSpPr>
        <dsp:cNvPr id="0" name=""/>
        <dsp:cNvSpPr/>
      </dsp:nvSpPr>
      <dsp:spPr>
        <a:xfrm>
          <a:off x="2627556" y="235278"/>
          <a:ext cx="2211843" cy="14045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err="1">
              <a:solidFill>
                <a:schemeClr val="tx1"/>
              </a:solidFill>
            </a:rPr>
            <a:t>EmployeeBusiness</a:t>
          </a:r>
          <a:endParaRPr lang="en-US" sz="1800" kern="1200" dirty="0">
            <a:solidFill>
              <a:schemeClr val="tx1"/>
            </a:solidFill>
          </a:endParaRPr>
        </a:p>
      </dsp:txBody>
      <dsp:txXfrm>
        <a:off x="2668693" y="276415"/>
        <a:ext cx="2129569" cy="1322246"/>
      </dsp:txXfrm>
    </dsp:sp>
    <dsp:sp modelId="{BF3921BE-D8DF-493B-B3E3-35D05C6A8B76}">
      <dsp:nvSpPr>
        <dsp:cNvPr id="0" name=""/>
        <dsp:cNvSpPr/>
      </dsp:nvSpPr>
      <dsp:spPr>
        <a:xfrm>
          <a:off x="1030113" y="2049605"/>
          <a:ext cx="2211843" cy="14045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3B8D12-26B8-428A-9C3C-58533417174E}">
      <dsp:nvSpPr>
        <dsp:cNvPr id="0" name=""/>
        <dsp:cNvSpPr/>
      </dsp:nvSpPr>
      <dsp:spPr>
        <a:xfrm>
          <a:off x="1275873" y="2283077"/>
          <a:ext cx="2211843" cy="14045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Klasa odpowiedzialna za logikę biznesową pracownika.</a:t>
          </a:r>
          <a:endParaRPr lang="en-US" sz="1600" kern="1200" dirty="0"/>
        </a:p>
      </dsp:txBody>
      <dsp:txXfrm>
        <a:off x="1317010" y="2324214"/>
        <a:ext cx="2129569" cy="1322246"/>
      </dsp:txXfrm>
    </dsp:sp>
    <dsp:sp modelId="{3E506C09-1B0D-43B3-AD63-70F5F04E01BE}">
      <dsp:nvSpPr>
        <dsp:cNvPr id="0" name=""/>
        <dsp:cNvSpPr/>
      </dsp:nvSpPr>
      <dsp:spPr>
        <a:xfrm>
          <a:off x="3733478" y="2049605"/>
          <a:ext cx="2211843" cy="14045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B54EEC-489C-4CDA-A244-263366867683}">
      <dsp:nvSpPr>
        <dsp:cNvPr id="0" name=""/>
        <dsp:cNvSpPr/>
      </dsp:nvSpPr>
      <dsp:spPr>
        <a:xfrm>
          <a:off x="3979238" y="2283077"/>
          <a:ext cx="2211843" cy="14045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mn-lt"/>
            </a:rPr>
            <a:t>Methods</a:t>
          </a:r>
          <a:r>
            <a:rPr lang="pl-PL" sz="1600" b="0" i="0" u="none" strike="noStrike" kern="1200" cap="none" spc="0" baseline="0" dirty="0">
              <a:solidFill>
                <a:srgbClr val="000000"/>
              </a:solidFill>
              <a:uFillTx/>
              <a:latin typeface="+mn-lt"/>
            </a:rPr>
            <a:t>:</a:t>
          </a:r>
        </a:p>
        <a:p>
          <a:pPr marL="0" lvl="0" indent="0" algn="ctr" defTabSz="711200">
            <a:lnSpc>
              <a:spcPct val="90000"/>
            </a:lnSpc>
            <a:spcBef>
              <a:spcPct val="0"/>
            </a:spcBef>
            <a:spcAft>
              <a:spcPct val="35000"/>
            </a:spcAft>
            <a:buNone/>
          </a:pPr>
          <a:r>
            <a:rPr lang="pl-PL" sz="1600" kern="1200" dirty="0" err="1">
              <a:latin typeface="+mn-lt"/>
            </a:rPr>
            <a:t>save</a:t>
          </a:r>
          <a:endParaRPr lang="pl-PL" sz="1600" kern="1200" dirty="0">
            <a:latin typeface="+mn-lt"/>
          </a:endParaRPr>
        </a:p>
        <a:p>
          <a:pPr marL="0" lvl="0" indent="0" algn="ctr" defTabSz="711200">
            <a:lnSpc>
              <a:spcPct val="90000"/>
            </a:lnSpc>
            <a:spcBef>
              <a:spcPct val="0"/>
            </a:spcBef>
            <a:spcAft>
              <a:spcPct val="35000"/>
            </a:spcAft>
            <a:buNone/>
          </a:pPr>
          <a:r>
            <a:rPr lang="pl-PL" sz="1600" kern="1200" dirty="0" err="1">
              <a:latin typeface="+mn-lt"/>
            </a:rPr>
            <a:t>findById</a:t>
          </a:r>
          <a:endParaRPr lang="en-US" sz="1600" kern="1200" dirty="0">
            <a:latin typeface="+mn-lt"/>
          </a:endParaRPr>
        </a:p>
      </dsp:txBody>
      <dsp:txXfrm>
        <a:off x="4020375" y="2324214"/>
        <a:ext cx="2129569" cy="132224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B44CA6-0E27-4262-8845-D685C0C8BC44}">
      <dsp:nvSpPr>
        <dsp:cNvPr id="0" name=""/>
        <dsp:cNvSpPr/>
      </dsp:nvSpPr>
      <dsp:spPr>
        <a:xfrm>
          <a:off x="0"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7272DA-8F13-4E01-A089-B8C6DF457CF7}">
      <dsp:nvSpPr>
        <dsp:cNvPr id="0" name=""/>
        <dsp:cNvSpPr/>
      </dsp:nvSpPr>
      <dsp:spPr>
        <a:xfrm>
          <a:off x="341494"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Dodanie @messagedriven w implementacji zmienia zwykłego beana w MDB (</a:t>
          </a:r>
          <a:r>
            <a:rPr lang="pl-PL" sz="1500" kern="1200" dirty="0" err="1"/>
            <a:t>message</a:t>
          </a:r>
          <a:r>
            <a:rPr lang="pl-PL" sz="1500" kern="1200" dirty="0"/>
            <a:t> </a:t>
          </a:r>
          <a:r>
            <a:rPr lang="pl-PL" sz="1500" kern="1200" dirty="0" err="1"/>
            <a:t>driven</a:t>
          </a:r>
          <a:r>
            <a:rPr lang="pl-PL" sz="1500" kern="1200" dirty="0"/>
            <a:t> bean)</a:t>
          </a:r>
          <a:endParaRPr lang="en-US" sz="1500" kern="1200" dirty="0"/>
        </a:p>
      </dsp:txBody>
      <dsp:txXfrm>
        <a:off x="398656" y="1088253"/>
        <a:ext cx="2959127" cy="1837317"/>
      </dsp:txXfrm>
    </dsp:sp>
    <dsp:sp modelId="{C0760B9A-F718-497B-87AA-8896620865E6}">
      <dsp:nvSpPr>
        <dsp:cNvPr id="0" name=""/>
        <dsp:cNvSpPr/>
      </dsp:nvSpPr>
      <dsp:spPr>
        <a:xfrm>
          <a:off x="3756441"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597F64-E28C-4A09-9C5D-7B288475FB93}">
      <dsp:nvSpPr>
        <dsp:cNvPr id="0" name=""/>
        <dsp:cNvSpPr/>
      </dsp:nvSpPr>
      <dsp:spPr>
        <a:xfrm>
          <a:off x="4097935"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dirty="0"/>
            <a:t>Ważne własności klasy:</a:t>
          </a:r>
          <a:br>
            <a:rPr lang="pl-PL" sz="1500" kern="1200" dirty="0"/>
          </a:br>
          <a:r>
            <a:rPr lang="pl-PL" sz="1500" kern="1200" dirty="0" err="1"/>
            <a:t>destinationLookup</a:t>
          </a:r>
          <a:r>
            <a:rPr lang="pl-PL" sz="1500" kern="1200" dirty="0"/>
            <a:t> – wyszukanie nazwy kolejki lub tematu w JNDI (Java </a:t>
          </a:r>
          <a:r>
            <a:rPr lang="pl-PL" sz="1500" kern="1200" dirty="0" err="1"/>
            <a:t>Naming</a:t>
          </a:r>
          <a:r>
            <a:rPr lang="pl-PL" sz="1500" kern="1200" dirty="0"/>
            <a:t> and Directory Interface)</a:t>
          </a:r>
          <a:br>
            <a:rPr lang="pl-PL" sz="1500" kern="1200" dirty="0"/>
          </a:br>
          <a:r>
            <a:rPr lang="pl-PL" sz="1500" kern="1200" dirty="0" err="1"/>
            <a:t>destinationType</a:t>
          </a:r>
          <a:r>
            <a:rPr lang="pl-PL" sz="1500" kern="1200" dirty="0"/>
            <a:t> – typ kolejki – </a:t>
          </a:r>
          <a:r>
            <a:rPr lang="pl-PL" sz="1500" kern="1200" dirty="0" err="1"/>
            <a:t>javax.jms.Queue</a:t>
          </a:r>
          <a:r>
            <a:rPr lang="pl-PL" sz="1500" kern="1200" dirty="0"/>
            <a:t> lub </a:t>
          </a:r>
          <a:r>
            <a:rPr lang="pl-PL" sz="1500" kern="1200" dirty="0" err="1"/>
            <a:t>javax.jms.Topic</a:t>
          </a:r>
          <a:endParaRPr lang="en-US" sz="1500" kern="1200" dirty="0"/>
        </a:p>
      </dsp:txBody>
      <dsp:txXfrm>
        <a:off x="4155097" y="1088253"/>
        <a:ext cx="2959127" cy="1837317"/>
      </dsp:txXfrm>
    </dsp:sp>
    <dsp:sp modelId="{9115D523-8E5D-471B-B9F6-40851284718A}">
      <dsp:nvSpPr>
        <dsp:cNvPr id="0" name=""/>
        <dsp:cNvSpPr/>
      </dsp:nvSpPr>
      <dsp:spPr>
        <a:xfrm>
          <a:off x="7512882"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401918-D681-4C6F-A9D7-FE49E3CF8BB5}">
      <dsp:nvSpPr>
        <dsp:cNvPr id="0" name=""/>
        <dsp:cNvSpPr/>
      </dsp:nvSpPr>
      <dsp:spPr>
        <a:xfrm>
          <a:off x="7854377"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pl-PL" sz="1500" kern="1200"/>
            <a:t>Kontener może zawierać obsługę wielu wiadomości.</a:t>
          </a:r>
          <a:endParaRPr lang="en-US" sz="1500" kern="1200"/>
        </a:p>
      </dsp:txBody>
      <dsp:txXfrm>
        <a:off x="7911539" y="1088253"/>
        <a:ext cx="2959127" cy="183731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CA7BC-0252-4EF1-9A79-227D3898CA5D}">
      <dsp:nvSpPr>
        <dsp:cNvPr id="0" name=""/>
        <dsp:cNvSpPr/>
      </dsp:nvSpPr>
      <dsp:spPr>
        <a:xfrm>
          <a:off x="0"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017E97-9181-42C7-B20A-0D6F8E46AE75}">
      <dsp:nvSpPr>
        <dsp:cNvPr id="0" name=""/>
        <dsp:cNvSpPr/>
      </dsp:nvSpPr>
      <dsp:spPr>
        <a:xfrm>
          <a:off x="341494"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a:t>Mogą zwracać void lub typ </a:t>
          </a:r>
          <a:r>
            <a:rPr lang="fr-FR" sz="2000" kern="1200"/>
            <a:t>java.util.concurrent.Future &lt;T&gt;.</a:t>
          </a:r>
          <a:endParaRPr lang="en-US" sz="2000" kern="1200"/>
        </a:p>
      </dsp:txBody>
      <dsp:txXfrm>
        <a:off x="398656" y="1088253"/>
        <a:ext cx="2959127" cy="1837317"/>
      </dsp:txXfrm>
    </dsp:sp>
    <dsp:sp modelId="{E09F7395-1F7F-4A1E-BD5E-9AFB57C5FCDC}">
      <dsp:nvSpPr>
        <dsp:cNvPr id="0" name=""/>
        <dsp:cNvSpPr/>
      </dsp:nvSpPr>
      <dsp:spPr>
        <a:xfrm>
          <a:off x="3756441"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EBB5DC-32F7-4C88-AB9F-4BB9B13154BA}">
      <dsp:nvSpPr>
        <dsp:cNvPr id="0" name=""/>
        <dsp:cNvSpPr/>
      </dsp:nvSpPr>
      <dsp:spPr>
        <a:xfrm>
          <a:off x="4097935"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a:t>Asynchroniczna metoda natychmiast zwraca wynik i nie powoduje blokady wątku.</a:t>
          </a:r>
          <a:endParaRPr lang="en-US" sz="2000" kern="1200"/>
        </a:p>
      </dsp:txBody>
      <dsp:txXfrm>
        <a:off x="4155097" y="1088253"/>
        <a:ext cx="2959127" cy="1837317"/>
      </dsp:txXfrm>
    </dsp:sp>
    <dsp:sp modelId="{C0442CC3-09F6-4988-BA1B-0041556E17F1}">
      <dsp:nvSpPr>
        <dsp:cNvPr id="0" name=""/>
        <dsp:cNvSpPr/>
      </dsp:nvSpPr>
      <dsp:spPr>
        <a:xfrm>
          <a:off x="7512882"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03DCCA-6870-4BBD-80BB-95D865C4B0E1}">
      <dsp:nvSpPr>
        <dsp:cNvPr id="0" name=""/>
        <dsp:cNvSpPr/>
      </dsp:nvSpPr>
      <dsp:spPr>
        <a:xfrm>
          <a:off x="7854377"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Klient może zweryfikować stworzony typ </a:t>
          </a:r>
          <a:r>
            <a:rPr lang="pl-PL" sz="2000" kern="1200" dirty="0" err="1"/>
            <a:t>Future</a:t>
          </a:r>
          <a:r>
            <a:rPr lang="pl-PL" sz="2000" kern="1200" dirty="0"/>
            <a:t> celem sprawdzenia rezultatu.</a:t>
          </a:r>
          <a:endParaRPr lang="en-US" sz="2000" kern="1200" dirty="0"/>
        </a:p>
      </dsp:txBody>
      <dsp:txXfrm>
        <a:off x="7911539" y="1088253"/>
        <a:ext cx="2959127" cy="183731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CA1941-020D-47F3-BB3A-E78E714E6C3B}">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B94DB5-4E01-472B-8B5F-00DF67B71F14}">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l-PL" sz="3000" kern="1200"/>
            <a:t>Producent tworzy wydarzenia (tworzenie zaproszenia na spotkanie)</a:t>
          </a:r>
          <a:endParaRPr lang="en-US" sz="3000" kern="1200"/>
        </a:p>
      </dsp:txBody>
      <dsp:txXfrm>
        <a:off x="608661" y="692298"/>
        <a:ext cx="4508047" cy="2799040"/>
      </dsp:txXfrm>
    </dsp:sp>
    <dsp:sp modelId="{01A46400-93A1-41F3-8116-FB65BAEBB176}">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6B5746-3CF3-44BC-84BB-21FB0C02D951}">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pl-PL" sz="3000" kern="1200"/>
            <a:t>Obserwator działa asynchronicznie na obiektach stworzonych przez producenta (wysyłanie zaproszenia na spotkanie)</a:t>
          </a:r>
          <a:endParaRPr lang="en-US" sz="3000" kern="1200"/>
        </a:p>
      </dsp:txBody>
      <dsp:txXfrm>
        <a:off x="6331365" y="692298"/>
        <a:ext cx="4508047" cy="27990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E5C8E1-5044-4983-B611-F301FEC795F2}">
      <dsp:nvSpPr>
        <dsp:cNvPr id="0" name=""/>
        <dsp:cNvSpPr/>
      </dsp:nvSpPr>
      <dsp:spPr>
        <a:xfrm>
          <a:off x="3201" y="998291"/>
          <a:ext cx="2285879" cy="14515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DEB11-DB56-4B17-9FA6-8428A3AAD499}">
      <dsp:nvSpPr>
        <dsp:cNvPr id="0" name=""/>
        <dsp:cNvSpPr/>
      </dsp:nvSpPr>
      <dsp:spPr>
        <a:xfrm>
          <a:off x="257188" y="1239579"/>
          <a:ext cx="2285879" cy="145153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Specyfikacja trwałości, co oznacza dowolną metodę, za pomocą której obiekty Java przeżywają swój proces aplikacji.</a:t>
          </a:r>
          <a:endParaRPr lang="en-US" sz="1400" kern="1200" dirty="0"/>
        </a:p>
      </dsp:txBody>
      <dsp:txXfrm>
        <a:off x="299702" y="1282093"/>
        <a:ext cx="2200851" cy="1366505"/>
      </dsp:txXfrm>
    </dsp:sp>
    <dsp:sp modelId="{209EBDCA-CB18-4686-ADB0-E243F0E20741}">
      <dsp:nvSpPr>
        <dsp:cNvPr id="0" name=""/>
        <dsp:cNvSpPr/>
      </dsp:nvSpPr>
      <dsp:spPr>
        <a:xfrm>
          <a:off x="2797054" y="998291"/>
          <a:ext cx="2285879" cy="14515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B5CCB5-F64D-4DA5-AEF1-1B9C9899DA00}">
      <dsp:nvSpPr>
        <dsp:cNvPr id="0" name=""/>
        <dsp:cNvSpPr/>
      </dsp:nvSpPr>
      <dsp:spPr>
        <a:xfrm>
          <a:off x="3051041" y="1239579"/>
          <a:ext cx="2285879" cy="145153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Nie jest konieczne utrwalanie wszystkich obiektów Java, ale większość aplikacji nadal ma kluczowe obiekty biznesowe.</a:t>
          </a:r>
          <a:endParaRPr lang="en-US" sz="1400" kern="1200" dirty="0"/>
        </a:p>
      </dsp:txBody>
      <dsp:txXfrm>
        <a:off x="3093555" y="1282093"/>
        <a:ext cx="2200851" cy="1366505"/>
      </dsp:txXfrm>
    </dsp:sp>
    <dsp:sp modelId="{1412DBB4-9E28-4E46-B8FD-CB4442B4DF07}">
      <dsp:nvSpPr>
        <dsp:cNvPr id="0" name=""/>
        <dsp:cNvSpPr/>
      </dsp:nvSpPr>
      <dsp:spPr>
        <a:xfrm>
          <a:off x="5590907" y="998291"/>
          <a:ext cx="2285879" cy="14515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21F12A-DD73-42EF-B2AB-5AF48DE1F298}">
      <dsp:nvSpPr>
        <dsp:cNvPr id="0" name=""/>
        <dsp:cNvSpPr/>
      </dsp:nvSpPr>
      <dsp:spPr>
        <a:xfrm>
          <a:off x="5844894" y="1239579"/>
          <a:ext cx="2285879" cy="145153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Jego specyfikacja umożliwia określenie, które obiekty muszą być zachowywane w aplikacjach Java, a także sposób ich utrwalania. </a:t>
          </a:r>
          <a:endParaRPr lang="en-US" sz="1400" kern="1200" dirty="0"/>
        </a:p>
      </dsp:txBody>
      <dsp:txXfrm>
        <a:off x="5887408" y="1282093"/>
        <a:ext cx="2200851" cy="1366505"/>
      </dsp:txXfrm>
    </dsp:sp>
    <dsp:sp modelId="{59A1C848-A2D8-4679-B4A8-692562A31627}">
      <dsp:nvSpPr>
        <dsp:cNvPr id="0" name=""/>
        <dsp:cNvSpPr/>
      </dsp:nvSpPr>
      <dsp:spPr>
        <a:xfrm>
          <a:off x="8384760" y="998291"/>
          <a:ext cx="2285879" cy="145153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49A10F-4CE9-4A7D-BB91-94B15D921778}">
      <dsp:nvSpPr>
        <dsp:cNvPr id="0" name=""/>
        <dsp:cNvSpPr/>
      </dsp:nvSpPr>
      <dsp:spPr>
        <a:xfrm>
          <a:off x="8638747" y="1239579"/>
          <a:ext cx="2285879" cy="145153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Sama w sobie nie jest narzędziem ani ramą, zamiast tego opisuje zbiór zasad, które każde narzędzie lub struktura może egzekwować.</a:t>
          </a:r>
          <a:endParaRPr lang="en-US" sz="1400" kern="1200" dirty="0"/>
        </a:p>
      </dsp:txBody>
      <dsp:txXfrm>
        <a:off x="8681261" y="1282093"/>
        <a:ext cx="2200851" cy="13665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58F6E9-6892-470A-B9A5-7BB1C3F30A6F}">
      <dsp:nvSpPr>
        <dsp:cNvPr id="0" name=""/>
        <dsp:cNvSpPr/>
      </dsp:nvSpPr>
      <dsp:spPr>
        <a:xfrm>
          <a:off x="5340923" y="1405930"/>
          <a:ext cx="2705811" cy="643860"/>
        </a:xfrm>
        <a:custGeom>
          <a:avLst/>
          <a:gdLst/>
          <a:ahLst/>
          <a:cxnLst/>
          <a:rect l="0" t="0" r="0" b="0"/>
          <a:pathLst>
            <a:path>
              <a:moveTo>
                <a:pt x="0" y="0"/>
              </a:moveTo>
              <a:lnTo>
                <a:pt x="0" y="438771"/>
              </a:lnTo>
              <a:lnTo>
                <a:pt x="2705811" y="438771"/>
              </a:lnTo>
              <a:lnTo>
                <a:pt x="2705811"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948552-3F7B-4E47-B588-651EDE76D6F8}">
      <dsp:nvSpPr>
        <dsp:cNvPr id="0" name=""/>
        <dsp:cNvSpPr/>
      </dsp:nvSpPr>
      <dsp:spPr>
        <a:xfrm>
          <a:off x="5295203" y="1405930"/>
          <a:ext cx="91440" cy="643860"/>
        </a:xfrm>
        <a:custGeom>
          <a:avLst/>
          <a:gdLst/>
          <a:ahLst/>
          <a:cxnLst/>
          <a:rect l="0" t="0" r="0" b="0"/>
          <a:pathLst>
            <a:path>
              <a:moveTo>
                <a:pt x="45720" y="0"/>
              </a:moveTo>
              <a:lnTo>
                <a:pt x="45720"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46B26E-8B6C-4ECF-A6F5-810136A8D643}">
      <dsp:nvSpPr>
        <dsp:cNvPr id="0" name=""/>
        <dsp:cNvSpPr/>
      </dsp:nvSpPr>
      <dsp:spPr>
        <a:xfrm>
          <a:off x="2635111" y="1405930"/>
          <a:ext cx="2705811" cy="643860"/>
        </a:xfrm>
        <a:custGeom>
          <a:avLst/>
          <a:gdLst/>
          <a:ahLst/>
          <a:cxnLst/>
          <a:rect l="0" t="0" r="0" b="0"/>
          <a:pathLst>
            <a:path>
              <a:moveTo>
                <a:pt x="2705811" y="0"/>
              </a:moveTo>
              <a:lnTo>
                <a:pt x="2705811" y="438771"/>
              </a:lnTo>
              <a:lnTo>
                <a:pt x="0" y="438771"/>
              </a:lnTo>
              <a:lnTo>
                <a:pt x="0"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E5C8E1-5044-4983-B611-F301FEC795F2}">
      <dsp:nvSpPr>
        <dsp:cNvPr id="0" name=""/>
        <dsp:cNvSpPr/>
      </dsp:nvSpPr>
      <dsp:spPr>
        <a:xfrm>
          <a:off x="4234000" y="138"/>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DEB11-DB56-4B17-9FA6-8428A3AAD499}">
      <dsp:nvSpPr>
        <dsp:cNvPr id="0" name=""/>
        <dsp:cNvSpPr/>
      </dsp:nvSpPr>
      <dsp:spPr>
        <a:xfrm>
          <a:off x="4479983" y="233822"/>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err="1"/>
            <a:t>PersistenceManagerFactory</a:t>
          </a:r>
          <a:endParaRPr lang="en-US" sz="1400" kern="1200" dirty="0"/>
        </a:p>
      </dsp:txBody>
      <dsp:txXfrm>
        <a:off x="4521157" y="274996"/>
        <a:ext cx="2131497" cy="1323444"/>
      </dsp:txXfrm>
    </dsp:sp>
    <dsp:sp modelId="{BF3921BE-D8DF-493B-B3E3-35D05C6A8B76}">
      <dsp:nvSpPr>
        <dsp:cNvPr id="0" name=""/>
        <dsp:cNvSpPr/>
      </dsp:nvSpPr>
      <dsp:spPr>
        <a:xfrm>
          <a:off x="1528188"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3B8D12-26B8-428A-9C3C-58533417174E}">
      <dsp:nvSpPr>
        <dsp:cNvPr id="0" name=""/>
        <dsp:cNvSpPr/>
      </dsp:nvSpPr>
      <dsp:spPr>
        <a:xfrm>
          <a:off x="1774171"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Klasa odpowiedzialna za tworzenie instancji klasy </a:t>
          </a:r>
          <a:r>
            <a:rPr lang="pl-PL" sz="1400" kern="1200" dirty="0" err="1"/>
            <a:t>PersistenceManager</a:t>
          </a:r>
          <a:r>
            <a:rPr lang="pl-PL" sz="1400" kern="1200" dirty="0"/>
            <a:t>.</a:t>
          </a:r>
          <a:endParaRPr lang="en-US" sz="1400" kern="1200" dirty="0"/>
        </a:p>
      </dsp:txBody>
      <dsp:txXfrm>
        <a:off x="1815345" y="2324648"/>
        <a:ext cx="2131497" cy="1323444"/>
      </dsp:txXfrm>
    </dsp:sp>
    <dsp:sp modelId="{3CC77123-6FE3-4404-9289-D863FF21E441}">
      <dsp:nvSpPr>
        <dsp:cNvPr id="0" name=""/>
        <dsp:cNvSpPr/>
      </dsp:nvSpPr>
      <dsp:spPr>
        <a:xfrm>
          <a:off x="4234000"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6AFFBF-ACC8-47CC-AB16-CAE3CD4CDF31}">
      <dsp:nvSpPr>
        <dsp:cNvPr id="0" name=""/>
        <dsp:cNvSpPr/>
      </dsp:nvSpPr>
      <dsp:spPr>
        <a:xfrm>
          <a:off x="4479983"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Zaimplementowana jak </a:t>
          </a:r>
          <a:r>
            <a:rPr lang="pl-PL" sz="1400" kern="1200" dirty="0" err="1"/>
            <a:t>singletone</a:t>
          </a:r>
          <a:r>
            <a:rPr lang="pl-PL" sz="1400" kern="1200" dirty="0"/>
            <a:t>.</a:t>
          </a:r>
          <a:endParaRPr lang="en-US" sz="1400" kern="1200" dirty="0"/>
        </a:p>
      </dsp:txBody>
      <dsp:txXfrm>
        <a:off x="4521157" y="2324648"/>
        <a:ext cx="2131497" cy="1323444"/>
      </dsp:txXfrm>
    </dsp:sp>
    <dsp:sp modelId="{3E506C09-1B0D-43B3-AD63-70F5F04E01BE}">
      <dsp:nvSpPr>
        <dsp:cNvPr id="0" name=""/>
        <dsp:cNvSpPr/>
      </dsp:nvSpPr>
      <dsp:spPr>
        <a:xfrm>
          <a:off x="6939811"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B54EEC-489C-4CDA-A244-263366867683}">
      <dsp:nvSpPr>
        <dsp:cNvPr id="0" name=""/>
        <dsp:cNvSpPr/>
      </dsp:nvSpPr>
      <dsp:spPr>
        <a:xfrm>
          <a:off x="7185794"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err="1"/>
            <a:t>Methods</a:t>
          </a:r>
          <a:r>
            <a:rPr lang="pl-PL" sz="1400" kern="1200" dirty="0"/>
            <a:t>:</a:t>
          </a:r>
        </a:p>
        <a:p>
          <a:pPr marL="0" lvl="0" indent="0" algn="ctr" defTabSz="622300">
            <a:lnSpc>
              <a:spcPct val="90000"/>
            </a:lnSpc>
            <a:spcBef>
              <a:spcPct val="0"/>
            </a:spcBef>
            <a:spcAft>
              <a:spcPct val="35000"/>
            </a:spcAft>
            <a:buNone/>
          </a:pPr>
          <a:r>
            <a:rPr lang="pl-PL" sz="1400" kern="1200" dirty="0" err="1"/>
            <a:t>getPersistenceManager</a:t>
          </a:r>
          <a:endParaRPr lang="en-US" sz="1400" kern="1200" dirty="0"/>
        </a:p>
      </dsp:txBody>
      <dsp:txXfrm>
        <a:off x="7226968" y="2324648"/>
        <a:ext cx="2131497" cy="13234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58F6E9-6892-470A-B9A5-7BB1C3F30A6F}">
      <dsp:nvSpPr>
        <dsp:cNvPr id="0" name=""/>
        <dsp:cNvSpPr/>
      </dsp:nvSpPr>
      <dsp:spPr>
        <a:xfrm>
          <a:off x="5340923" y="1405930"/>
          <a:ext cx="2705811" cy="643860"/>
        </a:xfrm>
        <a:custGeom>
          <a:avLst/>
          <a:gdLst/>
          <a:ahLst/>
          <a:cxnLst/>
          <a:rect l="0" t="0" r="0" b="0"/>
          <a:pathLst>
            <a:path>
              <a:moveTo>
                <a:pt x="0" y="0"/>
              </a:moveTo>
              <a:lnTo>
                <a:pt x="0" y="438771"/>
              </a:lnTo>
              <a:lnTo>
                <a:pt x="2705811" y="438771"/>
              </a:lnTo>
              <a:lnTo>
                <a:pt x="2705811"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948552-3F7B-4E47-B588-651EDE76D6F8}">
      <dsp:nvSpPr>
        <dsp:cNvPr id="0" name=""/>
        <dsp:cNvSpPr/>
      </dsp:nvSpPr>
      <dsp:spPr>
        <a:xfrm>
          <a:off x="5295203" y="1405930"/>
          <a:ext cx="91440" cy="643860"/>
        </a:xfrm>
        <a:custGeom>
          <a:avLst/>
          <a:gdLst/>
          <a:ahLst/>
          <a:cxnLst/>
          <a:rect l="0" t="0" r="0" b="0"/>
          <a:pathLst>
            <a:path>
              <a:moveTo>
                <a:pt x="45720" y="0"/>
              </a:moveTo>
              <a:lnTo>
                <a:pt x="45720"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46B26E-8B6C-4ECF-A6F5-810136A8D643}">
      <dsp:nvSpPr>
        <dsp:cNvPr id="0" name=""/>
        <dsp:cNvSpPr/>
      </dsp:nvSpPr>
      <dsp:spPr>
        <a:xfrm>
          <a:off x="2635111" y="1405930"/>
          <a:ext cx="2705811" cy="643860"/>
        </a:xfrm>
        <a:custGeom>
          <a:avLst/>
          <a:gdLst/>
          <a:ahLst/>
          <a:cxnLst/>
          <a:rect l="0" t="0" r="0" b="0"/>
          <a:pathLst>
            <a:path>
              <a:moveTo>
                <a:pt x="2705811" y="0"/>
              </a:moveTo>
              <a:lnTo>
                <a:pt x="2705811" y="438771"/>
              </a:lnTo>
              <a:lnTo>
                <a:pt x="0" y="438771"/>
              </a:lnTo>
              <a:lnTo>
                <a:pt x="0"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E5C8E1-5044-4983-B611-F301FEC795F2}">
      <dsp:nvSpPr>
        <dsp:cNvPr id="0" name=""/>
        <dsp:cNvSpPr/>
      </dsp:nvSpPr>
      <dsp:spPr>
        <a:xfrm>
          <a:off x="4234000" y="138"/>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DEB11-DB56-4B17-9FA6-8428A3AAD499}">
      <dsp:nvSpPr>
        <dsp:cNvPr id="0" name=""/>
        <dsp:cNvSpPr/>
      </dsp:nvSpPr>
      <dsp:spPr>
        <a:xfrm>
          <a:off x="4479983" y="233822"/>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err="1"/>
            <a:t>PersistenceManager</a:t>
          </a:r>
          <a:endParaRPr lang="en-US" sz="1600" kern="1200" dirty="0"/>
        </a:p>
      </dsp:txBody>
      <dsp:txXfrm>
        <a:off x="4521157" y="274996"/>
        <a:ext cx="2131497" cy="1323444"/>
      </dsp:txXfrm>
    </dsp:sp>
    <dsp:sp modelId="{BF3921BE-D8DF-493B-B3E3-35D05C6A8B76}">
      <dsp:nvSpPr>
        <dsp:cNvPr id="0" name=""/>
        <dsp:cNvSpPr/>
      </dsp:nvSpPr>
      <dsp:spPr>
        <a:xfrm>
          <a:off x="1528188"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3B8D12-26B8-428A-9C3C-58533417174E}">
      <dsp:nvSpPr>
        <dsp:cNvPr id="0" name=""/>
        <dsp:cNvSpPr/>
      </dsp:nvSpPr>
      <dsp:spPr>
        <a:xfrm>
          <a:off x="1774171"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Klasa zarządzająca </a:t>
          </a:r>
          <a:r>
            <a:rPr lang="pl-PL" sz="1600" kern="1200" dirty="0" err="1"/>
            <a:t>persystencją</a:t>
          </a:r>
          <a:r>
            <a:rPr lang="pl-PL" sz="1600" kern="1200" dirty="0"/>
            <a:t> i zapytaniami o dane.</a:t>
          </a:r>
          <a:endParaRPr lang="en-US" sz="1600" kern="1200" dirty="0"/>
        </a:p>
      </dsp:txBody>
      <dsp:txXfrm>
        <a:off x="1815345" y="2324648"/>
        <a:ext cx="2131497" cy="1323444"/>
      </dsp:txXfrm>
    </dsp:sp>
    <dsp:sp modelId="{3CC77123-6FE3-4404-9289-D863FF21E441}">
      <dsp:nvSpPr>
        <dsp:cNvPr id="0" name=""/>
        <dsp:cNvSpPr/>
      </dsp:nvSpPr>
      <dsp:spPr>
        <a:xfrm>
          <a:off x="4234000"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6AFFBF-ACC8-47CC-AB16-CAE3CD4CDF31}">
      <dsp:nvSpPr>
        <dsp:cNvPr id="0" name=""/>
        <dsp:cNvSpPr/>
      </dsp:nvSpPr>
      <dsp:spPr>
        <a:xfrm>
          <a:off x="4479983"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Attribute</a:t>
          </a:r>
          <a:r>
            <a:rPr lang="pl-PL" sz="1600" b="0" i="0" u="none" strike="noStrike" kern="1200" cap="none" spc="0" baseline="0" dirty="0">
              <a:solidFill>
                <a:srgbClr val="000000"/>
              </a:solidFill>
              <a:uFillTx/>
              <a:latin typeface="Calibri"/>
            </a:rPr>
            <a:t>:</a:t>
          </a: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stateManagers</a:t>
          </a:r>
          <a:r>
            <a:rPr lang="pl-PL" sz="1600" b="0" i="0" u="none" strike="noStrike" kern="1200" cap="none" spc="0" baseline="0" dirty="0">
              <a:solidFill>
                <a:srgbClr val="000000"/>
              </a:solidFill>
              <a:uFillTx/>
              <a:latin typeface="Calibri"/>
            </a:rPr>
            <a:t>,</a:t>
          </a: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transaction</a:t>
          </a:r>
          <a:endParaRPr lang="pl-PL" sz="1600" b="0" i="0" u="none" strike="noStrike" kern="1200" cap="none" spc="0" baseline="0" dirty="0">
            <a:solidFill>
              <a:srgbClr val="000000"/>
            </a:solidFill>
            <a:uFillTx/>
            <a:latin typeface="Calibri"/>
          </a:endParaRPr>
        </a:p>
        <a:p>
          <a:pPr marL="0" lvl="0" indent="0" algn="ctr" defTabSz="711200">
            <a:lnSpc>
              <a:spcPct val="90000"/>
            </a:lnSpc>
            <a:spcBef>
              <a:spcPct val="0"/>
            </a:spcBef>
            <a:spcAft>
              <a:spcPct val="35000"/>
            </a:spcAft>
            <a:buNone/>
          </a:pPr>
          <a:endParaRPr lang="en-US" sz="1600" kern="1200" dirty="0"/>
        </a:p>
      </dsp:txBody>
      <dsp:txXfrm>
        <a:off x="4521157" y="2324648"/>
        <a:ext cx="2131497" cy="1323444"/>
      </dsp:txXfrm>
    </dsp:sp>
    <dsp:sp modelId="{3E506C09-1B0D-43B3-AD63-70F5F04E01BE}">
      <dsp:nvSpPr>
        <dsp:cNvPr id="0" name=""/>
        <dsp:cNvSpPr/>
      </dsp:nvSpPr>
      <dsp:spPr>
        <a:xfrm>
          <a:off x="6939811"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B54EEC-489C-4CDA-A244-263366867683}">
      <dsp:nvSpPr>
        <dsp:cNvPr id="0" name=""/>
        <dsp:cNvSpPr/>
      </dsp:nvSpPr>
      <dsp:spPr>
        <a:xfrm>
          <a:off x="7185794"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err="1"/>
            <a:t>Methods</a:t>
          </a:r>
          <a:r>
            <a:rPr lang="pl-PL" sz="1600" kern="1200" dirty="0"/>
            <a:t>:</a:t>
          </a:r>
        </a:p>
        <a:p>
          <a:pPr marL="0" lvl="0" indent="0" algn="ctr" defTabSz="711200">
            <a:lnSpc>
              <a:spcPct val="90000"/>
            </a:lnSpc>
            <a:spcBef>
              <a:spcPct val="0"/>
            </a:spcBef>
            <a:spcAft>
              <a:spcPct val="35000"/>
            </a:spcAft>
            <a:buNone/>
          </a:pPr>
          <a:r>
            <a:rPr lang="pl-PL" sz="1600" kern="1200" dirty="0" err="1"/>
            <a:t>persist</a:t>
          </a:r>
          <a:r>
            <a:rPr lang="pl-PL" sz="1600" kern="1200" dirty="0"/>
            <a:t>, </a:t>
          </a:r>
          <a:r>
            <a:rPr lang="pl-PL" sz="1600" kern="1200" dirty="0" err="1"/>
            <a:t>begin</a:t>
          </a:r>
          <a:r>
            <a:rPr lang="pl-PL" sz="1600" kern="1200" dirty="0"/>
            <a:t>,</a:t>
          </a:r>
        </a:p>
        <a:p>
          <a:pPr marL="0" lvl="0" indent="0" algn="ctr" defTabSz="711200">
            <a:lnSpc>
              <a:spcPct val="90000"/>
            </a:lnSpc>
            <a:spcBef>
              <a:spcPct val="0"/>
            </a:spcBef>
            <a:spcAft>
              <a:spcPct val="35000"/>
            </a:spcAft>
            <a:buNone/>
          </a:pPr>
          <a:r>
            <a:rPr lang="pl-PL" sz="1600" kern="1200" dirty="0" err="1"/>
            <a:t>load</a:t>
          </a:r>
          <a:r>
            <a:rPr lang="pl-PL" sz="1600" kern="1200" dirty="0"/>
            <a:t>, </a:t>
          </a:r>
          <a:r>
            <a:rPr lang="pl-PL" sz="1600" kern="1200" dirty="0" err="1"/>
            <a:t>commit</a:t>
          </a:r>
          <a:r>
            <a:rPr lang="pl-PL" sz="1600" kern="1200" dirty="0"/>
            <a:t>,</a:t>
          </a:r>
        </a:p>
        <a:p>
          <a:pPr marL="0" lvl="0" indent="0" algn="ctr" defTabSz="711200">
            <a:lnSpc>
              <a:spcPct val="90000"/>
            </a:lnSpc>
            <a:spcBef>
              <a:spcPct val="0"/>
            </a:spcBef>
            <a:spcAft>
              <a:spcPct val="35000"/>
            </a:spcAft>
            <a:buNone/>
          </a:pPr>
          <a:r>
            <a:rPr lang="pl-PL" sz="1600" kern="1200" dirty="0" err="1"/>
            <a:t>rollback</a:t>
          </a:r>
          <a:endParaRPr lang="en-US" sz="1600" kern="1200" dirty="0"/>
        </a:p>
      </dsp:txBody>
      <dsp:txXfrm>
        <a:off x="7226968" y="2324648"/>
        <a:ext cx="2131497" cy="13234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58F6E9-6892-470A-B9A5-7BB1C3F30A6F}">
      <dsp:nvSpPr>
        <dsp:cNvPr id="0" name=""/>
        <dsp:cNvSpPr/>
      </dsp:nvSpPr>
      <dsp:spPr>
        <a:xfrm>
          <a:off x="5340923" y="1405930"/>
          <a:ext cx="2705811" cy="643860"/>
        </a:xfrm>
        <a:custGeom>
          <a:avLst/>
          <a:gdLst/>
          <a:ahLst/>
          <a:cxnLst/>
          <a:rect l="0" t="0" r="0" b="0"/>
          <a:pathLst>
            <a:path>
              <a:moveTo>
                <a:pt x="0" y="0"/>
              </a:moveTo>
              <a:lnTo>
                <a:pt x="0" y="438771"/>
              </a:lnTo>
              <a:lnTo>
                <a:pt x="2705811" y="438771"/>
              </a:lnTo>
              <a:lnTo>
                <a:pt x="2705811"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948552-3F7B-4E47-B588-651EDE76D6F8}">
      <dsp:nvSpPr>
        <dsp:cNvPr id="0" name=""/>
        <dsp:cNvSpPr/>
      </dsp:nvSpPr>
      <dsp:spPr>
        <a:xfrm>
          <a:off x="5295203" y="1405930"/>
          <a:ext cx="91440" cy="643860"/>
        </a:xfrm>
        <a:custGeom>
          <a:avLst/>
          <a:gdLst/>
          <a:ahLst/>
          <a:cxnLst/>
          <a:rect l="0" t="0" r="0" b="0"/>
          <a:pathLst>
            <a:path>
              <a:moveTo>
                <a:pt x="45720" y="0"/>
              </a:moveTo>
              <a:lnTo>
                <a:pt x="45720"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46B26E-8B6C-4ECF-A6F5-810136A8D643}">
      <dsp:nvSpPr>
        <dsp:cNvPr id="0" name=""/>
        <dsp:cNvSpPr/>
      </dsp:nvSpPr>
      <dsp:spPr>
        <a:xfrm>
          <a:off x="2635111" y="1405930"/>
          <a:ext cx="2705811" cy="643860"/>
        </a:xfrm>
        <a:custGeom>
          <a:avLst/>
          <a:gdLst/>
          <a:ahLst/>
          <a:cxnLst/>
          <a:rect l="0" t="0" r="0" b="0"/>
          <a:pathLst>
            <a:path>
              <a:moveTo>
                <a:pt x="2705811" y="0"/>
              </a:moveTo>
              <a:lnTo>
                <a:pt x="2705811" y="438771"/>
              </a:lnTo>
              <a:lnTo>
                <a:pt x="0" y="438771"/>
              </a:lnTo>
              <a:lnTo>
                <a:pt x="0"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E5C8E1-5044-4983-B611-F301FEC795F2}">
      <dsp:nvSpPr>
        <dsp:cNvPr id="0" name=""/>
        <dsp:cNvSpPr/>
      </dsp:nvSpPr>
      <dsp:spPr>
        <a:xfrm>
          <a:off x="4234000" y="138"/>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DEB11-DB56-4B17-9FA6-8428A3AAD499}">
      <dsp:nvSpPr>
        <dsp:cNvPr id="0" name=""/>
        <dsp:cNvSpPr/>
      </dsp:nvSpPr>
      <dsp:spPr>
        <a:xfrm>
          <a:off x="4479983" y="233822"/>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err="1">
              <a:solidFill>
                <a:schemeClr val="tx1"/>
              </a:solidFill>
            </a:rPr>
            <a:t>EmployeeStoreManager</a:t>
          </a:r>
          <a:endParaRPr lang="en-US" sz="1600" kern="1200" dirty="0">
            <a:solidFill>
              <a:schemeClr val="tx1"/>
            </a:solidFill>
          </a:endParaRPr>
        </a:p>
      </dsp:txBody>
      <dsp:txXfrm>
        <a:off x="4521157" y="274996"/>
        <a:ext cx="2131497" cy="1323444"/>
      </dsp:txXfrm>
    </dsp:sp>
    <dsp:sp modelId="{BF3921BE-D8DF-493B-B3E3-35D05C6A8B76}">
      <dsp:nvSpPr>
        <dsp:cNvPr id="0" name=""/>
        <dsp:cNvSpPr/>
      </dsp:nvSpPr>
      <dsp:spPr>
        <a:xfrm>
          <a:off x="1528188"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3B8D12-26B8-428A-9C3C-58533417174E}">
      <dsp:nvSpPr>
        <dsp:cNvPr id="0" name=""/>
        <dsp:cNvSpPr/>
      </dsp:nvSpPr>
      <dsp:spPr>
        <a:xfrm>
          <a:off x="1774171"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Klasa działająca jako DAO, odpowiada za połączenie oraz odczyt i zapis.</a:t>
          </a:r>
          <a:endParaRPr lang="en-US" sz="1600" kern="1200" dirty="0"/>
        </a:p>
      </dsp:txBody>
      <dsp:txXfrm>
        <a:off x="1815345" y="2324648"/>
        <a:ext cx="2131497" cy="1323444"/>
      </dsp:txXfrm>
    </dsp:sp>
    <dsp:sp modelId="{3CC77123-6FE3-4404-9289-D863FF21E441}">
      <dsp:nvSpPr>
        <dsp:cNvPr id="0" name=""/>
        <dsp:cNvSpPr/>
      </dsp:nvSpPr>
      <dsp:spPr>
        <a:xfrm>
          <a:off x="4234000"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6AFFBF-ACC8-47CC-AB16-CAE3CD4CDF31}">
      <dsp:nvSpPr>
        <dsp:cNvPr id="0" name=""/>
        <dsp:cNvSpPr/>
      </dsp:nvSpPr>
      <dsp:spPr>
        <a:xfrm>
          <a:off x="4479983"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mn-lt"/>
            </a:rPr>
            <a:t>Attribute</a:t>
          </a:r>
          <a:r>
            <a:rPr lang="pl-PL" sz="1600" b="0" i="0" u="none" strike="noStrike" kern="1200" cap="none" spc="0" baseline="0" dirty="0">
              <a:solidFill>
                <a:srgbClr val="000000"/>
              </a:solidFill>
              <a:uFillTx/>
              <a:latin typeface="+mn-lt"/>
            </a:rPr>
            <a:t>:</a:t>
          </a: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mn-lt"/>
            </a:rPr>
            <a:t>dataSource</a:t>
          </a:r>
          <a:endParaRPr lang="en-US" sz="1600" kern="1200" dirty="0">
            <a:latin typeface="+mn-lt"/>
          </a:endParaRPr>
        </a:p>
      </dsp:txBody>
      <dsp:txXfrm>
        <a:off x="4521157" y="2324648"/>
        <a:ext cx="2131497" cy="1323444"/>
      </dsp:txXfrm>
    </dsp:sp>
    <dsp:sp modelId="{3E506C09-1B0D-43B3-AD63-70F5F04E01BE}">
      <dsp:nvSpPr>
        <dsp:cNvPr id="0" name=""/>
        <dsp:cNvSpPr/>
      </dsp:nvSpPr>
      <dsp:spPr>
        <a:xfrm>
          <a:off x="6939811"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B54EEC-489C-4CDA-A244-263366867683}">
      <dsp:nvSpPr>
        <dsp:cNvPr id="0" name=""/>
        <dsp:cNvSpPr/>
      </dsp:nvSpPr>
      <dsp:spPr>
        <a:xfrm>
          <a:off x="7185794"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Methods</a:t>
          </a:r>
          <a:r>
            <a:rPr lang="pl-PL" sz="1600" b="0" i="0" u="none" strike="noStrike" kern="1200" cap="none" spc="0" baseline="0" dirty="0">
              <a:solidFill>
                <a:srgbClr val="000000"/>
              </a:solidFill>
              <a:uFillTx/>
              <a:latin typeface="Calibri"/>
            </a:rPr>
            <a:t>:</a:t>
          </a: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storeNew</a:t>
          </a:r>
          <a:r>
            <a:rPr lang="pl-PL" sz="1600" b="0" i="0" u="none" strike="noStrike" kern="1200" cap="none" spc="0" baseline="0" dirty="0">
              <a:solidFill>
                <a:srgbClr val="000000"/>
              </a:solidFill>
              <a:uFillTx/>
              <a:latin typeface="Calibri"/>
            </a:rPr>
            <a:t>,</a:t>
          </a:r>
        </a:p>
        <a:p>
          <a:pPr marL="0" lvl="0" indent="0" algn="ctr" defTabSz="711200">
            <a:lnSpc>
              <a:spcPct val="90000"/>
            </a:lnSpc>
            <a:spcBef>
              <a:spcPct val="0"/>
            </a:spcBef>
            <a:spcAft>
              <a:spcPct val="35000"/>
            </a:spcAft>
            <a:buNone/>
          </a:pPr>
          <a:r>
            <a:rPr lang="pl-PL" sz="1600" b="0" i="0" u="none" strike="noStrike" kern="1200" cap="none" spc="0" baseline="0" dirty="0">
              <a:solidFill>
                <a:srgbClr val="000000"/>
              </a:solidFill>
              <a:uFillTx/>
              <a:latin typeface="Calibri"/>
            </a:rPr>
            <a:t>Update, </a:t>
          </a: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delete</a:t>
          </a:r>
          <a:endParaRPr lang="en-US" sz="1600" kern="1200" dirty="0"/>
        </a:p>
      </dsp:txBody>
      <dsp:txXfrm>
        <a:off x="7226968" y="2324648"/>
        <a:ext cx="2131497" cy="13234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58F6E9-6892-470A-B9A5-7BB1C3F30A6F}">
      <dsp:nvSpPr>
        <dsp:cNvPr id="0" name=""/>
        <dsp:cNvSpPr/>
      </dsp:nvSpPr>
      <dsp:spPr>
        <a:xfrm>
          <a:off x="5340923" y="1405930"/>
          <a:ext cx="2705811" cy="643860"/>
        </a:xfrm>
        <a:custGeom>
          <a:avLst/>
          <a:gdLst/>
          <a:ahLst/>
          <a:cxnLst/>
          <a:rect l="0" t="0" r="0" b="0"/>
          <a:pathLst>
            <a:path>
              <a:moveTo>
                <a:pt x="0" y="0"/>
              </a:moveTo>
              <a:lnTo>
                <a:pt x="0" y="438771"/>
              </a:lnTo>
              <a:lnTo>
                <a:pt x="2705811" y="438771"/>
              </a:lnTo>
              <a:lnTo>
                <a:pt x="2705811"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948552-3F7B-4E47-B588-651EDE76D6F8}">
      <dsp:nvSpPr>
        <dsp:cNvPr id="0" name=""/>
        <dsp:cNvSpPr/>
      </dsp:nvSpPr>
      <dsp:spPr>
        <a:xfrm>
          <a:off x="5295203" y="1405930"/>
          <a:ext cx="91440" cy="643860"/>
        </a:xfrm>
        <a:custGeom>
          <a:avLst/>
          <a:gdLst/>
          <a:ahLst/>
          <a:cxnLst/>
          <a:rect l="0" t="0" r="0" b="0"/>
          <a:pathLst>
            <a:path>
              <a:moveTo>
                <a:pt x="45720" y="0"/>
              </a:moveTo>
              <a:lnTo>
                <a:pt x="45720"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46B26E-8B6C-4ECF-A6F5-810136A8D643}">
      <dsp:nvSpPr>
        <dsp:cNvPr id="0" name=""/>
        <dsp:cNvSpPr/>
      </dsp:nvSpPr>
      <dsp:spPr>
        <a:xfrm>
          <a:off x="2635111" y="1405930"/>
          <a:ext cx="2705811" cy="643860"/>
        </a:xfrm>
        <a:custGeom>
          <a:avLst/>
          <a:gdLst/>
          <a:ahLst/>
          <a:cxnLst/>
          <a:rect l="0" t="0" r="0" b="0"/>
          <a:pathLst>
            <a:path>
              <a:moveTo>
                <a:pt x="2705811" y="0"/>
              </a:moveTo>
              <a:lnTo>
                <a:pt x="2705811" y="438771"/>
              </a:lnTo>
              <a:lnTo>
                <a:pt x="0" y="438771"/>
              </a:lnTo>
              <a:lnTo>
                <a:pt x="0"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E5C8E1-5044-4983-B611-F301FEC795F2}">
      <dsp:nvSpPr>
        <dsp:cNvPr id="0" name=""/>
        <dsp:cNvSpPr/>
      </dsp:nvSpPr>
      <dsp:spPr>
        <a:xfrm>
          <a:off x="4234000" y="138"/>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DEB11-DB56-4B17-9FA6-8428A3AAD499}">
      <dsp:nvSpPr>
        <dsp:cNvPr id="0" name=""/>
        <dsp:cNvSpPr/>
      </dsp:nvSpPr>
      <dsp:spPr>
        <a:xfrm>
          <a:off x="4479983" y="233822"/>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u="none" strike="noStrike" kern="1200" cap="none" spc="0" baseline="0" dirty="0" err="1">
              <a:solidFill>
                <a:schemeClr val="tx1"/>
              </a:solidFill>
              <a:uFillTx/>
              <a:latin typeface="Calibri"/>
            </a:rPr>
            <a:t>EmployeeStageManager</a:t>
          </a:r>
          <a:endParaRPr lang="en-US" sz="1600" kern="1200" dirty="0">
            <a:solidFill>
              <a:schemeClr val="tx1"/>
            </a:solidFill>
          </a:endParaRPr>
        </a:p>
      </dsp:txBody>
      <dsp:txXfrm>
        <a:off x="4521157" y="274996"/>
        <a:ext cx="2131497" cy="1323444"/>
      </dsp:txXfrm>
    </dsp:sp>
    <dsp:sp modelId="{BF3921BE-D8DF-493B-B3E3-35D05C6A8B76}">
      <dsp:nvSpPr>
        <dsp:cNvPr id="0" name=""/>
        <dsp:cNvSpPr/>
      </dsp:nvSpPr>
      <dsp:spPr>
        <a:xfrm>
          <a:off x="1528188"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3B8D12-26B8-428A-9C3C-58533417174E}">
      <dsp:nvSpPr>
        <dsp:cNvPr id="0" name=""/>
        <dsp:cNvSpPr/>
      </dsp:nvSpPr>
      <dsp:spPr>
        <a:xfrm>
          <a:off x="1774171"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Klasa koordynuje operacje odczytu i zapisu danych zgodnie z stanami i regułami.</a:t>
          </a:r>
          <a:endParaRPr lang="en-US" sz="1600" kern="1200" dirty="0"/>
        </a:p>
      </dsp:txBody>
      <dsp:txXfrm>
        <a:off x="1815345" y="2324648"/>
        <a:ext cx="2131497" cy="1323444"/>
      </dsp:txXfrm>
    </dsp:sp>
    <dsp:sp modelId="{3CC77123-6FE3-4404-9289-D863FF21E441}">
      <dsp:nvSpPr>
        <dsp:cNvPr id="0" name=""/>
        <dsp:cNvSpPr/>
      </dsp:nvSpPr>
      <dsp:spPr>
        <a:xfrm>
          <a:off x="4234000"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6AFFBF-ACC8-47CC-AB16-CAE3CD4CDF31}">
      <dsp:nvSpPr>
        <dsp:cNvPr id="0" name=""/>
        <dsp:cNvSpPr/>
      </dsp:nvSpPr>
      <dsp:spPr>
        <a:xfrm>
          <a:off x="4479983"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Attribute</a:t>
          </a:r>
          <a:r>
            <a:rPr lang="pl-PL" sz="1600" b="0" i="0" u="none" strike="noStrike" kern="1200" cap="none" spc="0" baseline="0" dirty="0">
              <a:solidFill>
                <a:srgbClr val="000000"/>
              </a:solidFill>
              <a:uFillTx/>
              <a:latin typeface="Calibri"/>
            </a:rPr>
            <a:t>:</a:t>
          </a: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isNew</a:t>
          </a:r>
          <a:r>
            <a:rPr lang="pl-PL" sz="1600" b="0" i="0" u="none" strike="noStrike" kern="1200" cap="none" spc="0" baseline="0" dirty="0">
              <a:solidFill>
                <a:srgbClr val="000000"/>
              </a:solidFill>
              <a:uFillTx/>
              <a:latin typeface="Calibri"/>
            </a:rPr>
            <a:t>,</a:t>
          </a: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employee</a:t>
          </a:r>
          <a:endParaRPr lang="pl-PL" sz="1600" b="0" i="0" u="none" strike="noStrike" kern="1200" cap="none" spc="0" baseline="0" dirty="0">
            <a:solidFill>
              <a:srgbClr val="000000"/>
            </a:solidFill>
            <a:uFillTx/>
            <a:latin typeface="Calibri"/>
          </a:endParaRPr>
        </a:p>
      </dsp:txBody>
      <dsp:txXfrm>
        <a:off x="4521157" y="2324648"/>
        <a:ext cx="2131497" cy="1323444"/>
      </dsp:txXfrm>
    </dsp:sp>
    <dsp:sp modelId="{3E506C09-1B0D-43B3-AD63-70F5F04E01BE}">
      <dsp:nvSpPr>
        <dsp:cNvPr id="0" name=""/>
        <dsp:cNvSpPr/>
      </dsp:nvSpPr>
      <dsp:spPr>
        <a:xfrm>
          <a:off x="6939811"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B54EEC-489C-4CDA-A244-263366867683}">
      <dsp:nvSpPr>
        <dsp:cNvPr id="0" name=""/>
        <dsp:cNvSpPr/>
      </dsp:nvSpPr>
      <dsp:spPr>
        <a:xfrm>
          <a:off x="7185794"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Methods</a:t>
          </a:r>
          <a:r>
            <a:rPr lang="pl-PL" sz="1600" b="0" i="0" u="none" strike="noStrike" kern="1200" cap="none" spc="0" baseline="0" dirty="0">
              <a:solidFill>
                <a:srgbClr val="000000"/>
              </a:solidFill>
              <a:uFillTx/>
              <a:latin typeface="Calibri"/>
            </a:rPr>
            <a:t>:</a:t>
          </a: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flush</a:t>
          </a:r>
          <a:r>
            <a:rPr lang="pl-PL" sz="1600" b="0" i="0" u="none" strike="noStrike" kern="1200" cap="none" spc="0" baseline="0" dirty="0">
              <a:solidFill>
                <a:srgbClr val="000000"/>
              </a:solidFill>
              <a:uFillTx/>
              <a:latin typeface="Calibri"/>
            </a:rPr>
            <a:t>, </a:t>
          </a:r>
          <a:r>
            <a:rPr lang="pl-PL" sz="1600" kern="1200" dirty="0" err="1">
              <a:solidFill>
                <a:srgbClr val="000000"/>
              </a:solidFill>
              <a:latin typeface="Calibri"/>
            </a:rPr>
            <a:t>load</a:t>
          </a:r>
          <a:r>
            <a:rPr lang="pl-PL" sz="1600" kern="1200" dirty="0">
              <a:solidFill>
                <a:srgbClr val="000000"/>
              </a:solidFill>
              <a:latin typeface="Calibri"/>
            </a:rPr>
            <a:t>,</a:t>
          </a:r>
          <a:endParaRPr lang="pl-PL" sz="1600" b="0" i="0" u="none" strike="noStrike" kern="1200" cap="none" spc="0" baseline="0" dirty="0">
            <a:solidFill>
              <a:srgbClr val="000000"/>
            </a:solidFill>
            <a:uFillTx/>
            <a:latin typeface="Calibri"/>
          </a:endParaRP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updateEmployee</a:t>
          </a:r>
          <a:r>
            <a:rPr lang="pl-PL" sz="1600" b="0" i="0" u="none" strike="noStrike" kern="1200" cap="none" spc="0" baseline="0" dirty="0">
              <a:solidFill>
                <a:srgbClr val="000000"/>
              </a:solidFill>
              <a:uFillTx/>
              <a:latin typeface="Calibri"/>
            </a:rPr>
            <a:t>,</a:t>
          </a: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getEntity</a:t>
          </a:r>
          <a:endParaRPr lang="pl-PL" sz="1600" b="0" i="0" u="none" strike="noStrike" kern="1200" cap="none" spc="0" baseline="0" dirty="0">
            <a:solidFill>
              <a:srgbClr val="000000"/>
            </a:solidFill>
            <a:uFillTx/>
            <a:latin typeface="Calibri"/>
          </a:endParaRPr>
        </a:p>
      </dsp:txBody>
      <dsp:txXfrm>
        <a:off x="7226968" y="2324648"/>
        <a:ext cx="2131497" cy="13234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58F6E9-6892-470A-B9A5-7BB1C3F30A6F}">
      <dsp:nvSpPr>
        <dsp:cNvPr id="0" name=""/>
        <dsp:cNvSpPr/>
      </dsp:nvSpPr>
      <dsp:spPr>
        <a:xfrm>
          <a:off x="5340923" y="1405930"/>
          <a:ext cx="1352905" cy="643860"/>
        </a:xfrm>
        <a:custGeom>
          <a:avLst/>
          <a:gdLst/>
          <a:ahLst/>
          <a:cxnLst/>
          <a:rect l="0" t="0" r="0" b="0"/>
          <a:pathLst>
            <a:path>
              <a:moveTo>
                <a:pt x="0" y="0"/>
              </a:moveTo>
              <a:lnTo>
                <a:pt x="0" y="438771"/>
              </a:lnTo>
              <a:lnTo>
                <a:pt x="1352905" y="438771"/>
              </a:lnTo>
              <a:lnTo>
                <a:pt x="1352905"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46B26E-8B6C-4ECF-A6F5-810136A8D643}">
      <dsp:nvSpPr>
        <dsp:cNvPr id="0" name=""/>
        <dsp:cNvSpPr/>
      </dsp:nvSpPr>
      <dsp:spPr>
        <a:xfrm>
          <a:off x="3988017" y="1405930"/>
          <a:ext cx="1352905" cy="643860"/>
        </a:xfrm>
        <a:custGeom>
          <a:avLst/>
          <a:gdLst/>
          <a:ahLst/>
          <a:cxnLst/>
          <a:rect l="0" t="0" r="0" b="0"/>
          <a:pathLst>
            <a:path>
              <a:moveTo>
                <a:pt x="1352905" y="0"/>
              </a:moveTo>
              <a:lnTo>
                <a:pt x="1352905" y="438771"/>
              </a:lnTo>
              <a:lnTo>
                <a:pt x="0" y="438771"/>
              </a:lnTo>
              <a:lnTo>
                <a:pt x="0" y="643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E5C8E1-5044-4983-B611-F301FEC795F2}">
      <dsp:nvSpPr>
        <dsp:cNvPr id="0" name=""/>
        <dsp:cNvSpPr/>
      </dsp:nvSpPr>
      <dsp:spPr>
        <a:xfrm>
          <a:off x="4234000" y="138"/>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DEB11-DB56-4B17-9FA6-8428A3AAD499}">
      <dsp:nvSpPr>
        <dsp:cNvPr id="0" name=""/>
        <dsp:cNvSpPr/>
      </dsp:nvSpPr>
      <dsp:spPr>
        <a:xfrm>
          <a:off x="4479983" y="233822"/>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0" i="0" u="none" strike="noStrike" kern="1200" cap="none" spc="0" baseline="0" dirty="0" err="1">
              <a:solidFill>
                <a:schemeClr val="tx1"/>
              </a:solidFill>
              <a:uFillTx/>
              <a:latin typeface="Calibri"/>
            </a:rPr>
            <a:t>StageManager</a:t>
          </a:r>
          <a:endParaRPr lang="en-US" sz="1800" kern="1200" dirty="0">
            <a:solidFill>
              <a:schemeClr val="tx1"/>
            </a:solidFill>
          </a:endParaRPr>
        </a:p>
      </dsp:txBody>
      <dsp:txXfrm>
        <a:off x="4521157" y="274996"/>
        <a:ext cx="2131497" cy="1323444"/>
      </dsp:txXfrm>
    </dsp:sp>
    <dsp:sp modelId="{BF3921BE-D8DF-493B-B3E3-35D05C6A8B76}">
      <dsp:nvSpPr>
        <dsp:cNvPr id="0" name=""/>
        <dsp:cNvSpPr/>
      </dsp:nvSpPr>
      <dsp:spPr>
        <a:xfrm>
          <a:off x="2881094"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3B8D12-26B8-428A-9C3C-58533417174E}">
      <dsp:nvSpPr>
        <dsp:cNvPr id="0" name=""/>
        <dsp:cNvSpPr/>
      </dsp:nvSpPr>
      <dsp:spPr>
        <a:xfrm>
          <a:off x="3127077"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Interfejs implementowany przez </a:t>
          </a:r>
          <a:r>
            <a:rPr lang="pl-PL" sz="1600" kern="1200" dirty="0" err="1"/>
            <a:t>EmployeeStageManager</a:t>
          </a:r>
          <a:endParaRPr lang="en-US" sz="1600" kern="1200" dirty="0"/>
        </a:p>
      </dsp:txBody>
      <dsp:txXfrm>
        <a:off x="3168251" y="2324648"/>
        <a:ext cx="2131497" cy="1323444"/>
      </dsp:txXfrm>
    </dsp:sp>
    <dsp:sp modelId="{3E506C09-1B0D-43B3-AD63-70F5F04E01BE}">
      <dsp:nvSpPr>
        <dsp:cNvPr id="0" name=""/>
        <dsp:cNvSpPr/>
      </dsp:nvSpPr>
      <dsp:spPr>
        <a:xfrm>
          <a:off x="5586905" y="2049790"/>
          <a:ext cx="2213845" cy="1405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B54EEC-489C-4CDA-A244-263366867683}">
      <dsp:nvSpPr>
        <dsp:cNvPr id="0" name=""/>
        <dsp:cNvSpPr/>
      </dsp:nvSpPr>
      <dsp:spPr>
        <a:xfrm>
          <a:off x="5832888" y="2283474"/>
          <a:ext cx="2213845" cy="14057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b="0" i="0" u="none" strike="noStrike" kern="1200" cap="none" spc="0" baseline="0" dirty="0" err="1">
              <a:solidFill>
                <a:srgbClr val="000000"/>
              </a:solidFill>
              <a:uFillTx/>
              <a:latin typeface="Calibri"/>
            </a:rPr>
            <a:t>Methods</a:t>
          </a:r>
          <a:r>
            <a:rPr lang="pl-PL" sz="1400" b="0" i="0" u="none" strike="noStrike" kern="1200" cap="none" spc="0" baseline="0" dirty="0">
              <a:solidFill>
                <a:srgbClr val="000000"/>
              </a:solidFill>
              <a:uFillTx/>
              <a:latin typeface="Calibri"/>
            </a:rPr>
            <a:t>:</a:t>
          </a:r>
        </a:p>
        <a:p>
          <a:pPr marL="0" lvl="0" indent="0" algn="ctr" defTabSz="622300">
            <a:lnSpc>
              <a:spcPct val="90000"/>
            </a:lnSpc>
            <a:spcBef>
              <a:spcPct val="0"/>
            </a:spcBef>
            <a:spcAft>
              <a:spcPct val="35000"/>
            </a:spcAft>
            <a:buNone/>
          </a:pPr>
          <a:r>
            <a:rPr lang="pl-PL" sz="1400" b="0" i="0" u="none" strike="noStrike" kern="1200" cap="none" spc="0" baseline="0" dirty="0" err="1">
              <a:solidFill>
                <a:srgbClr val="000000"/>
              </a:solidFill>
              <a:uFillTx/>
              <a:latin typeface="Calibri"/>
            </a:rPr>
            <a:t>flush</a:t>
          </a:r>
          <a:endParaRPr lang="pl-PL" sz="1400" b="0" i="0" u="none" strike="noStrike" kern="1200" cap="none" spc="0" baseline="0" dirty="0">
            <a:solidFill>
              <a:srgbClr val="000000"/>
            </a:solidFill>
            <a:uFillTx/>
            <a:latin typeface="Calibri"/>
          </a:endParaRPr>
        </a:p>
        <a:p>
          <a:pPr marL="0" lvl="0" indent="0" algn="ctr" defTabSz="622300">
            <a:lnSpc>
              <a:spcPct val="90000"/>
            </a:lnSpc>
            <a:spcBef>
              <a:spcPct val="0"/>
            </a:spcBef>
            <a:spcAft>
              <a:spcPct val="35000"/>
            </a:spcAft>
            <a:buNone/>
          </a:pPr>
          <a:r>
            <a:rPr lang="pl-PL" sz="1400" kern="1200" dirty="0" err="1">
              <a:solidFill>
                <a:srgbClr val="000000"/>
              </a:solidFill>
              <a:latin typeface="Calibri"/>
            </a:rPr>
            <a:t>l</a:t>
          </a:r>
          <a:r>
            <a:rPr lang="pl-PL" sz="1400" b="0" i="0" u="none" strike="noStrike" kern="1200" cap="none" spc="0" baseline="0" dirty="0" err="1">
              <a:solidFill>
                <a:srgbClr val="000000"/>
              </a:solidFill>
              <a:uFillTx/>
              <a:latin typeface="Calibri"/>
            </a:rPr>
            <a:t>oad</a:t>
          </a:r>
          <a:endParaRPr lang="pl-PL" sz="1400" b="0" i="0" u="none" strike="noStrike" kern="1200" cap="none" spc="0" baseline="0" dirty="0">
            <a:solidFill>
              <a:srgbClr val="000000"/>
            </a:solidFill>
            <a:uFillTx/>
            <a:latin typeface="Calibri"/>
          </a:endParaRPr>
        </a:p>
        <a:p>
          <a:pPr marL="0" lvl="0" indent="0" algn="ctr" defTabSz="622300">
            <a:lnSpc>
              <a:spcPct val="90000"/>
            </a:lnSpc>
            <a:spcBef>
              <a:spcPct val="0"/>
            </a:spcBef>
            <a:spcAft>
              <a:spcPct val="35000"/>
            </a:spcAft>
            <a:buNone/>
          </a:pPr>
          <a:r>
            <a:rPr lang="pl-PL" sz="1400" b="0" i="0" u="none" strike="noStrike" kern="1200" cap="none" spc="0" baseline="0" dirty="0" err="1">
              <a:solidFill>
                <a:srgbClr val="000000"/>
              </a:solidFill>
              <a:uFillTx/>
              <a:latin typeface="Calibri"/>
            </a:rPr>
            <a:t>getEntity</a:t>
          </a:r>
          <a:endParaRPr lang="en-US" sz="1400" kern="1200" dirty="0"/>
        </a:p>
      </dsp:txBody>
      <dsp:txXfrm>
        <a:off x="5874062" y="2324648"/>
        <a:ext cx="2131497" cy="13234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58F6E9-6892-470A-B9A5-7BB1C3F30A6F}">
      <dsp:nvSpPr>
        <dsp:cNvPr id="0" name=""/>
        <dsp:cNvSpPr/>
      </dsp:nvSpPr>
      <dsp:spPr>
        <a:xfrm>
          <a:off x="3487717" y="1406327"/>
          <a:ext cx="1351682" cy="643277"/>
        </a:xfrm>
        <a:custGeom>
          <a:avLst/>
          <a:gdLst/>
          <a:ahLst/>
          <a:cxnLst/>
          <a:rect l="0" t="0" r="0" b="0"/>
          <a:pathLst>
            <a:path>
              <a:moveTo>
                <a:pt x="0" y="0"/>
              </a:moveTo>
              <a:lnTo>
                <a:pt x="0" y="438375"/>
              </a:lnTo>
              <a:lnTo>
                <a:pt x="1351682" y="438375"/>
              </a:lnTo>
              <a:lnTo>
                <a:pt x="1351682" y="64327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46B26E-8B6C-4ECF-A6F5-810136A8D643}">
      <dsp:nvSpPr>
        <dsp:cNvPr id="0" name=""/>
        <dsp:cNvSpPr/>
      </dsp:nvSpPr>
      <dsp:spPr>
        <a:xfrm>
          <a:off x="2136035" y="1406327"/>
          <a:ext cx="1351682" cy="643277"/>
        </a:xfrm>
        <a:custGeom>
          <a:avLst/>
          <a:gdLst/>
          <a:ahLst/>
          <a:cxnLst/>
          <a:rect l="0" t="0" r="0" b="0"/>
          <a:pathLst>
            <a:path>
              <a:moveTo>
                <a:pt x="1351682" y="0"/>
              </a:moveTo>
              <a:lnTo>
                <a:pt x="1351682" y="438375"/>
              </a:lnTo>
              <a:lnTo>
                <a:pt x="0" y="438375"/>
              </a:lnTo>
              <a:lnTo>
                <a:pt x="0" y="64327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E5C8E1-5044-4983-B611-F301FEC795F2}">
      <dsp:nvSpPr>
        <dsp:cNvPr id="0" name=""/>
        <dsp:cNvSpPr/>
      </dsp:nvSpPr>
      <dsp:spPr>
        <a:xfrm>
          <a:off x="2381795" y="1806"/>
          <a:ext cx="2211843" cy="14045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DEB11-DB56-4B17-9FA6-8428A3AAD499}">
      <dsp:nvSpPr>
        <dsp:cNvPr id="0" name=""/>
        <dsp:cNvSpPr/>
      </dsp:nvSpPr>
      <dsp:spPr>
        <a:xfrm>
          <a:off x="2627556" y="235278"/>
          <a:ext cx="2211843" cy="14045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err="1">
              <a:solidFill>
                <a:schemeClr val="tx1"/>
              </a:solidFill>
            </a:rPr>
            <a:t>TransactionFactory</a:t>
          </a:r>
          <a:endParaRPr lang="en-US" sz="1800" kern="1200" dirty="0">
            <a:solidFill>
              <a:schemeClr val="tx1"/>
            </a:solidFill>
          </a:endParaRPr>
        </a:p>
      </dsp:txBody>
      <dsp:txXfrm>
        <a:off x="2668693" y="276415"/>
        <a:ext cx="2129569" cy="1322246"/>
      </dsp:txXfrm>
    </dsp:sp>
    <dsp:sp modelId="{BF3921BE-D8DF-493B-B3E3-35D05C6A8B76}">
      <dsp:nvSpPr>
        <dsp:cNvPr id="0" name=""/>
        <dsp:cNvSpPr/>
      </dsp:nvSpPr>
      <dsp:spPr>
        <a:xfrm>
          <a:off x="1030113" y="2049605"/>
          <a:ext cx="2211843" cy="14045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3B8D12-26B8-428A-9C3C-58533417174E}">
      <dsp:nvSpPr>
        <dsp:cNvPr id="0" name=""/>
        <dsp:cNvSpPr/>
      </dsp:nvSpPr>
      <dsp:spPr>
        <a:xfrm>
          <a:off x="1275873" y="2283077"/>
          <a:ext cx="2211843" cy="14045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Klasa odpowiedzialna za tworzenie instancji </a:t>
          </a:r>
          <a:r>
            <a:rPr lang="pl-PL" sz="1600" kern="1200" dirty="0" err="1"/>
            <a:t>Transaction</a:t>
          </a:r>
          <a:r>
            <a:rPr lang="pl-PL" sz="1600" kern="1200" dirty="0"/>
            <a:t>.</a:t>
          </a:r>
          <a:endParaRPr lang="en-US" sz="1600" kern="1200" dirty="0"/>
        </a:p>
      </dsp:txBody>
      <dsp:txXfrm>
        <a:off x="1317010" y="2324214"/>
        <a:ext cx="2129569" cy="1322246"/>
      </dsp:txXfrm>
    </dsp:sp>
    <dsp:sp modelId="{3E506C09-1B0D-43B3-AD63-70F5F04E01BE}">
      <dsp:nvSpPr>
        <dsp:cNvPr id="0" name=""/>
        <dsp:cNvSpPr/>
      </dsp:nvSpPr>
      <dsp:spPr>
        <a:xfrm>
          <a:off x="3733478" y="2049605"/>
          <a:ext cx="2211843" cy="14045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B54EEC-489C-4CDA-A244-263366867683}">
      <dsp:nvSpPr>
        <dsp:cNvPr id="0" name=""/>
        <dsp:cNvSpPr/>
      </dsp:nvSpPr>
      <dsp:spPr>
        <a:xfrm>
          <a:off x="3979238" y="2283077"/>
          <a:ext cx="2211843" cy="14045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Methods</a:t>
          </a:r>
          <a:r>
            <a:rPr lang="pl-PL" sz="1600" b="0" i="0" u="none" strike="noStrike" kern="1200" cap="none" spc="0" baseline="0" dirty="0">
              <a:solidFill>
                <a:srgbClr val="000000"/>
              </a:solidFill>
              <a:uFillTx/>
              <a:latin typeface="Calibri"/>
            </a:rPr>
            <a:t>:</a:t>
          </a: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getTransaction</a:t>
          </a:r>
          <a:endParaRPr lang="en-US" sz="1600" kern="1200" dirty="0"/>
        </a:p>
      </dsp:txBody>
      <dsp:txXfrm>
        <a:off x="4020375" y="2324214"/>
        <a:ext cx="2129569" cy="13222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58F6E9-6892-470A-B9A5-7BB1C3F30A6F}">
      <dsp:nvSpPr>
        <dsp:cNvPr id="0" name=""/>
        <dsp:cNvSpPr/>
      </dsp:nvSpPr>
      <dsp:spPr>
        <a:xfrm>
          <a:off x="3487717" y="1406327"/>
          <a:ext cx="1351682" cy="643277"/>
        </a:xfrm>
        <a:custGeom>
          <a:avLst/>
          <a:gdLst/>
          <a:ahLst/>
          <a:cxnLst/>
          <a:rect l="0" t="0" r="0" b="0"/>
          <a:pathLst>
            <a:path>
              <a:moveTo>
                <a:pt x="0" y="0"/>
              </a:moveTo>
              <a:lnTo>
                <a:pt x="0" y="438375"/>
              </a:lnTo>
              <a:lnTo>
                <a:pt x="1351682" y="438375"/>
              </a:lnTo>
              <a:lnTo>
                <a:pt x="1351682" y="64327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46B26E-8B6C-4ECF-A6F5-810136A8D643}">
      <dsp:nvSpPr>
        <dsp:cNvPr id="0" name=""/>
        <dsp:cNvSpPr/>
      </dsp:nvSpPr>
      <dsp:spPr>
        <a:xfrm>
          <a:off x="2136035" y="1406327"/>
          <a:ext cx="1351682" cy="643277"/>
        </a:xfrm>
        <a:custGeom>
          <a:avLst/>
          <a:gdLst/>
          <a:ahLst/>
          <a:cxnLst/>
          <a:rect l="0" t="0" r="0" b="0"/>
          <a:pathLst>
            <a:path>
              <a:moveTo>
                <a:pt x="1351682" y="0"/>
              </a:moveTo>
              <a:lnTo>
                <a:pt x="1351682" y="438375"/>
              </a:lnTo>
              <a:lnTo>
                <a:pt x="0" y="438375"/>
              </a:lnTo>
              <a:lnTo>
                <a:pt x="0" y="64327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E5C8E1-5044-4983-B611-F301FEC795F2}">
      <dsp:nvSpPr>
        <dsp:cNvPr id="0" name=""/>
        <dsp:cNvSpPr/>
      </dsp:nvSpPr>
      <dsp:spPr>
        <a:xfrm>
          <a:off x="2381795" y="1806"/>
          <a:ext cx="2211843" cy="14045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DEB11-DB56-4B17-9FA6-8428A3AAD499}">
      <dsp:nvSpPr>
        <dsp:cNvPr id="0" name=""/>
        <dsp:cNvSpPr/>
      </dsp:nvSpPr>
      <dsp:spPr>
        <a:xfrm>
          <a:off x="2627556" y="235278"/>
          <a:ext cx="2211843" cy="14045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err="1">
              <a:solidFill>
                <a:schemeClr val="tx1"/>
              </a:solidFill>
            </a:rPr>
            <a:t>Transaction</a:t>
          </a:r>
          <a:endParaRPr lang="en-US" sz="1800" kern="1200" dirty="0">
            <a:solidFill>
              <a:schemeClr val="tx1"/>
            </a:solidFill>
          </a:endParaRPr>
        </a:p>
      </dsp:txBody>
      <dsp:txXfrm>
        <a:off x="2668693" y="276415"/>
        <a:ext cx="2129569" cy="1322246"/>
      </dsp:txXfrm>
    </dsp:sp>
    <dsp:sp modelId="{BF3921BE-D8DF-493B-B3E3-35D05C6A8B76}">
      <dsp:nvSpPr>
        <dsp:cNvPr id="0" name=""/>
        <dsp:cNvSpPr/>
      </dsp:nvSpPr>
      <dsp:spPr>
        <a:xfrm>
          <a:off x="1030113" y="2049605"/>
          <a:ext cx="2211843" cy="14045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3B8D12-26B8-428A-9C3C-58533417174E}">
      <dsp:nvSpPr>
        <dsp:cNvPr id="0" name=""/>
        <dsp:cNvSpPr/>
      </dsp:nvSpPr>
      <dsp:spPr>
        <a:xfrm>
          <a:off x="1275873" y="2283077"/>
          <a:ext cx="2211843" cy="14045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Klasa odpowiedzialna za cykl życia transakcji oraz limity transakcji.</a:t>
          </a:r>
          <a:endParaRPr lang="en-US" sz="1600" kern="1200" dirty="0"/>
        </a:p>
      </dsp:txBody>
      <dsp:txXfrm>
        <a:off x="1317010" y="2324214"/>
        <a:ext cx="2129569" cy="1322246"/>
      </dsp:txXfrm>
    </dsp:sp>
    <dsp:sp modelId="{3E506C09-1B0D-43B3-AD63-70F5F04E01BE}">
      <dsp:nvSpPr>
        <dsp:cNvPr id="0" name=""/>
        <dsp:cNvSpPr/>
      </dsp:nvSpPr>
      <dsp:spPr>
        <a:xfrm>
          <a:off x="3733478" y="2049605"/>
          <a:ext cx="2211843" cy="14045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B54EEC-489C-4CDA-A244-263366867683}">
      <dsp:nvSpPr>
        <dsp:cNvPr id="0" name=""/>
        <dsp:cNvSpPr/>
      </dsp:nvSpPr>
      <dsp:spPr>
        <a:xfrm>
          <a:off x="3979238" y="2283077"/>
          <a:ext cx="2211843" cy="14045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Methods</a:t>
          </a:r>
          <a:r>
            <a:rPr lang="pl-PL" sz="1600" b="0" i="0" u="none" strike="noStrike" kern="1200" cap="none" spc="0" baseline="0" dirty="0">
              <a:solidFill>
                <a:srgbClr val="000000"/>
              </a:solidFill>
              <a:uFillTx/>
              <a:latin typeface="Calibri"/>
            </a:rPr>
            <a:t>:</a:t>
          </a: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init,</a:t>
          </a:r>
          <a:r>
            <a:rPr lang="pl-PL" sz="1600" kern="1200" dirty="0" err="1">
              <a:solidFill>
                <a:srgbClr val="000000"/>
              </a:solidFill>
              <a:latin typeface="Calibri"/>
            </a:rPr>
            <a:t>c</a:t>
          </a:r>
          <a:r>
            <a:rPr lang="pl-PL" sz="1600" b="0" i="0" u="none" strike="noStrike" kern="1200" cap="none" spc="0" baseline="0" dirty="0" err="1">
              <a:solidFill>
                <a:srgbClr val="000000"/>
              </a:solidFill>
              <a:uFillTx/>
              <a:latin typeface="Calibri"/>
            </a:rPr>
            <a:t>ommit</a:t>
          </a:r>
          <a:r>
            <a:rPr lang="pl-PL" sz="1600" b="0" i="0" u="none" strike="noStrike" kern="1200" cap="none" spc="0" baseline="0" dirty="0">
              <a:solidFill>
                <a:srgbClr val="000000"/>
              </a:solidFill>
              <a:uFillTx/>
              <a:latin typeface="Calibri"/>
            </a:rPr>
            <a:t>,</a:t>
          </a:r>
          <a:endParaRPr lang="pl-PL" sz="1600" kern="1200" dirty="0">
            <a:solidFill>
              <a:srgbClr val="000000"/>
            </a:solidFill>
            <a:latin typeface="Calibri"/>
          </a:endParaRP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rollback</a:t>
          </a:r>
          <a:r>
            <a:rPr lang="pl-PL" sz="1600" b="0" i="0" u="none" strike="noStrike" kern="1200" cap="none" spc="0" baseline="0" dirty="0">
              <a:solidFill>
                <a:srgbClr val="000000"/>
              </a:solidFill>
              <a:uFillTx/>
              <a:latin typeface="Calibri"/>
            </a:rPr>
            <a:t>, </a:t>
          </a:r>
          <a:r>
            <a:rPr lang="pl-PL" sz="1600" b="0" i="0" u="none" strike="noStrike" kern="1200" cap="none" spc="0" baseline="0" dirty="0" err="1">
              <a:solidFill>
                <a:srgbClr val="000000"/>
              </a:solidFill>
              <a:uFillTx/>
              <a:latin typeface="Calibri"/>
            </a:rPr>
            <a:t>begin</a:t>
          </a:r>
          <a:r>
            <a:rPr lang="pl-PL" sz="1600" b="0" i="0" u="none" strike="noStrike" kern="1200" cap="none" spc="0" baseline="0" dirty="0">
              <a:solidFill>
                <a:srgbClr val="000000"/>
              </a:solidFill>
              <a:uFillTx/>
              <a:latin typeface="Calibri"/>
            </a:rPr>
            <a:t>,</a:t>
          </a:r>
        </a:p>
        <a:p>
          <a:pPr marL="0" lvl="0" indent="0" algn="ctr" defTabSz="711200">
            <a:lnSpc>
              <a:spcPct val="90000"/>
            </a:lnSpc>
            <a:spcBef>
              <a:spcPct val="0"/>
            </a:spcBef>
            <a:spcAft>
              <a:spcPct val="35000"/>
            </a:spcAft>
            <a:buNone/>
          </a:pPr>
          <a:r>
            <a:rPr lang="pl-PL" sz="1600" b="0" i="0" u="none" strike="noStrike" kern="1200" cap="none" spc="0" baseline="0" dirty="0" err="1">
              <a:solidFill>
                <a:srgbClr val="000000"/>
              </a:solidFill>
              <a:uFillTx/>
              <a:latin typeface="Calibri"/>
            </a:rPr>
            <a:t>isOpened</a:t>
          </a:r>
          <a:endParaRPr lang="en-US" sz="1600" kern="1200" dirty="0"/>
        </a:p>
      </dsp:txBody>
      <dsp:txXfrm>
        <a:off x="4020375" y="2324214"/>
        <a:ext cx="2129569" cy="132224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93C00B-FEC6-4E6E-BF9C-DA1F1D6C8486}" type="datetimeFigureOut">
              <a:rPr lang="pl-PL" smtClean="0"/>
              <a:t>19.12.2022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7BDE1F-9FE7-44BA-8A52-446155C1C925}" type="slidenum">
              <a:rPr lang="pl-PL" smtClean="0"/>
              <a:t>‹#›</a:t>
            </a:fld>
            <a:endParaRPr lang="pl-PL"/>
          </a:p>
        </p:txBody>
      </p:sp>
    </p:spTree>
    <p:extLst>
      <p:ext uri="{BB962C8B-B14F-4D97-AF65-F5344CB8AC3E}">
        <p14:creationId xmlns:p14="http://schemas.microsoft.com/office/powerpoint/2010/main" val="2483269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Enterprise Java </a:t>
            </a:r>
            <a:r>
              <a:rPr lang="pl-PL" dirty="0" err="1"/>
              <a:t>Beans</a:t>
            </a:r>
            <a:r>
              <a:rPr lang="pl-PL" dirty="0"/>
              <a:t> (EJB) to klasy, które hermetyzują funkcjonalność biznesową, z których każda jest określonego rodzaju. Póki co jest to ta sama charakterystyka, jak dla normalnych klas Javy. Różnica jednak, to że EJB działają w środowisku kontenerowym,  dlatego ​​serwer dodaje do nich usługi na poziomie systemu, obejmujące zarządzanie cyklem życia (tworzenie instancji i niszczenie, kiedy i jak), transakcyjność (budowanie logicznych, atomowych jednostek pracy z możliwością wycofywania), i bezpieczeństwo (który użytkownik może wywołać jakie metody). Technologia EJB obejmuje komponenty bean sesji.</a:t>
            </a:r>
          </a:p>
        </p:txBody>
      </p:sp>
      <p:sp>
        <p:nvSpPr>
          <p:cNvPr id="4" name="Symbol zastępczy numeru slajdu 3"/>
          <p:cNvSpPr>
            <a:spLocks noGrp="1"/>
          </p:cNvSpPr>
          <p:nvPr>
            <p:ph type="sldNum" sz="quarter" idx="5"/>
          </p:nvPr>
        </p:nvSpPr>
        <p:spPr/>
        <p:txBody>
          <a:bodyPr/>
          <a:lstStyle/>
          <a:p>
            <a:fld id="{AA7BDE1F-9FE7-44BA-8A52-446155C1C925}" type="slidenum">
              <a:rPr lang="pl-PL" smtClean="0"/>
              <a:t>2</a:t>
            </a:fld>
            <a:endParaRPr lang="pl-PL"/>
          </a:p>
        </p:txBody>
      </p:sp>
    </p:spTree>
    <p:extLst>
      <p:ext uri="{BB962C8B-B14F-4D97-AF65-F5344CB8AC3E}">
        <p14:creationId xmlns:p14="http://schemas.microsoft.com/office/powerpoint/2010/main" val="1258105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0" i="0" dirty="0">
                <a:solidFill>
                  <a:srgbClr val="000000"/>
                </a:solidFill>
                <a:effectLst/>
                <a:latin typeface="Arial" panose="020B0604020202020204" pitchFamily="34" charset="0"/>
              </a:rPr>
              <a:t>Plik EAR zawiera moduły Java EE i deskryptory wdrażania. </a:t>
            </a:r>
          </a:p>
          <a:p>
            <a:r>
              <a:rPr lang="pl-PL" b="1" i="0" dirty="0">
                <a:solidFill>
                  <a:srgbClr val="000000"/>
                </a:solidFill>
                <a:effectLst/>
                <a:latin typeface="Arial" panose="020B0604020202020204" pitchFamily="34" charset="0"/>
              </a:rPr>
              <a:t>Deskryptor wdrażania</a:t>
            </a:r>
            <a:r>
              <a:rPr lang="pl-PL" b="0" i="0" dirty="0">
                <a:solidFill>
                  <a:srgbClr val="000000"/>
                </a:solidFill>
                <a:effectLst/>
                <a:latin typeface="Arial" panose="020B0604020202020204" pitchFamily="34" charset="0"/>
              </a:rPr>
              <a:t> to dokument XML z rozszerzeniem </a:t>
            </a:r>
            <a:r>
              <a:rPr lang="pl-PL" dirty="0">
                <a:effectLst/>
                <a:latin typeface="Arial" panose="020B0604020202020204" pitchFamily="34" charset="0"/>
              </a:rPr>
              <a:t>.</a:t>
            </a:r>
            <a:r>
              <a:rPr lang="pl-PL" dirty="0" err="1">
                <a:effectLst/>
                <a:latin typeface="Arial" panose="020B0604020202020204" pitchFamily="34" charset="0"/>
              </a:rPr>
              <a:t>xml</a:t>
            </a:r>
            <a:r>
              <a:rPr lang="pl-PL" b="0" i="0" dirty="0">
                <a:solidFill>
                  <a:srgbClr val="000000"/>
                </a:solidFill>
                <a:effectLst/>
                <a:latin typeface="Arial" panose="020B0604020202020204" pitchFamily="34" charset="0"/>
              </a:rPr>
              <a:t> , który opisuje ustawienia wdrażania aplikacji, modułu lub komponentu. </a:t>
            </a:r>
          </a:p>
          <a:p>
            <a:r>
              <a:rPr lang="pl-PL" b="0" i="0" dirty="0">
                <a:solidFill>
                  <a:srgbClr val="000000"/>
                </a:solidFill>
                <a:effectLst/>
                <a:latin typeface="Arial" panose="020B0604020202020204" pitchFamily="34" charset="0"/>
              </a:rPr>
              <a:t>Ponieważ informacje deskryptora wdrażania są deklaratywne, można je zmienić bez konieczności modyfikowania kodu źródłowego. </a:t>
            </a:r>
          </a:p>
          <a:p>
            <a:r>
              <a:rPr lang="pl-PL" b="0" i="0" dirty="0">
                <a:solidFill>
                  <a:srgbClr val="000000"/>
                </a:solidFill>
                <a:effectLst/>
                <a:latin typeface="Arial" panose="020B0604020202020204" pitchFamily="34" charset="0"/>
              </a:rPr>
              <a:t>W czasie wykonywania serwer Java EE odczytuje deskryptor wdrażania i odpowiednio działa na aplikacji, module lub komponencie</a:t>
            </a:r>
            <a:endParaRPr lang="pl-PL" dirty="0"/>
          </a:p>
        </p:txBody>
      </p:sp>
      <p:sp>
        <p:nvSpPr>
          <p:cNvPr id="4" name="Symbol zastępczy numeru slajdu 3"/>
          <p:cNvSpPr>
            <a:spLocks noGrp="1"/>
          </p:cNvSpPr>
          <p:nvPr>
            <p:ph type="sldNum" sz="quarter" idx="5"/>
          </p:nvPr>
        </p:nvSpPr>
        <p:spPr/>
        <p:txBody>
          <a:bodyPr/>
          <a:lstStyle/>
          <a:p>
            <a:fld id="{AA7BDE1F-9FE7-44BA-8A52-446155C1C925}" type="slidenum">
              <a:rPr lang="pl-PL" smtClean="0"/>
              <a:t>33</a:t>
            </a:fld>
            <a:endParaRPr lang="pl-PL"/>
          </a:p>
        </p:txBody>
      </p:sp>
    </p:spTree>
    <p:extLst>
      <p:ext uri="{BB962C8B-B14F-4D97-AF65-F5344CB8AC3E}">
        <p14:creationId xmlns:p14="http://schemas.microsoft.com/office/powerpoint/2010/main" val="534014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0" i="0" dirty="0">
                <a:solidFill>
                  <a:srgbClr val="D1D5DB"/>
                </a:solidFill>
                <a:effectLst/>
                <a:latin typeface="Söhne"/>
              </a:rPr>
              <a:t>Aby utworzyć plik EAR, należy najpierw przygotować wszystkie moduły aplikacji, takie jak pliki JAR, WAR i RAR. Następnie należy utworzyć plik konfiguracyjny META-INF/</a:t>
            </a:r>
            <a:r>
              <a:rPr lang="pl-PL" b="0" i="0" dirty="0" err="1">
                <a:solidFill>
                  <a:srgbClr val="D1D5DB"/>
                </a:solidFill>
                <a:effectLst/>
                <a:latin typeface="Söhne"/>
              </a:rPr>
              <a:t>application.xml</a:t>
            </a:r>
            <a:r>
              <a:rPr lang="pl-PL" b="0" i="0" dirty="0">
                <a:solidFill>
                  <a:srgbClr val="D1D5DB"/>
                </a:solidFill>
                <a:effectLst/>
                <a:latin typeface="Söhne"/>
              </a:rPr>
              <a:t>, który opisuje strukturę i zawartość pliku EAR. </a:t>
            </a:r>
          </a:p>
          <a:p>
            <a:endParaRPr lang="pl-PL" b="0" i="0" dirty="0">
              <a:solidFill>
                <a:srgbClr val="D1D5DB"/>
              </a:solidFill>
              <a:effectLst/>
              <a:latin typeface="Söhne"/>
            </a:endParaRPr>
          </a:p>
          <a:p>
            <a:pPr marL="228600" indent="-228600">
              <a:buAutoNum type="arabicPeriod"/>
            </a:pPr>
            <a:r>
              <a:rPr lang="pl-PL" b="0" i="0" dirty="0">
                <a:solidFill>
                  <a:srgbClr val="D1D5DB"/>
                </a:solidFill>
                <a:effectLst/>
                <a:latin typeface="Söhne"/>
              </a:rPr>
              <a:t>Pierwszy </a:t>
            </a:r>
            <a:r>
              <a:rPr lang="pl-PL" b="0" i="0" dirty="0" err="1">
                <a:solidFill>
                  <a:srgbClr val="D1D5DB"/>
                </a:solidFill>
                <a:effectLst/>
                <a:latin typeface="Söhne"/>
              </a:rPr>
              <a:t>screen</a:t>
            </a:r>
            <a:r>
              <a:rPr lang="pl-PL" b="0" i="0" dirty="0">
                <a:solidFill>
                  <a:srgbClr val="D1D5DB"/>
                </a:solidFill>
                <a:effectLst/>
                <a:latin typeface="Söhne"/>
              </a:rPr>
              <a:t> przedstawia plik konfiguracyjny META-INF/</a:t>
            </a:r>
            <a:r>
              <a:rPr lang="pl-PL" b="0" i="0" dirty="0" err="1">
                <a:solidFill>
                  <a:srgbClr val="D1D5DB"/>
                </a:solidFill>
                <a:effectLst/>
                <a:latin typeface="Söhne"/>
              </a:rPr>
              <a:t>application.xml</a:t>
            </a:r>
            <a:endParaRPr lang="pl-PL" b="0" i="0" dirty="0">
              <a:solidFill>
                <a:srgbClr val="D1D5DB"/>
              </a:solidFill>
              <a:effectLst/>
              <a:latin typeface="Söhne"/>
            </a:endParaRPr>
          </a:p>
          <a:p>
            <a:pPr marL="228600" indent="-228600">
              <a:buAutoNum type="arabicPeriod"/>
            </a:pPr>
            <a:r>
              <a:rPr lang="pl-PL" b="0" i="0" dirty="0">
                <a:solidFill>
                  <a:srgbClr val="D1D5DB"/>
                </a:solidFill>
                <a:effectLst/>
                <a:latin typeface="Söhne"/>
              </a:rPr>
              <a:t>Drugi </a:t>
            </a:r>
            <a:r>
              <a:rPr lang="pl-PL" b="0" i="0" dirty="0" err="1">
                <a:solidFill>
                  <a:srgbClr val="D1D5DB"/>
                </a:solidFill>
                <a:effectLst/>
                <a:latin typeface="Söhne"/>
              </a:rPr>
              <a:t>screen</a:t>
            </a:r>
            <a:r>
              <a:rPr lang="pl-PL" b="0" i="0" dirty="0">
                <a:solidFill>
                  <a:srgbClr val="D1D5DB"/>
                </a:solidFill>
                <a:effectLst/>
                <a:latin typeface="Söhne"/>
              </a:rPr>
              <a:t> przedstawia tworzenie pliku EAR przy użyciu Apache Ant </a:t>
            </a:r>
          </a:p>
        </p:txBody>
      </p:sp>
      <p:sp>
        <p:nvSpPr>
          <p:cNvPr id="4" name="Symbol zastępczy numeru slajdu 3"/>
          <p:cNvSpPr>
            <a:spLocks noGrp="1"/>
          </p:cNvSpPr>
          <p:nvPr>
            <p:ph type="sldNum" sz="quarter" idx="5"/>
          </p:nvPr>
        </p:nvSpPr>
        <p:spPr/>
        <p:txBody>
          <a:bodyPr/>
          <a:lstStyle/>
          <a:p>
            <a:fld id="{AA7BDE1F-9FE7-44BA-8A52-446155C1C925}" type="slidenum">
              <a:rPr lang="pl-PL" smtClean="0"/>
              <a:t>34</a:t>
            </a:fld>
            <a:endParaRPr lang="pl-PL"/>
          </a:p>
        </p:txBody>
      </p:sp>
    </p:spTree>
    <p:extLst>
      <p:ext uri="{BB962C8B-B14F-4D97-AF65-F5344CB8AC3E}">
        <p14:creationId xmlns:p14="http://schemas.microsoft.com/office/powerpoint/2010/main" val="1167271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Metody EJB można wywoływać asynchronicznie przez klienta EJB. </a:t>
            </a:r>
            <a:br>
              <a:rPr lang="pl-PL" dirty="0"/>
            </a:br>
            <a:r>
              <a:rPr lang="pl-PL" dirty="0"/>
              <a:t>Klient wywołuje metodę EJB, która była oznaczona jako możliwa do wykonania asynchronicznie, odzyskuje kontrolę nad wykonywaniem programu i obsługuje wynik z wywołania metody, gdy tylko jest możliwa.</a:t>
            </a:r>
          </a:p>
          <a:p>
            <a:r>
              <a:rPr lang="pl-PL" dirty="0"/>
              <a:t>Aby oznaczyć metodę jako asynchroniczną, należy dodać @Asynchronous – patrz kod wyżej.</a:t>
            </a:r>
          </a:p>
          <a:p>
            <a:r>
              <a:rPr lang="pl-PL" dirty="0" err="1"/>
              <a:t>AsyncResult</a:t>
            </a:r>
            <a:r>
              <a:rPr lang="pl-PL" dirty="0"/>
              <a:t> pozwala na łatwe stworzenie obiektu </a:t>
            </a:r>
            <a:r>
              <a:rPr lang="pl-PL" dirty="0" err="1"/>
              <a:t>Future</a:t>
            </a:r>
            <a:r>
              <a:rPr lang="pl-PL" dirty="0"/>
              <a:t>, który to obiekt nie jest naprawdę eksponowany do klienta.</a:t>
            </a:r>
          </a:p>
        </p:txBody>
      </p:sp>
      <p:sp>
        <p:nvSpPr>
          <p:cNvPr id="4" name="Symbol zastępczy numeru slajdu 3"/>
          <p:cNvSpPr>
            <a:spLocks noGrp="1"/>
          </p:cNvSpPr>
          <p:nvPr>
            <p:ph type="sldNum" sz="quarter" idx="5"/>
          </p:nvPr>
        </p:nvSpPr>
        <p:spPr/>
        <p:txBody>
          <a:bodyPr/>
          <a:lstStyle/>
          <a:p>
            <a:fld id="{AA7BDE1F-9FE7-44BA-8A52-446155C1C925}" type="slidenum">
              <a:rPr lang="pl-PL" smtClean="0"/>
              <a:t>35</a:t>
            </a:fld>
            <a:endParaRPr lang="pl-PL"/>
          </a:p>
        </p:txBody>
      </p:sp>
    </p:spTree>
    <p:extLst>
      <p:ext uri="{BB962C8B-B14F-4D97-AF65-F5344CB8AC3E}">
        <p14:creationId xmlns:p14="http://schemas.microsoft.com/office/powerpoint/2010/main" val="1230527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Po stronie klienta EJB wywołuje się EJB jak zazwyczaj i obsługuje obiekt </a:t>
            </a:r>
            <a:r>
              <a:rPr lang="pl-PL" dirty="0" err="1"/>
              <a:t>Future</a:t>
            </a:r>
            <a:r>
              <a:rPr lang="pl-PL" dirty="0"/>
              <a:t> jak z JRE </a:t>
            </a:r>
            <a:r>
              <a:rPr lang="pl-PL" dirty="0" err="1"/>
              <a:t>concurrency</a:t>
            </a:r>
            <a:r>
              <a:rPr lang="pl-PL" dirty="0"/>
              <a:t> API – przykład powyżej:</a:t>
            </a:r>
          </a:p>
        </p:txBody>
      </p:sp>
      <p:sp>
        <p:nvSpPr>
          <p:cNvPr id="4" name="Symbol zastępczy numeru slajdu 3"/>
          <p:cNvSpPr>
            <a:spLocks noGrp="1"/>
          </p:cNvSpPr>
          <p:nvPr>
            <p:ph type="sldNum" sz="quarter" idx="5"/>
          </p:nvPr>
        </p:nvSpPr>
        <p:spPr/>
        <p:txBody>
          <a:bodyPr/>
          <a:lstStyle/>
          <a:p>
            <a:fld id="{AA7BDE1F-9FE7-44BA-8A52-446155C1C925}" type="slidenum">
              <a:rPr lang="pl-PL" smtClean="0"/>
              <a:t>36</a:t>
            </a:fld>
            <a:endParaRPr lang="pl-PL"/>
          </a:p>
        </p:txBody>
      </p:sp>
    </p:spTree>
    <p:extLst>
      <p:ext uri="{BB962C8B-B14F-4D97-AF65-F5344CB8AC3E}">
        <p14:creationId xmlns:p14="http://schemas.microsoft.com/office/powerpoint/2010/main" val="1827890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 EJB można używać funkcji odmierzania czasu. Mamy do wyboru funkcję automatyczną oraz programistyczną.</a:t>
            </a:r>
          </a:p>
          <a:p>
            <a:r>
              <a:rPr lang="pl-PL" dirty="0"/>
              <a:t>Przy funkcji automatycznej, należy dodać @Schedule lub @Schedules do dowolnej metody </a:t>
            </a:r>
            <a:r>
              <a:rPr lang="pl-PL" dirty="0" err="1"/>
              <a:t>void</a:t>
            </a:r>
            <a:r>
              <a:rPr lang="pl-PL" dirty="0"/>
              <a:t> (widoczność jest bez znaczenia) bez parametrów, lub z parametrem </a:t>
            </a:r>
            <a:r>
              <a:rPr lang="pl-PL" dirty="0" err="1"/>
              <a:t>javax.ejb.Timer</a:t>
            </a:r>
            <a:r>
              <a:rPr lang="pl-PL" dirty="0"/>
              <a:t>.</a:t>
            </a:r>
          </a:p>
          <a:p>
            <a:r>
              <a:rPr lang="pl-PL" dirty="0"/>
              <a:t>Parametry @Schedule opisują częstotliwość – patrz przykład.</a:t>
            </a:r>
          </a:p>
          <a:p>
            <a:endParaRPr lang="pl-PL" dirty="0"/>
          </a:p>
          <a:p>
            <a:r>
              <a:rPr lang="pl-PL" dirty="0"/>
              <a:t>Jeśli nie umieścisz wpisu </a:t>
            </a:r>
            <a:r>
              <a:rPr lang="pl-PL" dirty="0" err="1"/>
              <a:t>persistent</a:t>
            </a:r>
            <a:r>
              <a:rPr lang="pl-PL" dirty="0"/>
              <a:t>=</a:t>
            </a:r>
            <a:r>
              <a:rPr lang="pl-PL" dirty="0" err="1"/>
              <a:t>false</a:t>
            </a:r>
            <a:r>
              <a:rPr lang="pl-PL" dirty="0"/>
              <a:t> do @Schedule, odmierzanie czasu przetrwa restart aplikacji i serwera.</a:t>
            </a:r>
          </a:p>
          <a:p>
            <a:r>
              <a:rPr lang="pl-PL"/>
              <a:t>Odmierzanie czasu można też zdefiniować programistycznie.</a:t>
            </a:r>
          </a:p>
        </p:txBody>
      </p:sp>
      <p:sp>
        <p:nvSpPr>
          <p:cNvPr id="4" name="Symbol zastępczy numeru slajdu 3"/>
          <p:cNvSpPr>
            <a:spLocks noGrp="1"/>
          </p:cNvSpPr>
          <p:nvPr>
            <p:ph type="sldNum" sz="quarter" idx="5"/>
          </p:nvPr>
        </p:nvSpPr>
        <p:spPr/>
        <p:txBody>
          <a:bodyPr/>
          <a:lstStyle/>
          <a:p>
            <a:fld id="{AA7BDE1F-9FE7-44BA-8A52-446155C1C925}" type="slidenum">
              <a:rPr lang="pl-PL" smtClean="0"/>
              <a:t>37</a:t>
            </a:fld>
            <a:endParaRPr lang="pl-PL"/>
          </a:p>
        </p:txBody>
      </p:sp>
    </p:spTree>
    <p:extLst>
      <p:ext uri="{BB962C8B-B14F-4D97-AF65-F5344CB8AC3E}">
        <p14:creationId xmlns:p14="http://schemas.microsoft.com/office/powerpoint/2010/main" val="2906259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A7BDE1F-9FE7-44BA-8A52-446155C1C925}" type="slidenum">
              <a:rPr lang="pl-PL" smtClean="0"/>
              <a:t>38</a:t>
            </a:fld>
            <a:endParaRPr lang="pl-PL"/>
          </a:p>
        </p:txBody>
      </p:sp>
    </p:spTree>
    <p:extLst>
      <p:ext uri="{BB962C8B-B14F-4D97-AF65-F5344CB8AC3E}">
        <p14:creationId xmlns:p14="http://schemas.microsoft.com/office/powerpoint/2010/main" val="2196074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Dostęp do komponentów EJB sesji można uzyskać lokalnie (ta sama aplikacja), zdalnie (przez sieć, wywołanie metody) lub za pośrednictwem interfejsu usługi sieciowej (formaty danych HTML, XML lub JSON).</a:t>
            </a:r>
          </a:p>
        </p:txBody>
      </p:sp>
      <p:sp>
        <p:nvSpPr>
          <p:cNvPr id="4" name="Symbol zastępczy numeru slajdu 3"/>
          <p:cNvSpPr>
            <a:spLocks noGrp="1"/>
          </p:cNvSpPr>
          <p:nvPr>
            <p:ph type="sldNum" sz="quarter" idx="5"/>
          </p:nvPr>
        </p:nvSpPr>
        <p:spPr/>
        <p:txBody>
          <a:bodyPr/>
          <a:lstStyle/>
          <a:p>
            <a:fld id="{AA7BDE1F-9FE7-44BA-8A52-446155C1C925}" type="slidenum">
              <a:rPr lang="pl-PL" smtClean="0"/>
              <a:t>3</a:t>
            </a:fld>
            <a:endParaRPr lang="pl-PL"/>
          </a:p>
        </p:txBody>
      </p:sp>
    </p:spTree>
    <p:extLst>
      <p:ext uri="{BB962C8B-B14F-4D97-AF65-F5344CB8AC3E}">
        <p14:creationId xmlns:p14="http://schemas.microsoft.com/office/powerpoint/2010/main" val="3365991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Jeśli chodzi o tworzenie instancji i niszczenie sesyjnych komponentów EJB, istnieją następujące trzy typy. </a:t>
            </a:r>
          </a:p>
          <a:p>
            <a:r>
              <a:rPr lang="pl-PL" dirty="0"/>
              <a:t>Singleton – w przypadku pojedynczego komponentu EJB sesji kontener inicjuje tylko dla jednej instancji, a wszyscy klienci współużytkują tę pojedynczą instancję. Można to zrobić, jeśli EJB nie ma stanu, który dyskryminuje klientów i jeśli współbieżny dostęp nie powoduje problemów. </a:t>
            </a:r>
          </a:p>
          <a:p>
            <a:r>
              <a:rPr lang="pl-PL" dirty="0" err="1"/>
              <a:t>Stateless</a:t>
            </a:r>
            <a:r>
              <a:rPr lang="pl-PL" dirty="0"/>
              <a:t> - bezstanowe komponenty EJB nie utrzymują stanu, więc określony klient może przy kolejnych </a:t>
            </a:r>
            <a:r>
              <a:rPr lang="pl-PL" dirty="0" err="1"/>
              <a:t>wywołaniach</a:t>
            </a:r>
            <a:r>
              <a:rPr lang="pl-PL" dirty="0"/>
              <a:t> EJB mieć przypisane do niego różne instancje (obsługuje to kontener; klient nie wie o tym przypisaniu). </a:t>
            </a:r>
          </a:p>
          <a:p>
            <a:r>
              <a:rPr lang="pl-PL" dirty="0" err="1"/>
              <a:t>Stateful</a:t>
            </a:r>
            <a:r>
              <a:rPr lang="pl-PL" dirty="0"/>
              <a:t> - EJB utrzymują stan, a klient może być pewien, że przy kolejnym użyciu tego samego EJB otrzyma tę samą sesyjną instancję EJB z kontenera. Często można usłyszeć, że stanowi klienci EJB utrzymują stan konwersacji dotyczący używania przez nich stanowych EJB. Komponenty EJB sesji ze stanem nie mogą implementować usług sieciowych, ponieważ usługi sieciowe nie mogą mieć stanu i żadne informacje o sesji nie są przekazywane.</a:t>
            </a:r>
          </a:p>
        </p:txBody>
      </p:sp>
      <p:sp>
        <p:nvSpPr>
          <p:cNvPr id="4" name="Symbol zastępczy numeru slajdu 3"/>
          <p:cNvSpPr>
            <a:spLocks noGrp="1"/>
          </p:cNvSpPr>
          <p:nvPr>
            <p:ph type="sldNum" sz="quarter" idx="5"/>
          </p:nvPr>
        </p:nvSpPr>
        <p:spPr/>
        <p:txBody>
          <a:bodyPr/>
          <a:lstStyle/>
          <a:p>
            <a:fld id="{AA7BDE1F-9FE7-44BA-8A52-446155C1C925}" type="slidenum">
              <a:rPr lang="pl-PL" smtClean="0"/>
              <a:t>4</a:t>
            </a:fld>
            <a:endParaRPr lang="pl-PL"/>
          </a:p>
        </p:txBody>
      </p:sp>
    </p:spTree>
    <p:extLst>
      <p:ext uri="{BB962C8B-B14F-4D97-AF65-F5344CB8AC3E}">
        <p14:creationId xmlns:p14="http://schemas.microsoft.com/office/powerpoint/2010/main" val="2503458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Aby zdefiniować pojedynczy EJB, bezstanowy EJB lub stanowy EJB, należy dodać jedną z adnotacji odpowiednio @Singleton, @Stateless lub @Stateful do implementacji EJB.</a:t>
            </a:r>
          </a:p>
          <a:p>
            <a:r>
              <a:rPr lang="pl-PL" dirty="0"/>
              <a:t>Rozważmy trzy przykłady:</a:t>
            </a:r>
          </a:p>
          <a:p>
            <a:r>
              <a:rPr lang="pl-PL" dirty="0"/>
              <a:t>konfiguracja EJB zapewniająca hermetyzowany dostęp do aplikacji - szerokie ustawienia konfiguracyjne,</a:t>
            </a:r>
          </a:p>
          <a:p>
            <a:r>
              <a:rPr lang="pl-PL" dirty="0"/>
              <a:t>kolejna faktura EJB, która obsługuje rejestrację faktur i zapytania z podaniem identyfikatora faktury, </a:t>
            </a:r>
          </a:p>
          <a:p>
            <a:r>
              <a:rPr lang="pl-PL" dirty="0"/>
              <a:t>oraz trzecia EJB Kółko i krzyżyk do prostej implementacji gry w kółko i krzyżyk. </a:t>
            </a:r>
          </a:p>
          <a:p>
            <a:r>
              <a:rPr lang="pl-PL" dirty="0"/>
              <a:t>Oczywiście dla konfiguracji EJB możemy użyć pojedynczego EJB, ponieważ ani stan lokalny, ani współbieżność nie mają znaczenia. Podobnie w przypadku faktury EJB możemy użyć bezstanowego EJB, ponieważ stan jest </a:t>
            </a:r>
            <a:r>
              <a:rPr lang="pl-PL" dirty="0" err="1"/>
              <a:t>pośredniczony</a:t>
            </a:r>
            <a:r>
              <a:rPr lang="pl-PL" dirty="0"/>
              <a:t> przez identyfikator, który nie uzyskuje dostępu do stanu EJB, ale raczej do stanu bazy danych. Ostatni, EJB w kółko i krzyżyk, musi obsługiwać planszę dla każdego klienta, dlatego używamy do tego stanowego EJ</a:t>
            </a:r>
          </a:p>
          <a:p>
            <a:endParaRPr lang="pl-PL" dirty="0"/>
          </a:p>
          <a:p>
            <a:endParaRPr lang="pl-PL" dirty="0"/>
          </a:p>
          <a:p>
            <a:r>
              <a:rPr lang="pl-PL" dirty="0"/>
              <a:t>Oczywiście wszystkie te klasy muszą znajdować się w różnych plikach.</a:t>
            </a:r>
          </a:p>
          <a:p>
            <a:endParaRPr lang="pl-PL" dirty="0"/>
          </a:p>
          <a:p>
            <a:endParaRPr lang="pl-PL" dirty="0"/>
          </a:p>
        </p:txBody>
      </p:sp>
      <p:sp>
        <p:nvSpPr>
          <p:cNvPr id="4" name="Symbol zastępczy numeru slajdu 3"/>
          <p:cNvSpPr>
            <a:spLocks noGrp="1"/>
          </p:cNvSpPr>
          <p:nvPr>
            <p:ph type="sldNum" sz="quarter" idx="5"/>
          </p:nvPr>
        </p:nvSpPr>
        <p:spPr/>
        <p:txBody>
          <a:bodyPr/>
          <a:lstStyle/>
          <a:p>
            <a:fld id="{AA7BDE1F-9FE7-44BA-8A52-446155C1C925}" type="slidenum">
              <a:rPr lang="pl-PL" smtClean="0"/>
              <a:t>5</a:t>
            </a:fld>
            <a:endParaRPr lang="pl-PL"/>
          </a:p>
        </p:txBody>
      </p:sp>
    </p:spTree>
    <p:extLst>
      <p:ext uri="{BB962C8B-B14F-4D97-AF65-F5344CB8AC3E}">
        <p14:creationId xmlns:p14="http://schemas.microsoft.com/office/powerpoint/2010/main" val="301756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err="1"/>
              <a:t>eśli</a:t>
            </a:r>
            <a:r>
              <a:rPr lang="pl-PL" dirty="0"/>
              <a:t> chodzi o ich dostępność z poziomu kodu klienta, sesyjne komponenty EJB mogą wykorzystywać jedną lub kombinację trzech metod </a:t>
            </a:r>
          </a:p>
          <a:p>
            <a:endParaRPr lang="pl-PL" dirty="0"/>
          </a:p>
          <a:p>
            <a:r>
              <a:rPr lang="pl-PL" dirty="0"/>
              <a:t>Używasz tej metody, jeśli nie chcesz opisywać dostępu EJB poprzez interfejs. Jest to możliwe tylko dla lokalnych klientów działających w tej samej aplikacji. Podczas gdy podział na interfejsy (opisujące, co się robi w interfejsach) i implementację (jak, implementowane w klasach nieabstrakcyjnych) jest generalnie dobrym pomysłem dla czystego kodu, widok bez interfejsu może mieć sens w przypadku prostych EJB. W przypadku EJB bez interfejsu wystarczy zadeklarować implementację, jak poniżej:</a:t>
            </a:r>
          </a:p>
        </p:txBody>
      </p:sp>
      <p:sp>
        <p:nvSpPr>
          <p:cNvPr id="4" name="Symbol zastępczy numeru slajdu 3"/>
          <p:cNvSpPr>
            <a:spLocks noGrp="1"/>
          </p:cNvSpPr>
          <p:nvPr>
            <p:ph type="sldNum" sz="quarter" idx="5"/>
          </p:nvPr>
        </p:nvSpPr>
        <p:spPr/>
        <p:txBody>
          <a:bodyPr/>
          <a:lstStyle/>
          <a:p>
            <a:fld id="{AA7BDE1F-9FE7-44BA-8A52-446155C1C925}" type="slidenum">
              <a:rPr lang="pl-PL" smtClean="0"/>
              <a:t>6</a:t>
            </a:fld>
            <a:endParaRPr lang="pl-PL"/>
          </a:p>
        </p:txBody>
      </p:sp>
    </p:spTree>
    <p:extLst>
      <p:ext uri="{BB962C8B-B14F-4D97-AF65-F5344CB8AC3E}">
        <p14:creationId xmlns:p14="http://schemas.microsoft.com/office/powerpoint/2010/main" val="1469821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Można zdefiniować lokalny dostęp do EJB sesji (EJB i klientów EJB działających w tej samej aplikacji) i użyć do tego widoku interfejsu, możesz oznaczyć interfejs za pomocą @Local i pozwolić klasie implementacji EJB zaimplementować interfejs w sposób przedstawiony na obrazku.</a:t>
            </a:r>
          </a:p>
          <a:p>
            <a:endParaRPr lang="pl-PL" dirty="0"/>
          </a:p>
          <a:p>
            <a:br>
              <a:rPr lang="pl-PL" dirty="0"/>
            </a:br>
            <a:r>
              <a:rPr lang="pl-PL" b="0" i="0" dirty="0">
                <a:solidFill>
                  <a:srgbClr val="E8EAED"/>
                </a:solidFill>
                <a:effectLst/>
                <a:latin typeface="arial" panose="020B0604020202020204" pitchFamily="34" charset="0"/>
              </a:rPr>
              <a:t>Lub można użyć adnotacji @Local w klasie implementacji w sposób przedstawiony na drugim obrazku:</a:t>
            </a:r>
          </a:p>
          <a:p>
            <a:endParaRPr lang="pl-PL" b="0" i="0" dirty="0">
              <a:solidFill>
                <a:srgbClr val="E8EAED"/>
              </a:solidFill>
              <a:effectLst/>
              <a:latin typeface="arial" panose="020B0604020202020204" pitchFamily="34" charset="0"/>
            </a:endParaRPr>
          </a:p>
          <a:p>
            <a:br>
              <a:rPr lang="pl-PL" dirty="0"/>
            </a:br>
            <a:r>
              <a:rPr lang="pl-PL" b="0" i="0" dirty="0">
                <a:solidFill>
                  <a:srgbClr val="E8EAED"/>
                </a:solidFill>
                <a:effectLst/>
                <a:latin typeface="arial" panose="020B0604020202020204" pitchFamily="34" charset="0"/>
              </a:rPr>
              <a:t>Można nawet pominąć implementację, jak na trzecim </a:t>
            </a:r>
            <a:r>
              <a:rPr lang="pl-PL" b="0" i="0" dirty="0" err="1">
                <a:solidFill>
                  <a:srgbClr val="E8EAED"/>
                </a:solidFill>
                <a:effectLst/>
                <a:latin typeface="arial" panose="020B0604020202020204" pitchFamily="34" charset="0"/>
              </a:rPr>
              <a:t>fragmancie</a:t>
            </a:r>
            <a:r>
              <a:rPr lang="pl-PL" b="0" i="0" dirty="0">
                <a:solidFill>
                  <a:srgbClr val="E8EAED"/>
                </a:solidFill>
                <a:effectLst/>
                <a:latin typeface="arial" panose="020B0604020202020204" pitchFamily="34" charset="0"/>
              </a:rPr>
              <a:t> kodu</a:t>
            </a:r>
            <a:endParaRPr lang="pl-PL" dirty="0"/>
          </a:p>
          <a:p>
            <a:endParaRPr lang="pl-PL" dirty="0"/>
          </a:p>
          <a:p>
            <a:endParaRPr lang="pl-PL" dirty="0"/>
          </a:p>
        </p:txBody>
      </p:sp>
      <p:sp>
        <p:nvSpPr>
          <p:cNvPr id="4" name="Symbol zastępczy numeru slajdu 3"/>
          <p:cNvSpPr>
            <a:spLocks noGrp="1"/>
          </p:cNvSpPr>
          <p:nvPr>
            <p:ph type="sldNum" sz="quarter" idx="5"/>
          </p:nvPr>
        </p:nvSpPr>
        <p:spPr/>
        <p:txBody>
          <a:bodyPr/>
          <a:lstStyle/>
          <a:p>
            <a:fld id="{AA7BDE1F-9FE7-44BA-8A52-446155C1C925}" type="slidenum">
              <a:rPr lang="pl-PL" smtClean="0"/>
              <a:t>7</a:t>
            </a:fld>
            <a:endParaRPr lang="pl-PL"/>
          </a:p>
        </p:txBody>
      </p:sp>
    </p:spTree>
    <p:extLst>
      <p:ext uri="{BB962C8B-B14F-4D97-AF65-F5344CB8AC3E}">
        <p14:creationId xmlns:p14="http://schemas.microsoft.com/office/powerpoint/2010/main" val="433111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Należy użyć adnotacji @Remote, aby udostępnić komponent EJB sesji spoza aplikacji. Można po prostu zamienić @Local na @Remote, a wszystko, co zostało powiedziane o dostępie lokalnym i dotyczące interfejsów, może zostać przepisane bez zmian dla dostępu zdalnego. Więc można napisać to co na pierwszym fragmencie kodu.</a:t>
            </a:r>
          </a:p>
          <a:p>
            <a:endParaRPr lang="pl-PL" dirty="0"/>
          </a:p>
          <a:p>
            <a:r>
              <a:rPr lang="pl-PL" dirty="0"/>
              <a:t>EJB mogą mieć lokalny i zdalny interfejs — po prostu należy użyć obu adnotacji razem, jak na kolejnym fragmencie:</a:t>
            </a:r>
          </a:p>
          <a:p>
            <a:endParaRPr lang="pl-PL" dirty="0"/>
          </a:p>
          <a:p>
            <a:r>
              <a:rPr lang="pl-PL" dirty="0"/>
              <a:t>Ponadto nikt nie powstrzyma nas przed używaniem tego samego interfejsu zarówno do dostępu lokalnego, jak i zdalnego (3 fragment):</a:t>
            </a:r>
          </a:p>
          <a:p>
            <a:endParaRPr lang="pl-PL" b="0" i="0" dirty="0">
              <a:effectLst/>
              <a:latin typeface="Times New Roman" panose="02020603050405020304" pitchFamily="18" charset="0"/>
            </a:endParaRPr>
          </a:p>
          <a:p>
            <a:r>
              <a:rPr lang="pl-PL" dirty="0"/>
              <a:t>Uwaga zdalny dostęp oznacza, że ​​parametry w </a:t>
            </a:r>
            <a:r>
              <a:rPr lang="pl-PL" dirty="0" err="1"/>
              <a:t>wywołaniach</a:t>
            </a:r>
            <a:r>
              <a:rPr lang="pl-PL" dirty="0"/>
              <a:t> metod są przekazywane przez wartość, a nie przez referencję.</a:t>
            </a:r>
          </a:p>
        </p:txBody>
      </p:sp>
      <p:sp>
        <p:nvSpPr>
          <p:cNvPr id="4" name="Symbol zastępczy numeru slajdu 3"/>
          <p:cNvSpPr>
            <a:spLocks noGrp="1"/>
          </p:cNvSpPr>
          <p:nvPr>
            <p:ph type="sldNum" sz="quarter" idx="5"/>
          </p:nvPr>
        </p:nvSpPr>
        <p:spPr/>
        <p:txBody>
          <a:bodyPr/>
          <a:lstStyle/>
          <a:p>
            <a:fld id="{AA7BDE1F-9FE7-44BA-8A52-446155C1C925}" type="slidenum">
              <a:rPr lang="pl-PL" smtClean="0"/>
              <a:t>8</a:t>
            </a:fld>
            <a:endParaRPr lang="pl-PL"/>
          </a:p>
        </p:txBody>
      </p:sp>
    </p:spTree>
    <p:extLst>
      <p:ext uri="{BB962C8B-B14F-4D97-AF65-F5344CB8AC3E}">
        <p14:creationId xmlns:p14="http://schemas.microsoft.com/office/powerpoint/2010/main" val="2542969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Do tej pory omówione zostały tylko bardzo proste EJB bez konieczności korzystania z bibliotek JAR. </a:t>
            </a:r>
          </a:p>
          <a:p>
            <a:endParaRPr lang="pl-PL" dirty="0"/>
          </a:p>
          <a:p>
            <a:r>
              <a:rPr lang="pl-PL" dirty="0"/>
              <a:t>Gdy będzie potrzeba dodać biblioteki do EJB, powstaną kłopoty. Dzieje się tak, ponieważ nie ma standardowego sposobu dodawania zależności do izolowanych modułów EJB. Jeśli nadejdzie konieczność dodać biblioteki JAR, istnieją zasadniczo dwa sposoby, aby to osiągnąć: albo globalnie dodać biblioteki do swojego serwera </a:t>
            </a:r>
            <a:r>
              <a:rPr lang="pl-PL" dirty="0" err="1"/>
              <a:t>Jakarta</a:t>
            </a:r>
            <a:r>
              <a:rPr lang="pl-PL" dirty="0"/>
              <a:t> EE, albo spakować moduł EJB do archiwum korporacyjnego (EAR). Porozmawiamy o obu możliwościach.</a:t>
            </a:r>
          </a:p>
        </p:txBody>
      </p:sp>
      <p:sp>
        <p:nvSpPr>
          <p:cNvPr id="4" name="Symbol zastępczy numeru slajdu 3"/>
          <p:cNvSpPr>
            <a:spLocks noGrp="1"/>
          </p:cNvSpPr>
          <p:nvPr>
            <p:ph type="sldNum" sz="quarter" idx="5"/>
          </p:nvPr>
        </p:nvSpPr>
        <p:spPr/>
        <p:txBody>
          <a:bodyPr/>
          <a:lstStyle/>
          <a:p>
            <a:fld id="{AA7BDE1F-9FE7-44BA-8A52-446155C1C925}" type="slidenum">
              <a:rPr lang="pl-PL" smtClean="0"/>
              <a:t>11</a:t>
            </a:fld>
            <a:endParaRPr lang="pl-PL"/>
          </a:p>
        </p:txBody>
      </p:sp>
    </p:spTree>
    <p:extLst>
      <p:ext uri="{BB962C8B-B14F-4D97-AF65-F5344CB8AC3E}">
        <p14:creationId xmlns:p14="http://schemas.microsoft.com/office/powerpoint/2010/main" val="1524809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AA7BDE1F-9FE7-44BA-8A52-446155C1C925}" type="slidenum">
              <a:rPr lang="pl-PL" smtClean="0"/>
              <a:t>32</a:t>
            </a:fld>
            <a:endParaRPr lang="pl-PL"/>
          </a:p>
        </p:txBody>
      </p:sp>
    </p:spTree>
    <p:extLst>
      <p:ext uri="{BB962C8B-B14F-4D97-AF65-F5344CB8AC3E}">
        <p14:creationId xmlns:p14="http://schemas.microsoft.com/office/powerpoint/2010/main" val="3766589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03C6D2-CDEA-5E69-022D-C3FB3B7CE51F}"/>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52F734A-DAED-A896-D2FB-DD6148781C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4467BA66-9196-D3D7-2797-D79A4F3E59F0}"/>
              </a:ext>
            </a:extLst>
          </p:cNvPr>
          <p:cNvSpPr>
            <a:spLocks noGrp="1"/>
          </p:cNvSpPr>
          <p:nvPr>
            <p:ph type="dt" sz="half" idx="10"/>
          </p:nvPr>
        </p:nvSpPr>
        <p:spPr/>
        <p:txBody>
          <a:bodyPr/>
          <a:lstStyle/>
          <a:p>
            <a:fld id="{05F004DB-A9B0-4143-8050-A00CBF461FF4}" type="datetimeFigureOut">
              <a:rPr lang="pl-PL" smtClean="0"/>
              <a:t>19.12.2022</a:t>
            </a:fld>
            <a:endParaRPr lang="pl-PL"/>
          </a:p>
        </p:txBody>
      </p:sp>
      <p:sp>
        <p:nvSpPr>
          <p:cNvPr id="5" name="Symbol zastępczy stopki 4">
            <a:extLst>
              <a:ext uri="{FF2B5EF4-FFF2-40B4-BE49-F238E27FC236}">
                <a16:creationId xmlns:a16="http://schemas.microsoft.com/office/drawing/2014/main" id="{26FFBD59-E719-B7A0-9279-8503C107B23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4A01368-8DAB-98C3-A940-7FEA92ABEDB6}"/>
              </a:ext>
            </a:extLst>
          </p:cNvPr>
          <p:cNvSpPr>
            <a:spLocks noGrp="1"/>
          </p:cNvSpPr>
          <p:nvPr>
            <p:ph type="sldNum" sz="quarter" idx="12"/>
          </p:nvPr>
        </p:nvSpPr>
        <p:spPr/>
        <p:txBody>
          <a:bodyPr/>
          <a:lstStyle/>
          <a:p>
            <a:fld id="{AC5DD001-0ACF-4514-A106-2F689B260DA5}" type="slidenum">
              <a:rPr lang="pl-PL" smtClean="0"/>
              <a:t>‹#›</a:t>
            </a:fld>
            <a:endParaRPr lang="pl-PL"/>
          </a:p>
        </p:txBody>
      </p:sp>
    </p:spTree>
    <p:extLst>
      <p:ext uri="{BB962C8B-B14F-4D97-AF65-F5344CB8AC3E}">
        <p14:creationId xmlns:p14="http://schemas.microsoft.com/office/powerpoint/2010/main" val="2833329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CB4A32-64A2-B680-26F1-C4D015C29FD8}"/>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A584E2A6-C2B1-8D6B-D8AD-699A3F6F3A52}"/>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191729F-DEB7-C90B-2FD2-8CB476B0FD0F}"/>
              </a:ext>
            </a:extLst>
          </p:cNvPr>
          <p:cNvSpPr>
            <a:spLocks noGrp="1"/>
          </p:cNvSpPr>
          <p:nvPr>
            <p:ph type="dt" sz="half" idx="10"/>
          </p:nvPr>
        </p:nvSpPr>
        <p:spPr/>
        <p:txBody>
          <a:bodyPr/>
          <a:lstStyle/>
          <a:p>
            <a:fld id="{05F004DB-A9B0-4143-8050-A00CBF461FF4}" type="datetimeFigureOut">
              <a:rPr lang="pl-PL" smtClean="0"/>
              <a:t>19.12.2022</a:t>
            </a:fld>
            <a:endParaRPr lang="pl-PL"/>
          </a:p>
        </p:txBody>
      </p:sp>
      <p:sp>
        <p:nvSpPr>
          <p:cNvPr id="5" name="Symbol zastępczy stopki 4">
            <a:extLst>
              <a:ext uri="{FF2B5EF4-FFF2-40B4-BE49-F238E27FC236}">
                <a16:creationId xmlns:a16="http://schemas.microsoft.com/office/drawing/2014/main" id="{6CC1888E-3B84-B5EB-5E4E-0063DE5E918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0EB1CDF-5273-5CAB-3C40-6ECF78B03833}"/>
              </a:ext>
            </a:extLst>
          </p:cNvPr>
          <p:cNvSpPr>
            <a:spLocks noGrp="1"/>
          </p:cNvSpPr>
          <p:nvPr>
            <p:ph type="sldNum" sz="quarter" idx="12"/>
          </p:nvPr>
        </p:nvSpPr>
        <p:spPr/>
        <p:txBody>
          <a:bodyPr/>
          <a:lstStyle/>
          <a:p>
            <a:fld id="{AC5DD001-0ACF-4514-A106-2F689B260DA5}" type="slidenum">
              <a:rPr lang="pl-PL" smtClean="0"/>
              <a:t>‹#›</a:t>
            </a:fld>
            <a:endParaRPr lang="pl-PL"/>
          </a:p>
        </p:txBody>
      </p:sp>
    </p:spTree>
    <p:extLst>
      <p:ext uri="{BB962C8B-B14F-4D97-AF65-F5344CB8AC3E}">
        <p14:creationId xmlns:p14="http://schemas.microsoft.com/office/powerpoint/2010/main" val="343219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4638BEFE-9CAB-1527-D602-F2706666837D}"/>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C1E58B5-7C2C-A678-0F0F-EF211112D85D}"/>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76578C3-6534-1612-31EC-56BB30EC01AA}"/>
              </a:ext>
            </a:extLst>
          </p:cNvPr>
          <p:cNvSpPr>
            <a:spLocks noGrp="1"/>
          </p:cNvSpPr>
          <p:nvPr>
            <p:ph type="dt" sz="half" idx="10"/>
          </p:nvPr>
        </p:nvSpPr>
        <p:spPr/>
        <p:txBody>
          <a:bodyPr/>
          <a:lstStyle/>
          <a:p>
            <a:fld id="{05F004DB-A9B0-4143-8050-A00CBF461FF4}" type="datetimeFigureOut">
              <a:rPr lang="pl-PL" smtClean="0"/>
              <a:t>19.12.2022</a:t>
            </a:fld>
            <a:endParaRPr lang="pl-PL"/>
          </a:p>
        </p:txBody>
      </p:sp>
      <p:sp>
        <p:nvSpPr>
          <p:cNvPr id="5" name="Symbol zastępczy stopki 4">
            <a:extLst>
              <a:ext uri="{FF2B5EF4-FFF2-40B4-BE49-F238E27FC236}">
                <a16:creationId xmlns:a16="http://schemas.microsoft.com/office/drawing/2014/main" id="{FE7878B7-5BA0-72FF-D7E8-235EA5BEA95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22CDDD2-3607-1EFB-5C4C-75316275132B}"/>
              </a:ext>
            </a:extLst>
          </p:cNvPr>
          <p:cNvSpPr>
            <a:spLocks noGrp="1"/>
          </p:cNvSpPr>
          <p:nvPr>
            <p:ph type="sldNum" sz="quarter" idx="12"/>
          </p:nvPr>
        </p:nvSpPr>
        <p:spPr/>
        <p:txBody>
          <a:bodyPr/>
          <a:lstStyle/>
          <a:p>
            <a:fld id="{AC5DD001-0ACF-4514-A106-2F689B260DA5}" type="slidenum">
              <a:rPr lang="pl-PL" smtClean="0"/>
              <a:t>‹#›</a:t>
            </a:fld>
            <a:endParaRPr lang="pl-PL"/>
          </a:p>
        </p:txBody>
      </p:sp>
    </p:spTree>
    <p:extLst>
      <p:ext uri="{BB962C8B-B14F-4D97-AF65-F5344CB8AC3E}">
        <p14:creationId xmlns:p14="http://schemas.microsoft.com/office/powerpoint/2010/main" val="3589445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7D0520-B778-5169-42BF-94566B8695F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D83CF03-C930-145B-5383-7A662CFF501E}"/>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10CA998-F6C5-6CDF-A25E-984EFF77D3E7}"/>
              </a:ext>
            </a:extLst>
          </p:cNvPr>
          <p:cNvSpPr>
            <a:spLocks noGrp="1"/>
          </p:cNvSpPr>
          <p:nvPr>
            <p:ph type="dt" sz="half" idx="10"/>
          </p:nvPr>
        </p:nvSpPr>
        <p:spPr/>
        <p:txBody>
          <a:bodyPr/>
          <a:lstStyle/>
          <a:p>
            <a:fld id="{05F004DB-A9B0-4143-8050-A00CBF461FF4}" type="datetimeFigureOut">
              <a:rPr lang="pl-PL" smtClean="0"/>
              <a:t>19.12.2022</a:t>
            </a:fld>
            <a:endParaRPr lang="pl-PL"/>
          </a:p>
        </p:txBody>
      </p:sp>
      <p:sp>
        <p:nvSpPr>
          <p:cNvPr id="5" name="Symbol zastępczy stopki 4">
            <a:extLst>
              <a:ext uri="{FF2B5EF4-FFF2-40B4-BE49-F238E27FC236}">
                <a16:creationId xmlns:a16="http://schemas.microsoft.com/office/drawing/2014/main" id="{0B2DD501-1D95-86A7-4870-ECFCF89C271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17EC0DF-2F90-0740-EB17-2E36A3D8A783}"/>
              </a:ext>
            </a:extLst>
          </p:cNvPr>
          <p:cNvSpPr>
            <a:spLocks noGrp="1"/>
          </p:cNvSpPr>
          <p:nvPr>
            <p:ph type="sldNum" sz="quarter" idx="12"/>
          </p:nvPr>
        </p:nvSpPr>
        <p:spPr/>
        <p:txBody>
          <a:bodyPr/>
          <a:lstStyle/>
          <a:p>
            <a:fld id="{AC5DD001-0ACF-4514-A106-2F689B260DA5}" type="slidenum">
              <a:rPr lang="pl-PL" smtClean="0"/>
              <a:t>‹#›</a:t>
            </a:fld>
            <a:endParaRPr lang="pl-PL"/>
          </a:p>
        </p:txBody>
      </p:sp>
    </p:spTree>
    <p:extLst>
      <p:ext uri="{BB962C8B-B14F-4D97-AF65-F5344CB8AC3E}">
        <p14:creationId xmlns:p14="http://schemas.microsoft.com/office/powerpoint/2010/main" val="692999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4F3DB7-A07B-8540-977B-C37C36819BDD}"/>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52A87340-AD17-2A7D-CEF2-E9C06C9C42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E4265DF0-0177-516F-B761-9676FC47CEAA}"/>
              </a:ext>
            </a:extLst>
          </p:cNvPr>
          <p:cNvSpPr>
            <a:spLocks noGrp="1"/>
          </p:cNvSpPr>
          <p:nvPr>
            <p:ph type="dt" sz="half" idx="10"/>
          </p:nvPr>
        </p:nvSpPr>
        <p:spPr/>
        <p:txBody>
          <a:bodyPr/>
          <a:lstStyle/>
          <a:p>
            <a:fld id="{05F004DB-A9B0-4143-8050-A00CBF461FF4}" type="datetimeFigureOut">
              <a:rPr lang="pl-PL" smtClean="0"/>
              <a:t>19.12.2022</a:t>
            </a:fld>
            <a:endParaRPr lang="pl-PL"/>
          </a:p>
        </p:txBody>
      </p:sp>
      <p:sp>
        <p:nvSpPr>
          <p:cNvPr id="5" name="Symbol zastępczy stopki 4">
            <a:extLst>
              <a:ext uri="{FF2B5EF4-FFF2-40B4-BE49-F238E27FC236}">
                <a16:creationId xmlns:a16="http://schemas.microsoft.com/office/drawing/2014/main" id="{92B9F0A3-8B3A-A0AE-6452-D05B98F7694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23BAFA3-EEF7-3546-342E-23220D0DAFD3}"/>
              </a:ext>
            </a:extLst>
          </p:cNvPr>
          <p:cNvSpPr>
            <a:spLocks noGrp="1"/>
          </p:cNvSpPr>
          <p:nvPr>
            <p:ph type="sldNum" sz="quarter" idx="12"/>
          </p:nvPr>
        </p:nvSpPr>
        <p:spPr/>
        <p:txBody>
          <a:bodyPr/>
          <a:lstStyle/>
          <a:p>
            <a:fld id="{AC5DD001-0ACF-4514-A106-2F689B260DA5}" type="slidenum">
              <a:rPr lang="pl-PL" smtClean="0"/>
              <a:t>‹#›</a:t>
            </a:fld>
            <a:endParaRPr lang="pl-PL"/>
          </a:p>
        </p:txBody>
      </p:sp>
    </p:spTree>
    <p:extLst>
      <p:ext uri="{BB962C8B-B14F-4D97-AF65-F5344CB8AC3E}">
        <p14:creationId xmlns:p14="http://schemas.microsoft.com/office/powerpoint/2010/main" val="289663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3853CB-A4AD-F775-9AFB-22ACA384F77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847A10E-1C5B-3028-4A67-7A686389BD76}"/>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469881C9-F4B7-7F92-9EDC-3DE9940E0347}"/>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9A79460F-74C0-CF1B-744A-D7C9FBED9953}"/>
              </a:ext>
            </a:extLst>
          </p:cNvPr>
          <p:cNvSpPr>
            <a:spLocks noGrp="1"/>
          </p:cNvSpPr>
          <p:nvPr>
            <p:ph type="dt" sz="half" idx="10"/>
          </p:nvPr>
        </p:nvSpPr>
        <p:spPr/>
        <p:txBody>
          <a:bodyPr/>
          <a:lstStyle/>
          <a:p>
            <a:fld id="{05F004DB-A9B0-4143-8050-A00CBF461FF4}" type="datetimeFigureOut">
              <a:rPr lang="pl-PL" smtClean="0"/>
              <a:t>19.12.2022</a:t>
            </a:fld>
            <a:endParaRPr lang="pl-PL"/>
          </a:p>
        </p:txBody>
      </p:sp>
      <p:sp>
        <p:nvSpPr>
          <p:cNvPr id="6" name="Symbol zastępczy stopki 5">
            <a:extLst>
              <a:ext uri="{FF2B5EF4-FFF2-40B4-BE49-F238E27FC236}">
                <a16:creationId xmlns:a16="http://schemas.microsoft.com/office/drawing/2014/main" id="{B15F43F4-EDBF-FA58-4F54-B199904D703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5B799DF-6714-D0D3-27AA-A450643F290F}"/>
              </a:ext>
            </a:extLst>
          </p:cNvPr>
          <p:cNvSpPr>
            <a:spLocks noGrp="1"/>
          </p:cNvSpPr>
          <p:nvPr>
            <p:ph type="sldNum" sz="quarter" idx="12"/>
          </p:nvPr>
        </p:nvSpPr>
        <p:spPr/>
        <p:txBody>
          <a:bodyPr/>
          <a:lstStyle/>
          <a:p>
            <a:fld id="{AC5DD001-0ACF-4514-A106-2F689B260DA5}" type="slidenum">
              <a:rPr lang="pl-PL" smtClean="0"/>
              <a:t>‹#›</a:t>
            </a:fld>
            <a:endParaRPr lang="pl-PL"/>
          </a:p>
        </p:txBody>
      </p:sp>
    </p:spTree>
    <p:extLst>
      <p:ext uri="{BB962C8B-B14F-4D97-AF65-F5344CB8AC3E}">
        <p14:creationId xmlns:p14="http://schemas.microsoft.com/office/powerpoint/2010/main" val="3157126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226556-805D-3027-BB8D-A11652D43FE5}"/>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53AF270E-382B-AED9-23B3-28FD1E3F3C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A1AC86AA-7A2D-A4A6-BB8B-B6C6F2CF363E}"/>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5B22FA06-602A-8A47-7ACD-79589EAF50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E72C050A-36C9-87A5-00E9-0ECEFEFECD78}"/>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3F83AE7E-F105-0BFA-333E-6A0A88F95C84}"/>
              </a:ext>
            </a:extLst>
          </p:cNvPr>
          <p:cNvSpPr>
            <a:spLocks noGrp="1"/>
          </p:cNvSpPr>
          <p:nvPr>
            <p:ph type="dt" sz="half" idx="10"/>
          </p:nvPr>
        </p:nvSpPr>
        <p:spPr/>
        <p:txBody>
          <a:bodyPr/>
          <a:lstStyle/>
          <a:p>
            <a:fld id="{05F004DB-A9B0-4143-8050-A00CBF461FF4}" type="datetimeFigureOut">
              <a:rPr lang="pl-PL" smtClean="0"/>
              <a:t>19.12.2022</a:t>
            </a:fld>
            <a:endParaRPr lang="pl-PL"/>
          </a:p>
        </p:txBody>
      </p:sp>
      <p:sp>
        <p:nvSpPr>
          <p:cNvPr id="8" name="Symbol zastępczy stopki 7">
            <a:extLst>
              <a:ext uri="{FF2B5EF4-FFF2-40B4-BE49-F238E27FC236}">
                <a16:creationId xmlns:a16="http://schemas.microsoft.com/office/drawing/2014/main" id="{8E0042AC-51B2-667E-F7FD-8468A6A7A802}"/>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6D047AE8-3297-375C-EF8D-E8D73D1D08B4}"/>
              </a:ext>
            </a:extLst>
          </p:cNvPr>
          <p:cNvSpPr>
            <a:spLocks noGrp="1"/>
          </p:cNvSpPr>
          <p:nvPr>
            <p:ph type="sldNum" sz="quarter" idx="12"/>
          </p:nvPr>
        </p:nvSpPr>
        <p:spPr/>
        <p:txBody>
          <a:bodyPr/>
          <a:lstStyle/>
          <a:p>
            <a:fld id="{AC5DD001-0ACF-4514-A106-2F689B260DA5}" type="slidenum">
              <a:rPr lang="pl-PL" smtClean="0"/>
              <a:t>‹#›</a:t>
            </a:fld>
            <a:endParaRPr lang="pl-PL"/>
          </a:p>
        </p:txBody>
      </p:sp>
    </p:spTree>
    <p:extLst>
      <p:ext uri="{BB962C8B-B14F-4D97-AF65-F5344CB8AC3E}">
        <p14:creationId xmlns:p14="http://schemas.microsoft.com/office/powerpoint/2010/main" val="2061079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9222DF-C811-030E-72C9-F77EABEF5885}"/>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6C8952E8-1509-5370-A436-9E90DC61116C}"/>
              </a:ext>
            </a:extLst>
          </p:cNvPr>
          <p:cNvSpPr>
            <a:spLocks noGrp="1"/>
          </p:cNvSpPr>
          <p:nvPr>
            <p:ph type="dt" sz="half" idx="10"/>
          </p:nvPr>
        </p:nvSpPr>
        <p:spPr/>
        <p:txBody>
          <a:bodyPr/>
          <a:lstStyle/>
          <a:p>
            <a:fld id="{05F004DB-A9B0-4143-8050-A00CBF461FF4}" type="datetimeFigureOut">
              <a:rPr lang="pl-PL" smtClean="0"/>
              <a:t>19.12.2022</a:t>
            </a:fld>
            <a:endParaRPr lang="pl-PL"/>
          </a:p>
        </p:txBody>
      </p:sp>
      <p:sp>
        <p:nvSpPr>
          <p:cNvPr id="4" name="Symbol zastępczy stopki 3">
            <a:extLst>
              <a:ext uri="{FF2B5EF4-FFF2-40B4-BE49-F238E27FC236}">
                <a16:creationId xmlns:a16="http://schemas.microsoft.com/office/drawing/2014/main" id="{0058127D-05ED-BAC5-E348-1B4DC390DE00}"/>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E7B61248-AD66-8E0A-E3CB-7B8D17BF6A26}"/>
              </a:ext>
            </a:extLst>
          </p:cNvPr>
          <p:cNvSpPr>
            <a:spLocks noGrp="1"/>
          </p:cNvSpPr>
          <p:nvPr>
            <p:ph type="sldNum" sz="quarter" idx="12"/>
          </p:nvPr>
        </p:nvSpPr>
        <p:spPr/>
        <p:txBody>
          <a:bodyPr/>
          <a:lstStyle/>
          <a:p>
            <a:fld id="{AC5DD001-0ACF-4514-A106-2F689B260DA5}" type="slidenum">
              <a:rPr lang="pl-PL" smtClean="0"/>
              <a:t>‹#›</a:t>
            </a:fld>
            <a:endParaRPr lang="pl-PL"/>
          </a:p>
        </p:txBody>
      </p:sp>
    </p:spTree>
    <p:extLst>
      <p:ext uri="{BB962C8B-B14F-4D97-AF65-F5344CB8AC3E}">
        <p14:creationId xmlns:p14="http://schemas.microsoft.com/office/powerpoint/2010/main" val="3146520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66B9F5FB-D36A-3576-EC0F-C7BF6FC851B5}"/>
              </a:ext>
            </a:extLst>
          </p:cNvPr>
          <p:cNvSpPr>
            <a:spLocks noGrp="1"/>
          </p:cNvSpPr>
          <p:nvPr>
            <p:ph type="dt" sz="half" idx="10"/>
          </p:nvPr>
        </p:nvSpPr>
        <p:spPr/>
        <p:txBody>
          <a:bodyPr/>
          <a:lstStyle/>
          <a:p>
            <a:fld id="{05F004DB-A9B0-4143-8050-A00CBF461FF4}" type="datetimeFigureOut">
              <a:rPr lang="pl-PL" smtClean="0"/>
              <a:t>19.12.2022</a:t>
            </a:fld>
            <a:endParaRPr lang="pl-PL"/>
          </a:p>
        </p:txBody>
      </p:sp>
      <p:sp>
        <p:nvSpPr>
          <p:cNvPr id="3" name="Symbol zastępczy stopki 2">
            <a:extLst>
              <a:ext uri="{FF2B5EF4-FFF2-40B4-BE49-F238E27FC236}">
                <a16:creationId xmlns:a16="http://schemas.microsoft.com/office/drawing/2014/main" id="{79C710B1-23EC-7250-7BFE-8A7972E69825}"/>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73C1206D-CF37-50A6-97F2-2F94C5A94CBA}"/>
              </a:ext>
            </a:extLst>
          </p:cNvPr>
          <p:cNvSpPr>
            <a:spLocks noGrp="1"/>
          </p:cNvSpPr>
          <p:nvPr>
            <p:ph type="sldNum" sz="quarter" idx="12"/>
          </p:nvPr>
        </p:nvSpPr>
        <p:spPr/>
        <p:txBody>
          <a:bodyPr/>
          <a:lstStyle/>
          <a:p>
            <a:fld id="{AC5DD001-0ACF-4514-A106-2F689B260DA5}" type="slidenum">
              <a:rPr lang="pl-PL" smtClean="0"/>
              <a:t>‹#›</a:t>
            </a:fld>
            <a:endParaRPr lang="pl-PL"/>
          </a:p>
        </p:txBody>
      </p:sp>
    </p:spTree>
    <p:extLst>
      <p:ext uri="{BB962C8B-B14F-4D97-AF65-F5344CB8AC3E}">
        <p14:creationId xmlns:p14="http://schemas.microsoft.com/office/powerpoint/2010/main" val="1239735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CF6E46-E83C-04B2-2361-7DF0786F7C8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92C8BE47-8FF2-49D0-8881-CA0CAC4FC1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6954BE93-995A-858E-4176-FDC2A739D1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F22A300-83B6-DA4B-FCCC-9F95528F52EE}"/>
              </a:ext>
            </a:extLst>
          </p:cNvPr>
          <p:cNvSpPr>
            <a:spLocks noGrp="1"/>
          </p:cNvSpPr>
          <p:nvPr>
            <p:ph type="dt" sz="half" idx="10"/>
          </p:nvPr>
        </p:nvSpPr>
        <p:spPr/>
        <p:txBody>
          <a:bodyPr/>
          <a:lstStyle/>
          <a:p>
            <a:fld id="{05F004DB-A9B0-4143-8050-A00CBF461FF4}" type="datetimeFigureOut">
              <a:rPr lang="pl-PL" smtClean="0"/>
              <a:t>19.12.2022</a:t>
            </a:fld>
            <a:endParaRPr lang="pl-PL"/>
          </a:p>
        </p:txBody>
      </p:sp>
      <p:sp>
        <p:nvSpPr>
          <p:cNvPr id="6" name="Symbol zastępczy stopki 5">
            <a:extLst>
              <a:ext uri="{FF2B5EF4-FFF2-40B4-BE49-F238E27FC236}">
                <a16:creationId xmlns:a16="http://schemas.microsoft.com/office/drawing/2014/main" id="{A4BC1CDA-108B-F4B7-15AD-81F4E274709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84E339C-CC2C-44CB-4E5F-D2F0571CB688}"/>
              </a:ext>
            </a:extLst>
          </p:cNvPr>
          <p:cNvSpPr>
            <a:spLocks noGrp="1"/>
          </p:cNvSpPr>
          <p:nvPr>
            <p:ph type="sldNum" sz="quarter" idx="12"/>
          </p:nvPr>
        </p:nvSpPr>
        <p:spPr/>
        <p:txBody>
          <a:bodyPr/>
          <a:lstStyle/>
          <a:p>
            <a:fld id="{AC5DD001-0ACF-4514-A106-2F689B260DA5}" type="slidenum">
              <a:rPr lang="pl-PL" smtClean="0"/>
              <a:t>‹#›</a:t>
            </a:fld>
            <a:endParaRPr lang="pl-PL"/>
          </a:p>
        </p:txBody>
      </p:sp>
    </p:spTree>
    <p:extLst>
      <p:ext uri="{BB962C8B-B14F-4D97-AF65-F5344CB8AC3E}">
        <p14:creationId xmlns:p14="http://schemas.microsoft.com/office/powerpoint/2010/main" val="2850983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3BB966-BCF0-CD14-B463-488D89B8B05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4FB98C8D-CA28-5147-A0C1-F55E6407B4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179E3F60-C0A1-F3EB-2B1C-ADD85064DA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11F85D46-B41F-737C-E8BE-3A3873698F12}"/>
              </a:ext>
            </a:extLst>
          </p:cNvPr>
          <p:cNvSpPr>
            <a:spLocks noGrp="1"/>
          </p:cNvSpPr>
          <p:nvPr>
            <p:ph type="dt" sz="half" idx="10"/>
          </p:nvPr>
        </p:nvSpPr>
        <p:spPr/>
        <p:txBody>
          <a:bodyPr/>
          <a:lstStyle/>
          <a:p>
            <a:fld id="{05F004DB-A9B0-4143-8050-A00CBF461FF4}" type="datetimeFigureOut">
              <a:rPr lang="pl-PL" smtClean="0"/>
              <a:t>19.12.2022</a:t>
            </a:fld>
            <a:endParaRPr lang="pl-PL"/>
          </a:p>
        </p:txBody>
      </p:sp>
      <p:sp>
        <p:nvSpPr>
          <p:cNvPr id="6" name="Symbol zastępczy stopki 5">
            <a:extLst>
              <a:ext uri="{FF2B5EF4-FFF2-40B4-BE49-F238E27FC236}">
                <a16:creationId xmlns:a16="http://schemas.microsoft.com/office/drawing/2014/main" id="{5023BB42-2A66-2473-1998-605551308C9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05BDEFB-9F29-FC7D-245F-06C69742FDAA}"/>
              </a:ext>
            </a:extLst>
          </p:cNvPr>
          <p:cNvSpPr>
            <a:spLocks noGrp="1"/>
          </p:cNvSpPr>
          <p:nvPr>
            <p:ph type="sldNum" sz="quarter" idx="12"/>
          </p:nvPr>
        </p:nvSpPr>
        <p:spPr/>
        <p:txBody>
          <a:bodyPr/>
          <a:lstStyle/>
          <a:p>
            <a:fld id="{AC5DD001-0ACF-4514-A106-2F689B260DA5}" type="slidenum">
              <a:rPr lang="pl-PL" smtClean="0"/>
              <a:t>‹#›</a:t>
            </a:fld>
            <a:endParaRPr lang="pl-PL"/>
          </a:p>
        </p:txBody>
      </p:sp>
    </p:spTree>
    <p:extLst>
      <p:ext uri="{BB962C8B-B14F-4D97-AF65-F5344CB8AC3E}">
        <p14:creationId xmlns:p14="http://schemas.microsoft.com/office/powerpoint/2010/main" val="1929204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8898CB8D-E1D8-AC8C-4B1C-166456F119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204B2E81-5884-A6B6-400D-E9ECB874C3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2563ABB-6BEF-9C40-F3CE-B5A21F0FD3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004DB-A9B0-4143-8050-A00CBF461FF4}" type="datetimeFigureOut">
              <a:rPr lang="pl-PL" smtClean="0"/>
              <a:t>19.12.2022</a:t>
            </a:fld>
            <a:endParaRPr lang="pl-PL"/>
          </a:p>
        </p:txBody>
      </p:sp>
      <p:sp>
        <p:nvSpPr>
          <p:cNvPr id="5" name="Symbol zastępczy stopki 4">
            <a:extLst>
              <a:ext uri="{FF2B5EF4-FFF2-40B4-BE49-F238E27FC236}">
                <a16:creationId xmlns:a16="http://schemas.microsoft.com/office/drawing/2014/main" id="{36798636-BF84-A1D3-BCD7-13BDFBDC8A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7A954C9D-70E0-BDAA-25B7-C949115A6A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DD001-0ACF-4514-A106-2F689B260DA5}" type="slidenum">
              <a:rPr lang="pl-PL" smtClean="0"/>
              <a:t>‹#›</a:t>
            </a:fld>
            <a:endParaRPr lang="pl-PL"/>
          </a:p>
        </p:txBody>
      </p:sp>
    </p:spTree>
    <p:extLst>
      <p:ext uri="{BB962C8B-B14F-4D97-AF65-F5344CB8AC3E}">
        <p14:creationId xmlns:p14="http://schemas.microsoft.com/office/powerpoint/2010/main" val="1788787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2.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ytuł 1">
            <a:extLst>
              <a:ext uri="{FF2B5EF4-FFF2-40B4-BE49-F238E27FC236}">
                <a16:creationId xmlns:a16="http://schemas.microsoft.com/office/drawing/2014/main" id="{34059B62-A140-5A1C-0ABD-6BFF2472E8F2}"/>
              </a:ext>
            </a:extLst>
          </p:cNvPr>
          <p:cNvSpPr>
            <a:spLocks noGrp="1"/>
          </p:cNvSpPr>
          <p:nvPr>
            <p:ph type="ctrTitle"/>
          </p:nvPr>
        </p:nvSpPr>
        <p:spPr>
          <a:xfrm>
            <a:off x="1314824" y="735106"/>
            <a:ext cx="10053763" cy="2928470"/>
          </a:xfrm>
        </p:spPr>
        <p:txBody>
          <a:bodyPr anchor="b">
            <a:normAutofit/>
          </a:bodyPr>
          <a:lstStyle/>
          <a:p>
            <a:pPr algn="l"/>
            <a:r>
              <a:rPr lang="pl-PL" sz="4800" dirty="0">
                <a:solidFill>
                  <a:srgbClr val="FFFFFF"/>
                </a:solidFill>
              </a:rPr>
              <a:t>Projekt 2</a:t>
            </a:r>
          </a:p>
        </p:txBody>
      </p:sp>
      <p:sp>
        <p:nvSpPr>
          <p:cNvPr id="3" name="Podtytuł 2">
            <a:extLst>
              <a:ext uri="{FF2B5EF4-FFF2-40B4-BE49-F238E27FC236}">
                <a16:creationId xmlns:a16="http://schemas.microsoft.com/office/drawing/2014/main" id="{3F84BA20-F31C-6C01-89E6-1EC8CACCB88D}"/>
              </a:ext>
            </a:extLst>
          </p:cNvPr>
          <p:cNvSpPr>
            <a:spLocks noGrp="1"/>
          </p:cNvSpPr>
          <p:nvPr>
            <p:ph type="subTitle" idx="1"/>
          </p:nvPr>
        </p:nvSpPr>
        <p:spPr>
          <a:xfrm>
            <a:off x="1350682" y="4870824"/>
            <a:ext cx="10005951" cy="1458258"/>
          </a:xfrm>
        </p:spPr>
        <p:txBody>
          <a:bodyPr anchor="ctr">
            <a:normAutofit/>
          </a:bodyPr>
          <a:lstStyle/>
          <a:p>
            <a:pPr algn="l"/>
            <a:r>
              <a:rPr lang="pl-PL" sz="2000" dirty="0"/>
              <a:t>Na podstawie:</a:t>
            </a:r>
          </a:p>
          <a:p>
            <a:pPr algn="l"/>
            <a:r>
              <a:rPr lang="pl-PL" sz="2000" dirty="0" err="1"/>
              <a:t>Beginning</a:t>
            </a:r>
            <a:r>
              <a:rPr lang="pl-PL" sz="2000" dirty="0"/>
              <a:t> </a:t>
            </a:r>
            <a:r>
              <a:rPr lang="en-US" sz="2000" dirty="0"/>
              <a:t>Jakarta EE</a:t>
            </a:r>
            <a:r>
              <a:rPr lang="pl-PL" sz="2000" dirty="0"/>
              <a:t> </a:t>
            </a:r>
            <a:r>
              <a:rPr lang="en-US" sz="2000" dirty="0"/>
              <a:t>Enterprise Edition for Java: From</a:t>
            </a:r>
            <a:r>
              <a:rPr lang="pl-PL" sz="2000" dirty="0"/>
              <a:t> </a:t>
            </a:r>
            <a:r>
              <a:rPr lang="en-US" sz="2000" dirty="0"/>
              <a:t>Novice to Professional</a:t>
            </a:r>
            <a:r>
              <a:rPr lang="pl-PL" sz="2000" dirty="0"/>
              <a:t> </a:t>
            </a:r>
            <a:r>
              <a:rPr lang="en-US" sz="2000" dirty="0"/>
              <a:t>— Peter</a:t>
            </a:r>
            <a:r>
              <a:rPr lang="pl-PL" sz="2000" dirty="0"/>
              <a:t> </a:t>
            </a:r>
            <a:r>
              <a:rPr lang="en-US" sz="2000" dirty="0" err="1"/>
              <a:t>Späth</a:t>
            </a:r>
            <a:endParaRPr lang="pl-PL" sz="2000" dirty="0"/>
          </a:p>
          <a:p>
            <a:pPr algn="l"/>
            <a:r>
              <a:rPr lang="pl-PL" sz="2000"/>
              <a:t>Rozdział 7: </a:t>
            </a:r>
            <a:r>
              <a:rPr lang="pl-PL" sz="2000" dirty="0" err="1"/>
              <a:t>Modularization</a:t>
            </a:r>
            <a:r>
              <a:rPr lang="pl-PL" sz="2000" dirty="0"/>
              <a:t> with </a:t>
            </a:r>
            <a:r>
              <a:rPr lang="pl-PL" sz="2000" dirty="0" err="1"/>
              <a:t>EJBs</a:t>
            </a:r>
            <a:endParaRPr lang="pl-PL" sz="2000" dirty="0"/>
          </a:p>
        </p:txBody>
      </p:sp>
    </p:spTree>
    <p:extLst>
      <p:ext uri="{BB962C8B-B14F-4D97-AF65-F5344CB8AC3E}">
        <p14:creationId xmlns:p14="http://schemas.microsoft.com/office/powerpoint/2010/main" val="458383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34059B62-A140-5A1C-0ABD-6BFF2472E8F2}"/>
              </a:ext>
            </a:extLst>
          </p:cNvPr>
          <p:cNvSpPr>
            <a:spLocks noGrp="1"/>
          </p:cNvSpPr>
          <p:nvPr>
            <p:ph type="ctrTitle"/>
          </p:nvPr>
        </p:nvSpPr>
        <p:spPr>
          <a:xfrm>
            <a:off x="4162567" y="818984"/>
            <a:ext cx="6714699" cy="3178689"/>
          </a:xfrm>
        </p:spPr>
        <p:txBody>
          <a:bodyPr>
            <a:normAutofit/>
          </a:bodyPr>
          <a:lstStyle/>
          <a:p>
            <a:pPr algn="l"/>
            <a:r>
              <a:rPr lang="pl-PL" sz="4800" dirty="0" err="1">
                <a:solidFill>
                  <a:srgbClr val="FFFFFF"/>
                </a:solidFill>
              </a:rPr>
              <a:t>Domain-store</a:t>
            </a:r>
            <a:r>
              <a:rPr lang="pl-PL" sz="4800" dirty="0">
                <a:solidFill>
                  <a:srgbClr val="FFFFFF"/>
                </a:solidFill>
              </a:rPr>
              <a:t> </a:t>
            </a:r>
            <a:r>
              <a:rPr lang="pl-PL" sz="4800" dirty="0" err="1">
                <a:solidFill>
                  <a:srgbClr val="FFFFFF"/>
                </a:solidFill>
              </a:rPr>
              <a:t>pattern</a:t>
            </a:r>
            <a:endParaRPr lang="pl-PL" sz="4800" dirty="0">
              <a:solidFill>
                <a:srgbClr val="FFFFFF"/>
              </a:solidFill>
            </a:endParaRPr>
          </a:p>
        </p:txBody>
      </p:sp>
      <p:sp>
        <p:nvSpPr>
          <p:cNvPr id="21" name="Rectangle 20">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2320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34059B62-A140-5A1C-0ABD-6BFF2472E8F2}"/>
              </a:ext>
            </a:extLst>
          </p:cNvPr>
          <p:cNvSpPr>
            <a:spLocks noGrp="1"/>
          </p:cNvSpPr>
          <p:nvPr>
            <p:ph type="ctrTitle"/>
          </p:nvPr>
        </p:nvSpPr>
        <p:spPr>
          <a:xfrm>
            <a:off x="3069650" y="308488"/>
            <a:ext cx="6714699" cy="911573"/>
          </a:xfrm>
        </p:spPr>
        <p:txBody>
          <a:bodyPr>
            <a:normAutofit/>
          </a:bodyPr>
          <a:lstStyle/>
          <a:p>
            <a:pPr algn="l"/>
            <a:r>
              <a:rPr lang="pl-PL" sz="4800" dirty="0" err="1">
                <a:solidFill>
                  <a:srgbClr val="FFFFFF"/>
                </a:solidFill>
              </a:rPr>
              <a:t>EJBs</a:t>
            </a:r>
            <a:r>
              <a:rPr lang="pl-PL" sz="4800" dirty="0">
                <a:solidFill>
                  <a:srgbClr val="FFFFFF"/>
                </a:solidFill>
              </a:rPr>
              <a:t> with </a:t>
            </a:r>
            <a:r>
              <a:rPr lang="pl-PL" sz="4800" dirty="0" err="1">
                <a:solidFill>
                  <a:srgbClr val="FFFFFF"/>
                </a:solidFill>
              </a:rPr>
              <a:t>Dependencies</a:t>
            </a:r>
            <a:endParaRPr lang="pl-PL" sz="4800" dirty="0">
              <a:solidFill>
                <a:srgbClr val="FFFFFF"/>
              </a:solidFill>
            </a:endParaRPr>
          </a:p>
        </p:txBody>
      </p:sp>
      <p:sp>
        <p:nvSpPr>
          <p:cNvPr id="40" name="Rectangle 39">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ole tekstowe 2">
            <a:extLst>
              <a:ext uri="{FF2B5EF4-FFF2-40B4-BE49-F238E27FC236}">
                <a16:creationId xmlns:a16="http://schemas.microsoft.com/office/drawing/2014/main" id="{F58AA979-7A04-125A-9D45-FAD32FECB0B3}"/>
              </a:ext>
            </a:extLst>
          </p:cNvPr>
          <p:cNvSpPr txBox="1"/>
          <p:nvPr/>
        </p:nvSpPr>
        <p:spPr>
          <a:xfrm>
            <a:off x="2156300" y="2838887"/>
            <a:ext cx="8826500" cy="1815882"/>
          </a:xfrm>
          <a:prstGeom prst="rect">
            <a:avLst/>
          </a:prstGeom>
          <a:noFill/>
        </p:spPr>
        <p:txBody>
          <a:bodyPr wrap="square" rtlCol="0">
            <a:spAutoFit/>
          </a:bodyPr>
          <a:lstStyle/>
          <a:p>
            <a:r>
              <a:rPr lang="pl-PL" sz="2800" b="1" dirty="0">
                <a:solidFill>
                  <a:schemeClr val="bg1"/>
                </a:solidFill>
              </a:rPr>
              <a:t>T</a:t>
            </a:r>
            <a:r>
              <a:rPr lang="en-US" sz="2800" b="1" i="0" dirty="0">
                <a:solidFill>
                  <a:schemeClr val="bg1"/>
                </a:solidFill>
                <a:effectLst/>
              </a:rPr>
              <a:t>here are basically two ways t</a:t>
            </a:r>
            <a:r>
              <a:rPr lang="pl-PL" sz="2800" b="1" i="0" dirty="0">
                <a:solidFill>
                  <a:schemeClr val="bg1"/>
                </a:solidFill>
                <a:effectLst/>
              </a:rPr>
              <a:t>o </a:t>
            </a:r>
            <a:r>
              <a:rPr lang="pl-PL" sz="2800" b="1" i="0" dirty="0" err="1">
                <a:solidFill>
                  <a:schemeClr val="bg1"/>
                </a:solidFill>
                <a:effectLst/>
              </a:rPr>
              <a:t>add</a:t>
            </a:r>
            <a:r>
              <a:rPr lang="pl-PL" sz="2800" b="1" i="0" dirty="0">
                <a:solidFill>
                  <a:schemeClr val="bg1"/>
                </a:solidFill>
                <a:effectLst/>
              </a:rPr>
              <a:t> </a:t>
            </a:r>
            <a:r>
              <a:rPr lang="pl-PL" sz="2800" b="1" i="0" dirty="0" err="1">
                <a:solidFill>
                  <a:schemeClr val="bg1"/>
                </a:solidFill>
                <a:effectLst/>
              </a:rPr>
              <a:t>library</a:t>
            </a:r>
            <a:r>
              <a:rPr lang="pl-PL" sz="2800" b="1" i="0" dirty="0">
                <a:solidFill>
                  <a:schemeClr val="bg1"/>
                </a:solidFill>
                <a:effectLst/>
              </a:rPr>
              <a:t> </a:t>
            </a:r>
            <a:r>
              <a:rPr lang="pl-PL" sz="2800" b="1" i="0" dirty="0" err="1">
                <a:solidFill>
                  <a:schemeClr val="bg1"/>
                </a:solidFill>
                <a:effectLst/>
              </a:rPr>
              <a:t>JARs</a:t>
            </a:r>
            <a:r>
              <a:rPr lang="en-US" sz="2800" b="1" i="0" dirty="0">
                <a:solidFill>
                  <a:schemeClr val="bg1"/>
                </a:solidFill>
                <a:effectLst/>
              </a:rPr>
              <a:t>: </a:t>
            </a:r>
            <a:endParaRPr lang="pl-PL" sz="2800" b="1" i="0" dirty="0">
              <a:solidFill>
                <a:schemeClr val="bg1"/>
              </a:solidFill>
              <a:effectLst/>
            </a:endParaRPr>
          </a:p>
          <a:p>
            <a:endParaRPr lang="pl-PL" sz="2800" dirty="0">
              <a:solidFill>
                <a:schemeClr val="bg1"/>
              </a:solidFill>
            </a:endParaRPr>
          </a:p>
          <a:p>
            <a:pPr marL="457200" indent="-457200">
              <a:buFont typeface="Arial" panose="020B0604020202020204" pitchFamily="34" charset="0"/>
              <a:buChar char="•"/>
            </a:pPr>
            <a:r>
              <a:rPr lang="en-US" sz="2800" b="0" i="0" dirty="0">
                <a:solidFill>
                  <a:schemeClr val="bg1"/>
                </a:solidFill>
                <a:effectLst/>
              </a:rPr>
              <a:t> add the libraries globally to your Jakarta EE server</a:t>
            </a:r>
            <a:endParaRPr lang="pl-PL" sz="2800" b="0" i="0" dirty="0">
              <a:solidFill>
                <a:schemeClr val="bg1"/>
              </a:solidFill>
              <a:effectLst/>
            </a:endParaRPr>
          </a:p>
          <a:p>
            <a:pPr marL="457200" indent="-457200">
              <a:buFont typeface="Arial" panose="020B0604020202020204" pitchFamily="34" charset="0"/>
              <a:buChar char="•"/>
            </a:pPr>
            <a:r>
              <a:rPr lang="en-US" sz="2800" b="0" i="0" dirty="0">
                <a:solidFill>
                  <a:schemeClr val="bg1"/>
                </a:solidFill>
                <a:effectLst/>
              </a:rPr>
              <a:t> pack the EJB module into an enterprise archive (EAR). </a:t>
            </a:r>
            <a:endParaRPr lang="pl-PL" sz="2800" dirty="0">
              <a:solidFill>
                <a:schemeClr val="bg1"/>
              </a:solidFill>
            </a:endParaRPr>
          </a:p>
        </p:txBody>
      </p:sp>
    </p:spTree>
    <p:extLst>
      <p:ext uri="{BB962C8B-B14F-4D97-AF65-F5344CB8AC3E}">
        <p14:creationId xmlns:p14="http://schemas.microsoft.com/office/powerpoint/2010/main" val="2679565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372C9F69-E7CB-4B81-AEE0-4F4CF542EFA0}"/>
              </a:ext>
            </a:extLst>
          </p:cNvPr>
          <p:cNvSpPr>
            <a:spLocks noGrp="1"/>
          </p:cNvSpPr>
          <p:nvPr>
            <p:ph type="title"/>
          </p:nvPr>
        </p:nvSpPr>
        <p:spPr>
          <a:xfrm>
            <a:off x="1383564" y="348865"/>
            <a:ext cx="9718111" cy="1576446"/>
          </a:xfrm>
        </p:spPr>
        <p:txBody>
          <a:bodyPr anchor="ctr">
            <a:normAutofit/>
          </a:bodyPr>
          <a:lstStyle/>
          <a:p>
            <a:r>
              <a:rPr lang="pl-PL" sz="4000" dirty="0">
                <a:solidFill>
                  <a:srgbClr val="FFFFFF"/>
                </a:solidFill>
              </a:rPr>
              <a:t>DAO – Data </a:t>
            </a:r>
            <a:r>
              <a:rPr lang="pl-PL" sz="4000" dirty="0" err="1">
                <a:solidFill>
                  <a:srgbClr val="FFFFFF"/>
                </a:solidFill>
              </a:rPr>
              <a:t>access</a:t>
            </a:r>
            <a:r>
              <a:rPr lang="pl-PL" sz="4000" dirty="0">
                <a:solidFill>
                  <a:srgbClr val="FFFFFF"/>
                </a:solidFill>
              </a:rPr>
              <a:t> </a:t>
            </a:r>
            <a:r>
              <a:rPr lang="pl-PL" sz="4000" dirty="0" err="1">
                <a:solidFill>
                  <a:srgbClr val="FFFFFF"/>
                </a:solidFill>
              </a:rPr>
              <a:t>object</a:t>
            </a:r>
            <a:endParaRPr lang="pl-PL" sz="4000" dirty="0">
              <a:solidFill>
                <a:srgbClr val="FFFFFF"/>
              </a:solidFill>
            </a:endParaRPr>
          </a:p>
        </p:txBody>
      </p:sp>
      <p:graphicFrame>
        <p:nvGraphicFramePr>
          <p:cNvPr id="5" name="Symbol zastępczy zawartości 2">
            <a:extLst>
              <a:ext uri="{FF2B5EF4-FFF2-40B4-BE49-F238E27FC236}">
                <a16:creationId xmlns:a16="http://schemas.microsoft.com/office/drawing/2014/main" id="{CA4EA51E-E793-4A9C-AD82-5FA7F88C6011}"/>
              </a:ext>
            </a:extLst>
          </p:cNvPr>
          <p:cNvGraphicFramePr>
            <a:graphicFrameLocks noGrp="1"/>
          </p:cNvGraphicFramePr>
          <p:nvPr>
            <p:ph idx="1"/>
            <p:extLst>
              <p:ext uri="{D42A27DB-BD31-4B8C-83A1-F6EECF244321}">
                <p14:modId xmlns:p14="http://schemas.microsoft.com/office/powerpoint/2010/main" val="3811056476"/>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3689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72C9F69-E7CB-4B81-AEE0-4F4CF542EFA0}"/>
              </a:ext>
            </a:extLst>
          </p:cNvPr>
          <p:cNvSpPr>
            <a:spLocks noGrp="1"/>
          </p:cNvSpPr>
          <p:nvPr>
            <p:ph type="title"/>
          </p:nvPr>
        </p:nvSpPr>
        <p:spPr>
          <a:xfrm>
            <a:off x="1383564" y="348865"/>
            <a:ext cx="9718111" cy="1576446"/>
          </a:xfrm>
        </p:spPr>
        <p:txBody>
          <a:bodyPr anchor="ctr">
            <a:normAutofit/>
          </a:bodyPr>
          <a:lstStyle/>
          <a:p>
            <a:r>
              <a:rPr lang="pl-PL" sz="4000" dirty="0">
                <a:solidFill>
                  <a:srgbClr val="FFFFFF"/>
                </a:solidFill>
              </a:rPr>
              <a:t>JPA – Java </a:t>
            </a:r>
            <a:r>
              <a:rPr lang="pl-PL" sz="4000" dirty="0" err="1">
                <a:solidFill>
                  <a:srgbClr val="FFFFFF"/>
                </a:solidFill>
              </a:rPr>
              <a:t>persistence</a:t>
            </a:r>
            <a:r>
              <a:rPr lang="pl-PL" sz="4000" dirty="0">
                <a:solidFill>
                  <a:srgbClr val="FFFFFF"/>
                </a:solidFill>
              </a:rPr>
              <a:t> API</a:t>
            </a:r>
          </a:p>
        </p:txBody>
      </p:sp>
      <p:graphicFrame>
        <p:nvGraphicFramePr>
          <p:cNvPr id="5" name="Symbol zastępczy zawartości 2">
            <a:extLst>
              <a:ext uri="{FF2B5EF4-FFF2-40B4-BE49-F238E27FC236}">
                <a16:creationId xmlns:a16="http://schemas.microsoft.com/office/drawing/2014/main" id="{CA4EA51E-E793-4A9C-AD82-5FA7F88C6011}"/>
              </a:ext>
            </a:extLst>
          </p:cNvPr>
          <p:cNvGraphicFramePr>
            <a:graphicFrameLocks noGrp="1"/>
          </p:cNvGraphicFramePr>
          <p:nvPr>
            <p:ph idx="1"/>
            <p:extLst>
              <p:ext uri="{D42A27DB-BD31-4B8C-83A1-F6EECF244321}">
                <p14:modId xmlns:p14="http://schemas.microsoft.com/office/powerpoint/2010/main" val="3476280165"/>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2876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ytuł 1">
            <a:extLst>
              <a:ext uri="{FF2B5EF4-FFF2-40B4-BE49-F238E27FC236}">
                <a16:creationId xmlns:a16="http://schemas.microsoft.com/office/drawing/2014/main" id="{EDFB8091-9B1F-BC69-C2F7-FAC83FC360F4}"/>
              </a:ext>
            </a:extLst>
          </p:cNvPr>
          <p:cNvSpPr txBox="1">
            <a:spLocks/>
          </p:cNvSpPr>
          <p:nvPr/>
        </p:nvSpPr>
        <p:spPr>
          <a:xfrm>
            <a:off x="699714" y="5490971"/>
            <a:ext cx="6962072" cy="11592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4000" kern="1200">
                <a:solidFill>
                  <a:srgbClr val="FFFFFF"/>
                </a:solidFill>
                <a:latin typeface="+mj-lt"/>
                <a:ea typeface="+mj-ea"/>
                <a:cs typeface="+mj-cs"/>
              </a:rPr>
              <a:t>DAO i JPA</a:t>
            </a:r>
          </a:p>
        </p:txBody>
      </p:sp>
      <p:pic>
        <p:nvPicPr>
          <p:cNvPr id="3" name="Obraz 2">
            <a:extLst>
              <a:ext uri="{FF2B5EF4-FFF2-40B4-BE49-F238E27FC236}">
                <a16:creationId xmlns:a16="http://schemas.microsoft.com/office/drawing/2014/main" id="{72D85B7C-015A-070A-1B04-BFF0B084E3EC}"/>
              </a:ext>
            </a:extLst>
          </p:cNvPr>
          <p:cNvPicPr/>
          <p:nvPr/>
        </p:nvPicPr>
        <p:blipFill>
          <a:blip r:embed="rId2"/>
          <a:stretch>
            <a:fillRect/>
          </a:stretch>
        </p:blipFill>
        <p:spPr>
          <a:xfrm>
            <a:off x="2125319" y="390832"/>
            <a:ext cx="8033980" cy="4519114"/>
          </a:xfrm>
          <a:prstGeom prst="rect">
            <a:avLst/>
          </a:prstGeom>
        </p:spPr>
      </p:pic>
      <p:sp>
        <p:nvSpPr>
          <p:cNvPr id="2" name="Tytuł 1" hidden="1">
            <a:extLst>
              <a:ext uri="{FF2B5EF4-FFF2-40B4-BE49-F238E27FC236}">
                <a16:creationId xmlns:a16="http://schemas.microsoft.com/office/drawing/2014/main" id="{751B64A9-4273-3A4E-70A5-1AB1E54A8C5D}"/>
              </a:ext>
            </a:extLst>
          </p:cNvPr>
          <p:cNvSpPr>
            <a:spLocks noGrp="1"/>
          </p:cNvSpPr>
          <p:nvPr>
            <p:ph type="title"/>
          </p:nvPr>
        </p:nvSpPr>
        <p:spPr/>
        <p:txBody>
          <a:bodyPr/>
          <a:lstStyle/>
          <a:p>
            <a:endParaRPr lang="pl-PL"/>
          </a:p>
        </p:txBody>
      </p:sp>
    </p:spTree>
    <p:extLst>
      <p:ext uri="{BB962C8B-B14F-4D97-AF65-F5344CB8AC3E}">
        <p14:creationId xmlns:p14="http://schemas.microsoft.com/office/powerpoint/2010/main" val="6050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0"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76050EDD-E293-4A32-947F-F3EF91B79C37}"/>
              </a:ext>
            </a:extLst>
          </p:cNvPr>
          <p:cNvSpPr>
            <a:spLocks noGrp="1"/>
          </p:cNvSpPr>
          <p:nvPr>
            <p:ph type="title"/>
          </p:nvPr>
        </p:nvSpPr>
        <p:spPr>
          <a:xfrm>
            <a:off x="466722" y="586855"/>
            <a:ext cx="3201366" cy="3387497"/>
          </a:xfrm>
        </p:spPr>
        <p:txBody>
          <a:bodyPr anchor="b">
            <a:normAutofit/>
          </a:bodyPr>
          <a:lstStyle/>
          <a:p>
            <a:pPr algn="r"/>
            <a:r>
              <a:rPr lang="pl-PL" sz="4000" dirty="0">
                <a:solidFill>
                  <a:srgbClr val="FFFFFF"/>
                </a:solidFill>
              </a:rPr>
              <a:t>DAO i JPA</a:t>
            </a:r>
          </a:p>
        </p:txBody>
      </p:sp>
      <p:sp>
        <p:nvSpPr>
          <p:cNvPr id="3" name="Symbol zastępczy zawartości 2">
            <a:extLst>
              <a:ext uri="{FF2B5EF4-FFF2-40B4-BE49-F238E27FC236}">
                <a16:creationId xmlns:a16="http://schemas.microsoft.com/office/drawing/2014/main" id="{7440289C-D894-4D58-A8C6-3BF78B814D12}"/>
              </a:ext>
            </a:extLst>
          </p:cNvPr>
          <p:cNvSpPr>
            <a:spLocks noGrp="1"/>
          </p:cNvSpPr>
          <p:nvPr>
            <p:ph idx="1"/>
          </p:nvPr>
        </p:nvSpPr>
        <p:spPr>
          <a:xfrm>
            <a:off x="4810259" y="649480"/>
            <a:ext cx="6555347" cy="5546047"/>
          </a:xfrm>
        </p:spPr>
        <p:txBody>
          <a:bodyPr anchor="ctr">
            <a:normAutofit/>
          </a:bodyPr>
          <a:lstStyle/>
          <a:p>
            <a:pPr marL="0" indent="0">
              <a:buNone/>
            </a:pPr>
            <a:r>
              <a:rPr lang="pl-PL" sz="2000" dirty="0"/>
              <a:t>Uważa się, że DAO nie jest już użyteczne po zastosowaniu JPA. Wynika to z faktu, że JPA działa ze wzorcem magazynu domen i ma już wewnętrzny DAO. </a:t>
            </a:r>
          </a:p>
          <a:p>
            <a:pPr marL="0" indent="0">
              <a:buNone/>
            </a:pPr>
            <a:r>
              <a:rPr lang="pl-PL" sz="2000" dirty="0"/>
              <a:t>Jednak dla nas DAO jest dobrym wzorcem do użycia w projektach Java EE. Wynika to z faktu, że JPA ma silniejsze relacje z relacyjnymi bazami danych i jeśli zastąpimy relacyjną bazę danych innym typem źródła danych, być może będziemy musieli usunąć JPA i zamiast tego użyć innego mechanizmu.</a:t>
            </a:r>
          </a:p>
          <a:p>
            <a:pPr marL="0" indent="0">
              <a:buNone/>
            </a:pPr>
            <a:r>
              <a:rPr lang="pl-PL" sz="2000" dirty="0"/>
              <a:t>Jeśli wszystkie wywołania JPA znajdują się wewnątrz DAO, aplikacja zobaczy tylko DAO i JPA i implementacja zostanie ukryta przed aplikacją. To sprawia, że poziom biznesowy jest większy i oddzielony od warstwy integracji i logiki trwałości.</a:t>
            </a:r>
          </a:p>
        </p:txBody>
      </p:sp>
    </p:spTree>
    <p:extLst>
      <p:ext uri="{BB962C8B-B14F-4D97-AF65-F5344CB8AC3E}">
        <p14:creationId xmlns:p14="http://schemas.microsoft.com/office/powerpoint/2010/main" val="1381360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30">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Oval 36">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Tytuł 1">
            <a:extLst>
              <a:ext uri="{FF2B5EF4-FFF2-40B4-BE49-F238E27FC236}">
                <a16:creationId xmlns:a16="http://schemas.microsoft.com/office/drawing/2014/main" id="{4CEDDA9F-D94B-3A6D-0E75-D1B8B63802AC}"/>
              </a:ext>
            </a:extLst>
          </p:cNvPr>
          <p:cNvSpPr txBox="1">
            <a:spLocks/>
          </p:cNvSpPr>
          <p:nvPr/>
        </p:nvSpPr>
        <p:spPr>
          <a:xfrm>
            <a:off x="1386865" y="818984"/>
            <a:ext cx="6596245" cy="326852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r" defTabSz="914400" rtl="0" eaLnBrk="1" fontAlgn="auto" latinLnBrk="0" hangingPunct="1">
              <a:lnSpc>
                <a:spcPct val="90000"/>
              </a:lnSpc>
              <a:spcBef>
                <a:spcPct val="0"/>
              </a:spcBef>
              <a:spcAft>
                <a:spcPts val="600"/>
              </a:spcAft>
              <a:buClrTx/>
              <a:buSzTx/>
              <a:buFontTx/>
              <a:buNone/>
              <a:tabLst/>
              <a:defRPr/>
            </a:pPr>
            <a:r>
              <a:rPr kumimoji="0" lang="pl-PL" sz="4800" b="0" i="0" u="none" strike="noStrike" kern="1200" cap="none" spc="0" normalizeH="0" baseline="0" noProof="0" dirty="0" err="1">
                <a:ln>
                  <a:noFill/>
                </a:ln>
                <a:solidFill>
                  <a:srgbClr val="FFFFFF"/>
                </a:solidFill>
                <a:effectLst/>
                <a:uLnTx/>
                <a:uFillTx/>
                <a:latin typeface="Calibri Light" panose="020F0302020204030204"/>
                <a:ea typeface="+mj-ea"/>
                <a:cs typeface="+mj-cs"/>
              </a:rPr>
              <a:t>Implementing</a:t>
            </a:r>
            <a:r>
              <a:rPr kumimoji="0" lang="pl-PL" sz="4800" b="0" i="0" u="none" strike="noStrike" kern="1200" cap="none" spc="0" normalizeH="0" baseline="0" noProof="0" dirty="0">
                <a:ln>
                  <a:noFill/>
                </a:ln>
                <a:solidFill>
                  <a:srgbClr val="FFFFFF"/>
                </a:solidFill>
                <a:effectLst/>
                <a:uLnTx/>
                <a:uFillTx/>
                <a:latin typeface="Calibri Light" panose="020F0302020204030204"/>
                <a:ea typeface="+mj-ea"/>
                <a:cs typeface="+mj-cs"/>
              </a:rPr>
              <a:t> the </a:t>
            </a:r>
            <a:r>
              <a:rPr kumimoji="0" lang="pl-PL" sz="4800" b="0" i="0" u="none" strike="noStrike" kern="1200" cap="none" spc="0" normalizeH="0" baseline="0" noProof="0" dirty="0" err="1">
                <a:ln>
                  <a:noFill/>
                </a:ln>
                <a:solidFill>
                  <a:srgbClr val="FFFFFF"/>
                </a:solidFill>
                <a:effectLst/>
                <a:uLnTx/>
                <a:uFillTx/>
                <a:latin typeface="Calibri Light" panose="020F0302020204030204"/>
                <a:ea typeface="+mj-ea"/>
                <a:cs typeface="+mj-cs"/>
              </a:rPr>
              <a:t>domain-store</a:t>
            </a:r>
            <a:r>
              <a:rPr kumimoji="0" lang="pl-PL" sz="4800" b="0" i="0" u="none" strike="noStrike" kern="1200" cap="none" spc="0" normalizeH="0" baseline="0" noProof="0" dirty="0">
                <a:ln>
                  <a:noFill/>
                </a:ln>
                <a:solidFill>
                  <a:srgbClr val="FFFFFF"/>
                </a:solidFill>
                <a:effectLst/>
                <a:uLnTx/>
                <a:uFillTx/>
                <a:latin typeface="Calibri Light" panose="020F0302020204030204"/>
                <a:ea typeface="+mj-ea"/>
                <a:cs typeface="+mj-cs"/>
              </a:rPr>
              <a:t> </a:t>
            </a:r>
            <a:r>
              <a:rPr kumimoji="0" lang="pl-PL" sz="4800" b="0" i="0" u="none" strike="noStrike" kern="1200" cap="none" spc="0" normalizeH="0" baseline="0" noProof="0" dirty="0" err="1">
                <a:ln>
                  <a:noFill/>
                </a:ln>
                <a:solidFill>
                  <a:srgbClr val="FFFFFF"/>
                </a:solidFill>
                <a:effectLst/>
                <a:uLnTx/>
                <a:uFillTx/>
                <a:latin typeface="Calibri Light" panose="020F0302020204030204"/>
                <a:ea typeface="+mj-ea"/>
                <a:cs typeface="+mj-cs"/>
              </a:rPr>
              <a:t>pattern</a:t>
            </a:r>
            <a:endParaRPr kumimoji="0" lang="en-US" sz="4800" b="0" i="0" u="none" strike="noStrike" kern="1200" cap="none" spc="0" normalizeH="0" baseline="0" noProof="0" dirty="0">
              <a:ln>
                <a:noFill/>
              </a:ln>
              <a:solidFill>
                <a:srgbClr val="FFFFFF"/>
              </a:solidFill>
              <a:effectLst/>
              <a:uLnTx/>
              <a:uFillTx/>
              <a:latin typeface="Calibri Light" panose="020F0302020204030204"/>
              <a:ea typeface="+mj-ea"/>
              <a:cs typeface="+mj-cs"/>
            </a:endParaRPr>
          </a:p>
        </p:txBody>
      </p:sp>
      <p:sp>
        <p:nvSpPr>
          <p:cNvPr id="39" name="Rectangle 38">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5197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72C9F69-E7CB-4B81-AEE0-4F4CF542EFA0}"/>
              </a:ext>
            </a:extLst>
          </p:cNvPr>
          <p:cNvSpPr>
            <a:spLocks noGrp="1"/>
          </p:cNvSpPr>
          <p:nvPr>
            <p:ph type="title"/>
          </p:nvPr>
        </p:nvSpPr>
        <p:spPr>
          <a:xfrm>
            <a:off x="1383564" y="348865"/>
            <a:ext cx="9718111" cy="1576446"/>
          </a:xfrm>
        </p:spPr>
        <p:txBody>
          <a:bodyPr anchor="ctr">
            <a:normAutofit/>
          </a:bodyPr>
          <a:lstStyle/>
          <a:p>
            <a:pPr marL="0" marR="0" lvl="0" indent="0" defTabSz="914400" rtl="0" eaLnBrk="1" fontAlgn="auto" latinLnBrk="0" hangingPunct="1">
              <a:lnSpc>
                <a:spcPct val="90000"/>
              </a:lnSpc>
              <a:spcBef>
                <a:spcPct val="0"/>
              </a:spcBef>
              <a:spcAft>
                <a:spcPts val="600"/>
              </a:spcAft>
              <a:buClrTx/>
              <a:buSzTx/>
              <a:buFontTx/>
              <a:buNone/>
              <a:tabLst/>
              <a:defRPr/>
            </a:pP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Implementing</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the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domain-store</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pattern</a:t>
            </a:r>
            <a:endParaRPr kumimoji="0" lang="en-US" sz="4000" b="0" i="0" u="none" strike="noStrike" kern="1200" cap="none" spc="0" normalizeH="0" baseline="0" noProof="0" dirty="0">
              <a:ln>
                <a:noFill/>
              </a:ln>
              <a:solidFill>
                <a:srgbClr val="FFFFFF"/>
              </a:solidFill>
              <a:effectLst/>
              <a:uLnTx/>
              <a:uFillTx/>
              <a:latin typeface="Calibri Light" panose="020F0302020204030204"/>
              <a:ea typeface="+mj-ea"/>
              <a:cs typeface="+mj-cs"/>
            </a:endParaRPr>
          </a:p>
        </p:txBody>
      </p:sp>
      <p:graphicFrame>
        <p:nvGraphicFramePr>
          <p:cNvPr id="5" name="Symbol zastępczy zawartości 2">
            <a:extLst>
              <a:ext uri="{FF2B5EF4-FFF2-40B4-BE49-F238E27FC236}">
                <a16:creationId xmlns:a16="http://schemas.microsoft.com/office/drawing/2014/main" id="{CA4EA51E-E793-4A9C-AD82-5FA7F88C6011}"/>
              </a:ext>
            </a:extLst>
          </p:cNvPr>
          <p:cNvGraphicFramePr>
            <a:graphicFrameLocks noGrp="1"/>
          </p:cNvGraphicFramePr>
          <p:nvPr>
            <p:ph idx="1"/>
            <p:extLst>
              <p:ext uri="{D42A27DB-BD31-4B8C-83A1-F6EECF244321}">
                <p14:modId xmlns:p14="http://schemas.microsoft.com/office/powerpoint/2010/main" val="4176200802"/>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9696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72C9F69-E7CB-4B81-AEE0-4F4CF542EFA0}"/>
              </a:ext>
            </a:extLst>
          </p:cNvPr>
          <p:cNvSpPr>
            <a:spLocks noGrp="1"/>
          </p:cNvSpPr>
          <p:nvPr>
            <p:ph type="title"/>
          </p:nvPr>
        </p:nvSpPr>
        <p:spPr>
          <a:xfrm>
            <a:off x="1383564" y="348865"/>
            <a:ext cx="9718111" cy="1576446"/>
          </a:xfrm>
        </p:spPr>
        <p:txBody>
          <a:bodyPr anchor="ctr">
            <a:normAutofit/>
          </a:bodyPr>
          <a:lstStyle/>
          <a:p>
            <a:pPr marL="0" marR="0" lvl="0" indent="0" defTabSz="914400" rtl="0" eaLnBrk="1" fontAlgn="auto" latinLnBrk="0" hangingPunct="1">
              <a:lnSpc>
                <a:spcPct val="90000"/>
              </a:lnSpc>
              <a:spcBef>
                <a:spcPct val="0"/>
              </a:spcBef>
              <a:spcAft>
                <a:spcPts val="600"/>
              </a:spcAft>
              <a:buClrTx/>
              <a:buSzTx/>
              <a:buFontTx/>
              <a:buNone/>
              <a:tabLst/>
              <a:defRPr/>
            </a:pP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Implementing</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the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domain-store</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pattern</a:t>
            </a:r>
            <a:endParaRPr kumimoji="0" lang="en-US" sz="4000" b="0" i="0" u="none" strike="noStrike" kern="1200" cap="none" spc="0" normalizeH="0" baseline="0" noProof="0" dirty="0">
              <a:ln>
                <a:noFill/>
              </a:ln>
              <a:solidFill>
                <a:srgbClr val="FFFFFF"/>
              </a:solidFill>
              <a:effectLst/>
              <a:uLnTx/>
              <a:uFillTx/>
              <a:latin typeface="Calibri Light" panose="020F0302020204030204"/>
              <a:ea typeface="+mj-ea"/>
              <a:cs typeface="+mj-cs"/>
            </a:endParaRPr>
          </a:p>
        </p:txBody>
      </p:sp>
      <p:graphicFrame>
        <p:nvGraphicFramePr>
          <p:cNvPr id="5" name="Symbol zastępczy zawartości 2">
            <a:extLst>
              <a:ext uri="{FF2B5EF4-FFF2-40B4-BE49-F238E27FC236}">
                <a16:creationId xmlns:a16="http://schemas.microsoft.com/office/drawing/2014/main" id="{CA4EA51E-E793-4A9C-AD82-5FA7F88C6011}"/>
              </a:ext>
            </a:extLst>
          </p:cNvPr>
          <p:cNvGraphicFramePr>
            <a:graphicFrameLocks noGrp="1"/>
          </p:cNvGraphicFramePr>
          <p:nvPr>
            <p:ph idx="1"/>
            <p:extLst>
              <p:ext uri="{D42A27DB-BD31-4B8C-83A1-F6EECF244321}">
                <p14:modId xmlns:p14="http://schemas.microsoft.com/office/powerpoint/2010/main" val="1056434987"/>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3090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72C9F69-E7CB-4B81-AEE0-4F4CF542EFA0}"/>
              </a:ext>
            </a:extLst>
          </p:cNvPr>
          <p:cNvSpPr>
            <a:spLocks noGrp="1"/>
          </p:cNvSpPr>
          <p:nvPr>
            <p:ph type="title"/>
          </p:nvPr>
        </p:nvSpPr>
        <p:spPr>
          <a:xfrm>
            <a:off x="1383564" y="348865"/>
            <a:ext cx="9718111" cy="1576446"/>
          </a:xfrm>
        </p:spPr>
        <p:txBody>
          <a:bodyPr anchor="ctr">
            <a:normAutofit/>
          </a:bodyPr>
          <a:lstStyle/>
          <a:p>
            <a:pPr marL="0" marR="0" lvl="0" indent="0" defTabSz="914400" rtl="0" eaLnBrk="1" fontAlgn="auto" latinLnBrk="0" hangingPunct="1">
              <a:lnSpc>
                <a:spcPct val="90000"/>
              </a:lnSpc>
              <a:spcBef>
                <a:spcPct val="0"/>
              </a:spcBef>
              <a:spcAft>
                <a:spcPts val="600"/>
              </a:spcAft>
              <a:buClrTx/>
              <a:buSzTx/>
              <a:buFontTx/>
              <a:buNone/>
              <a:tabLst/>
              <a:defRPr/>
            </a:pP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Implementing</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the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domain-store</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pattern</a:t>
            </a:r>
            <a:endParaRPr kumimoji="0" lang="en-US" sz="4000" b="0" i="0" u="none" strike="noStrike" kern="1200" cap="none" spc="0" normalizeH="0" baseline="0" noProof="0" dirty="0">
              <a:ln>
                <a:noFill/>
              </a:ln>
              <a:solidFill>
                <a:srgbClr val="FFFFFF"/>
              </a:solidFill>
              <a:effectLst/>
              <a:uLnTx/>
              <a:uFillTx/>
              <a:latin typeface="Calibri Light" panose="020F0302020204030204"/>
              <a:ea typeface="+mj-ea"/>
              <a:cs typeface="+mj-cs"/>
            </a:endParaRPr>
          </a:p>
        </p:txBody>
      </p:sp>
      <p:graphicFrame>
        <p:nvGraphicFramePr>
          <p:cNvPr id="5" name="Symbol zastępczy zawartości 2">
            <a:extLst>
              <a:ext uri="{FF2B5EF4-FFF2-40B4-BE49-F238E27FC236}">
                <a16:creationId xmlns:a16="http://schemas.microsoft.com/office/drawing/2014/main" id="{CA4EA51E-E793-4A9C-AD82-5FA7F88C6011}"/>
              </a:ext>
            </a:extLst>
          </p:cNvPr>
          <p:cNvGraphicFramePr>
            <a:graphicFrameLocks noGrp="1"/>
          </p:cNvGraphicFramePr>
          <p:nvPr>
            <p:ph idx="1"/>
            <p:extLst>
              <p:ext uri="{D42A27DB-BD31-4B8C-83A1-F6EECF244321}">
                <p14:modId xmlns:p14="http://schemas.microsoft.com/office/powerpoint/2010/main" val="1145318200"/>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5738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34059B62-A140-5A1C-0ABD-6BFF2472E8F2}"/>
              </a:ext>
            </a:extLst>
          </p:cNvPr>
          <p:cNvSpPr>
            <a:spLocks noGrp="1"/>
          </p:cNvSpPr>
          <p:nvPr>
            <p:ph type="ctrTitle"/>
          </p:nvPr>
        </p:nvSpPr>
        <p:spPr>
          <a:xfrm>
            <a:off x="2026693" y="1030406"/>
            <a:ext cx="8147713" cy="3081242"/>
          </a:xfrm>
        </p:spPr>
        <p:txBody>
          <a:bodyPr anchor="ctr">
            <a:normAutofit/>
          </a:bodyPr>
          <a:lstStyle/>
          <a:p>
            <a:r>
              <a:rPr lang="pl-PL" sz="4800" dirty="0" err="1">
                <a:solidFill>
                  <a:srgbClr val="FFFFFF"/>
                </a:solidFill>
              </a:rPr>
              <a:t>Modularization</a:t>
            </a:r>
            <a:r>
              <a:rPr lang="pl-PL" sz="4800" dirty="0">
                <a:solidFill>
                  <a:srgbClr val="FFFFFF"/>
                </a:solidFill>
              </a:rPr>
              <a:t> with </a:t>
            </a:r>
            <a:r>
              <a:rPr lang="pl-PL" sz="4800" dirty="0" err="1">
                <a:solidFill>
                  <a:srgbClr val="FFFFFF"/>
                </a:solidFill>
              </a:rPr>
              <a:t>EJBs</a:t>
            </a:r>
            <a:endParaRPr lang="pl-PL" sz="4800" dirty="0">
              <a:solidFill>
                <a:srgbClr val="FFFFFF"/>
              </a:solidFill>
            </a:endParaRPr>
          </a:p>
        </p:txBody>
      </p:sp>
    </p:spTree>
    <p:extLst>
      <p:ext uri="{BB962C8B-B14F-4D97-AF65-F5344CB8AC3E}">
        <p14:creationId xmlns:p14="http://schemas.microsoft.com/office/powerpoint/2010/main" val="3324806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72C9F69-E7CB-4B81-AEE0-4F4CF542EFA0}"/>
              </a:ext>
            </a:extLst>
          </p:cNvPr>
          <p:cNvSpPr>
            <a:spLocks noGrp="1"/>
          </p:cNvSpPr>
          <p:nvPr>
            <p:ph type="title"/>
          </p:nvPr>
        </p:nvSpPr>
        <p:spPr>
          <a:xfrm>
            <a:off x="1383564" y="348865"/>
            <a:ext cx="9718111" cy="1576446"/>
          </a:xfrm>
        </p:spPr>
        <p:txBody>
          <a:bodyPr anchor="ctr">
            <a:normAutofit/>
          </a:bodyPr>
          <a:lstStyle/>
          <a:p>
            <a:pPr marL="0" marR="0" lvl="0" indent="0" defTabSz="914400" rtl="0" eaLnBrk="1" fontAlgn="auto" latinLnBrk="0" hangingPunct="1">
              <a:lnSpc>
                <a:spcPct val="90000"/>
              </a:lnSpc>
              <a:spcBef>
                <a:spcPct val="0"/>
              </a:spcBef>
              <a:spcAft>
                <a:spcPts val="600"/>
              </a:spcAft>
              <a:buClrTx/>
              <a:buSzTx/>
              <a:buFontTx/>
              <a:buNone/>
              <a:tabLst/>
              <a:defRPr/>
            </a:pP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Implementing</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the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domain-store</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pattern</a:t>
            </a:r>
            <a:endParaRPr kumimoji="0" lang="en-US" sz="4000" b="0" i="0" u="none" strike="noStrike" kern="1200" cap="none" spc="0" normalizeH="0" baseline="0" noProof="0" dirty="0">
              <a:ln>
                <a:noFill/>
              </a:ln>
              <a:solidFill>
                <a:srgbClr val="FFFFFF"/>
              </a:solidFill>
              <a:effectLst/>
              <a:uLnTx/>
              <a:uFillTx/>
              <a:latin typeface="Calibri Light" panose="020F0302020204030204"/>
              <a:ea typeface="+mj-ea"/>
              <a:cs typeface="+mj-cs"/>
            </a:endParaRPr>
          </a:p>
        </p:txBody>
      </p:sp>
      <p:graphicFrame>
        <p:nvGraphicFramePr>
          <p:cNvPr id="5" name="Symbol zastępczy zawartości 2">
            <a:extLst>
              <a:ext uri="{FF2B5EF4-FFF2-40B4-BE49-F238E27FC236}">
                <a16:creationId xmlns:a16="http://schemas.microsoft.com/office/drawing/2014/main" id="{CA4EA51E-E793-4A9C-AD82-5FA7F88C6011}"/>
              </a:ext>
            </a:extLst>
          </p:cNvPr>
          <p:cNvGraphicFramePr>
            <a:graphicFrameLocks noGrp="1"/>
          </p:cNvGraphicFramePr>
          <p:nvPr>
            <p:ph idx="1"/>
            <p:extLst>
              <p:ext uri="{D42A27DB-BD31-4B8C-83A1-F6EECF244321}">
                <p14:modId xmlns:p14="http://schemas.microsoft.com/office/powerpoint/2010/main" val="2139538590"/>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9716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72C9F69-E7CB-4B81-AEE0-4F4CF542EFA0}"/>
              </a:ext>
            </a:extLst>
          </p:cNvPr>
          <p:cNvSpPr>
            <a:spLocks noGrp="1"/>
          </p:cNvSpPr>
          <p:nvPr>
            <p:ph type="title"/>
          </p:nvPr>
        </p:nvSpPr>
        <p:spPr>
          <a:xfrm>
            <a:off x="1383564" y="348865"/>
            <a:ext cx="9718111" cy="1576446"/>
          </a:xfrm>
        </p:spPr>
        <p:txBody>
          <a:bodyPr anchor="ctr">
            <a:normAutofit/>
          </a:bodyPr>
          <a:lstStyle/>
          <a:p>
            <a:pPr marL="0" marR="0" lvl="0" indent="0" defTabSz="914400" rtl="0" eaLnBrk="1" fontAlgn="auto" latinLnBrk="0" hangingPunct="1">
              <a:lnSpc>
                <a:spcPct val="90000"/>
              </a:lnSpc>
              <a:spcBef>
                <a:spcPct val="0"/>
              </a:spcBef>
              <a:spcAft>
                <a:spcPts val="600"/>
              </a:spcAft>
              <a:buClrTx/>
              <a:buSzTx/>
              <a:buFontTx/>
              <a:buNone/>
              <a:tabLst/>
              <a:defRPr/>
            </a:pP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Implementing</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the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domain-store</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pattern</a:t>
            </a:r>
            <a:endParaRPr kumimoji="0" lang="en-US" sz="4000" b="0" i="0" u="none" strike="noStrike" kern="1200" cap="none" spc="0" normalizeH="0" baseline="0" noProof="0" dirty="0">
              <a:ln>
                <a:noFill/>
              </a:ln>
              <a:solidFill>
                <a:srgbClr val="FFFFFF"/>
              </a:solidFill>
              <a:effectLst/>
              <a:uLnTx/>
              <a:uFillTx/>
              <a:latin typeface="Calibri Light" panose="020F0302020204030204"/>
              <a:ea typeface="+mj-ea"/>
              <a:cs typeface="+mj-cs"/>
            </a:endParaRPr>
          </a:p>
        </p:txBody>
      </p:sp>
      <p:graphicFrame>
        <p:nvGraphicFramePr>
          <p:cNvPr id="5" name="Symbol zastępczy zawartości 2">
            <a:extLst>
              <a:ext uri="{FF2B5EF4-FFF2-40B4-BE49-F238E27FC236}">
                <a16:creationId xmlns:a16="http://schemas.microsoft.com/office/drawing/2014/main" id="{CA4EA51E-E793-4A9C-AD82-5FA7F88C6011}"/>
              </a:ext>
            </a:extLst>
          </p:cNvPr>
          <p:cNvGraphicFramePr>
            <a:graphicFrameLocks noGrp="1"/>
          </p:cNvGraphicFramePr>
          <p:nvPr>
            <p:ph idx="1"/>
            <p:extLst>
              <p:ext uri="{D42A27DB-BD31-4B8C-83A1-F6EECF244321}">
                <p14:modId xmlns:p14="http://schemas.microsoft.com/office/powerpoint/2010/main" val="2090398274"/>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1404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72C9F69-E7CB-4B81-AEE0-4F4CF542EFA0}"/>
              </a:ext>
            </a:extLst>
          </p:cNvPr>
          <p:cNvSpPr>
            <a:spLocks noGrp="1"/>
          </p:cNvSpPr>
          <p:nvPr>
            <p:ph type="title"/>
          </p:nvPr>
        </p:nvSpPr>
        <p:spPr>
          <a:xfrm>
            <a:off x="1383564" y="348865"/>
            <a:ext cx="9718111" cy="1576446"/>
          </a:xfrm>
        </p:spPr>
        <p:txBody>
          <a:bodyPr anchor="ctr">
            <a:normAutofit/>
          </a:bodyPr>
          <a:lstStyle/>
          <a:p>
            <a:pPr marL="0" marR="0" lvl="0" indent="0" defTabSz="914400" rtl="0" eaLnBrk="1" fontAlgn="auto" latinLnBrk="0" hangingPunct="1">
              <a:lnSpc>
                <a:spcPct val="90000"/>
              </a:lnSpc>
              <a:spcBef>
                <a:spcPct val="0"/>
              </a:spcBef>
              <a:spcAft>
                <a:spcPts val="600"/>
              </a:spcAft>
              <a:buClrTx/>
              <a:buSzTx/>
              <a:buFontTx/>
              <a:buNone/>
              <a:tabLst/>
              <a:defRPr/>
            </a:pP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Implementing</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the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domain-store</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pattern</a:t>
            </a:r>
            <a:endParaRPr kumimoji="0" lang="en-US" sz="4000" b="0" i="0" u="none" strike="noStrike" kern="1200" cap="none" spc="0" normalizeH="0" baseline="0" noProof="0" dirty="0">
              <a:ln>
                <a:noFill/>
              </a:ln>
              <a:solidFill>
                <a:srgbClr val="FFFFFF"/>
              </a:solidFill>
              <a:effectLst/>
              <a:uLnTx/>
              <a:uFillTx/>
              <a:latin typeface="Calibri Light" panose="020F0302020204030204"/>
              <a:ea typeface="+mj-ea"/>
              <a:cs typeface="+mj-cs"/>
            </a:endParaRPr>
          </a:p>
        </p:txBody>
      </p:sp>
      <p:graphicFrame>
        <p:nvGraphicFramePr>
          <p:cNvPr id="5" name="Symbol zastępczy zawartości 2">
            <a:extLst>
              <a:ext uri="{FF2B5EF4-FFF2-40B4-BE49-F238E27FC236}">
                <a16:creationId xmlns:a16="http://schemas.microsoft.com/office/drawing/2014/main" id="{CA4EA51E-E793-4A9C-AD82-5FA7F88C6011}"/>
              </a:ext>
            </a:extLst>
          </p:cNvPr>
          <p:cNvGraphicFramePr>
            <a:graphicFrameLocks noGrp="1"/>
          </p:cNvGraphicFramePr>
          <p:nvPr>
            <p:ph idx="1"/>
            <p:extLst>
              <p:ext uri="{D42A27DB-BD31-4B8C-83A1-F6EECF244321}">
                <p14:modId xmlns:p14="http://schemas.microsoft.com/office/powerpoint/2010/main" val="2076781850"/>
              </p:ext>
            </p:extLst>
          </p:nvPr>
        </p:nvGraphicFramePr>
        <p:xfrm>
          <a:off x="-656536" y="2518294"/>
          <a:ext cx="7221196"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Symbol zastępczy zawartości 2">
            <a:extLst>
              <a:ext uri="{FF2B5EF4-FFF2-40B4-BE49-F238E27FC236}">
                <a16:creationId xmlns:a16="http://schemas.microsoft.com/office/drawing/2014/main" id="{1AEA5535-F3C3-EBAE-18A7-60FF6DC0251A}"/>
              </a:ext>
            </a:extLst>
          </p:cNvPr>
          <p:cNvGraphicFramePr>
            <a:graphicFrameLocks/>
          </p:cNvGraphicFramePr>
          <p:nvPr>
            <p:extLst>
              <p:ext uri="{D42A27DB-BD31-4B8C-83A1-F6EECF244321}">
                <p14:modId xmlns:p14="http://schemas.microsoft.com/office/powerpoint/2010/main" val="2815957284"/>
              </p:ext>
            </p:extLst>
          </p:nvPr>
        </p:nvGraphicFramePr>
        <p:xfrm>
          <a:off x="5468826" y="2519267"/>
          <a:ext cx="7221196" cy="368940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02410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ytuł 1">
            <a:extLst>
              <a:ext uri="{FF2B5EF4-FFF2-40B4-BE49-F238E27FC236}">
                <a16:creationId xmlns:a16="http://schemas.microsoft.com/office/drawing/2014/main" id="{372C9F69-E7CB-4B81-AEE0-4F4CF542EFA0}"/>
              </a:ext>
            </a:extLst>
          </p:cNvPr>
          <p:cNvSpPr>
            <a:spLocks noGrp="1"/>
          </p:cNvSpPr>
          <p:nvPr>
            <p:ph type="title"/>
          </p:nvPr>
        </p:nvSpPr>
        <p:spPr>
          <a:xfrm>
            <a:off x="1383564" y="348865"/>
            <a:ext cx="9718111" cy="1576446"/>
          </a:xfrm>
        </p:spPr>
        <p:txBody>
          <a:bodyPr anchor="ctr">
            <a:normAutofit/>
          </a:bodyPr>
          <a:lstStyle/>
          <a:p>
            <a:pPr marL="0" marR="0" lvl="0" indent="0" defTabSz="914400" rtl="0" eaLnBrk="1" fontAlgn="auto" latinLnBrk="0" hangingPunct="1">
              <a:lnSpc>
                <a:spcPct val="90000"/>
              </a:lnSpc>
              <a:spcBef>
                <a:spcPct val="0"/>
              </a:spcBef>
              <a:spcAft>
                <a:spcPts val="600"/>
              </a:spcAft>
              <a:buClrTx/>
              <a:buSzTx/>
              <a:buFontTx/>
              <a:buNone/>
              <a:tabLst/>
              <a:defRPr/>
            </a:pP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Implementing</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the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domain-store</a:t>
            </a:r>
            <a:r>
              <a:rPr kumimoji="0" lang="pl-PL" sz="4000" b="0" i="0" u="none" strike="noStrike" kern="1200" cap="none" spc="0" normalizeH="0" baseline="0" noProof="0" dirty="0">
                <a:ln>
                  <a:noFill/>
                </a:ln>
                <a:solidFill>
                  <a:srgbClr val="FFFFFF"/>
                </a:solidFill>
                <a:effectLst/>
                <a:uLnTx/>
                <a:uFillTx/>
                <a:latin typeface="Calibri Light" panose="020F0302020204030204"/>
                <a:ea typeface="+mj-ea"/>
                <a:cs typeface="+mj-cs"/>
              </a:rPr>
              <a:t> </a:t>
            </a:r>
            <a:r>
              <a:rPr kumimoji="0" lang="pl-PL" sz="4000" b="0" i="0" u="none" strike="noStrike" kern="1200" cap="none" spc="0" normalizeH="0" baseline="0" noProof="0" dirty="0" err="1">
                <a:ln>
                  <a:noFill/>
                </a:ln>
                <a:solidFill>
                  <a:srgbClr val="FFFFFF"/>
                </a:solidFill>
                <a:effectLst/>
                <a:uLnTx/>
                <a:uFillTx/>
                <a:latin typeface="Calibri Light" panose="020F0302020204030204"/>
                <a:ea typeface="+mj-ea"/>
                <a:cs typeface="+mj-cs"/>
              </a:rPr>
              <a:t>pattern</a:t>
            </a:r>
            <a:endParaRPr kumimoji="0" lang="en-US" sz="4000" b="0" i="0" u="none" strike="noStrike" kern="1200" cap="none" spc="0" normalizeH="0" baseline="0" noProof="0" dirty="0">
              <a:ln>
                <a:noFill/>
              </a:ln>
              <a:solidFill>
                <a:srgbClr val="FFFFFF"/>
              </a:solidFill>
              <a:effectLst/>
              <a:uLnTx/>
              <a:uFillTx/>
              <a:latin typeface="Calibri Light" panose="020F0302020204030204"/>
              <a:ea typeface="+mj-ea"/>
              <a:cs typeface="+mj-cs"/>
            </a:endParaRPr>
          </a:p>
        </p:txBody>
      </p:sp>
      <p:graphicFrame>
        <p:nvGraphicFramePr>
          <p:cNvPr id="5" name="Symbol zastępczy zawartości 2">
            <a:extLst>
              <a:ext uri="{FF2B5EF4-FFF2-40B4-BE49-F238E27FC236}">
                <a16:creationId xmlns:a16="http://schemas.microsoft.com/office/drawing/2014/main" id="{CA4EA51E-E793-4A9C-AD82-5FA7F88C6011}"/>
              </a:ext>
            </a:extLst>
          </p:cNvPr>
          <p:cNvGraphicFramePr>
            <a:graphicFrameLocks noGrp="1"/>
          </p:cNvGraphicFramePr>
          <p:nvPr>
            <p:ph idx="1"/>
            <p:extLst>
              <p:ext uri="{D42A27DB-BD31-4B8C-83A1-F6EECF244321}">
                <p14:modId xmlns:p14="http://schemas.microsoft.com/office/powerpoint/2010/main" val="11357117"/>
              </p:ext>
            </p:extLst>
          </p:nvPr>
        </p:nvGraphicFramePr>
        <p:xfrm>
          <a:off x="2485402" y="2585406"/>
          <a:ext cx="7221196"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59724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34059B62-A140-5A1C-0ABD-6BFF2472E8F2}"/>
              </a:ext>
            </a:extLst>
          </p:cNvPr>
          <p:cNvSpPr>
            <a:spLocks noGrp="1"/>
          </p:cNvSpPr>
          <p:nvPr>
            <p:ph type="ctrTitle"/>
          </p:nvPr>
        </p:nvSpPr>
        <p:spPr>
          <a:xfrm>
            <a:off x="4162567" y="818984"/>
            <a:ext cx="6714699" cy="3178689"/>
          </a:xfrm>
        </p:spPr>
        <p:txBody>
          <a:bodyPr>
            <a:normAutofit/>
          </a:bodyPr>
          <a:lstStyle/>
          <a:p>
            <a:pPr algn="l"/>
            <a:r>
              <a:rPr lang="pl-PL" sz="4800">
                <a:solidFill>
                  <a:srgbClr val="FFFFFF"/>
                </a:solidFill>
              </a:rPr>
              <a:t>Service-activator pattern</a:t>
            </a:r>
          </a:p>
        </p:txBody>
      </p:sp>
      <p:sp>
        <p:nvSpPr>
          <p:cNvPr id="21" name="Rectangle 20">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351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0"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6050EDD-E293-4A32-947F-F3EF91B79C37}"/>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Explaining the concept of the service</a:t>
            </a:r>
            <a:r>
              <a:rPr lang="pl-PL" sz="4000">
                <a:solidFill>
                  <a:srgbClr val="FFFFFF"/>
                </a:solidFill>
              </a:rPr>
              <a:t> </a:t>
            </a:r>
            <a:r>
              <a:rPr lang="en-US" sz="4000">
                <a:solidFill>
                  <a:srgbClr val="FFFFFF"/>
                </a:solidFill>
              </a:rPr>
              <a:t>activator</a:t>
            </a:r>
            <a:r>
              <a:rPr lang="pl-PL" sz="4000">
                <a:solidFill>
                  <a:srgbClr val="FFFFFF"/>
                </a:solidFill>
              </a:rPr>
              <a:t> </a:t>
            </a:r>
            <a:r>
              <a:rPr lang="en-US" sz="4000">
                <a:solidFill>
                  <a:srgbClr val="FFFFFF"/>
                </a:solidFill>
              </a:rPr>
              <a:t>pattern</a:t>
            </a:r>
            <a:endParaRPr lang="pl-PL" sz="4000">
              <a:solidFill>
                <a:srgbClr val="FFFFFF"/>
              </a:solidFill>
            </a:endParaRPr>
          </a:p>
        </p:txBody>
      </p:sp>
      <p:sp>
        <p:nvSpPr>
          <p:cNvPr id="3" name="Symbol zastępczy zawartości 2">
            <a:extLst>
              <a:ext uri="{FF2B5EF4-FFF2-40B4-BE49-F238E27FC236}">
                <a16:creationId xmlns:a16="http://schemas.microsoft.com/office/drawing/2014/main" id="{7440289C-D894-4D58-A8C6-3BF78B814D12}"/>
              </a:ext>
            </a:extLst>
          </p:cNvPr>
          <p:cNvSpPr>
            <a:spLocks noGrp="1"/>
          </p:cNvSpPr>
          <p:nvPr>
            <p:ph idx="1"/>
          </p:nvPr>
        </p:nvSpPr>
        <p:spPr>
          <a:xfrm>
            <a:off x="4810259" y="649480"/>
            <a:ext cx="6555347" cy="5546047"/>
          </a:xfrm>
        </p:spPr>
        <p:txBody>
          <a:bodyPr anchor="ctr">
            <a:normAutofit/>
          </a:bodyPr>
          <a:lstStyle/>
          <a:p>
            <a:pPr marL="0" indent="0">
              <a:buNone/>
            </a:pPr>
            <a:r>
              <a:rPr lang="pl-PL" sz="2000"/>
              <a:t>Klient potrzebuje uruchomić usługę, której uruchomienie zajmuje zbyt dużo czasu. W takim przypadku klient nie powinien czekać w sposób synchroniczny na zakończenie.</a:t>
            </a:r>
            <a:br>
              <a:rPr lang="pl-PL" sz="2000"/>
            </a:br>
            <a:br>
              <a:rPr lang="pl-PL" sz="2000"/>
            </a:br>
            <a:r>
              <a:rPr lang="pl-PL" sz="2000"/>
              <a:t>Dlatego też powstał wzorzec projektowy Aktywatora pozwalający na asynchroniczne uruchomienie danej funkcjonalności.</a:t>
            </a:r>
            <a:br>
              <a:rPr lang="pl-PL" sz="2000"/>
            </a:br>
            <a:br>
              <a:rPr lang="pl-PL" sz="2000"/>
            </a:br>
            <a:r>
              <a:rPr lang="pl-PL" sz="2000"/>
              <a:t>Główny zamysł polega na tym, że klient tworzy żądanie, które następnie ląduje w  głównej klasie aktywatora.</a:t>
            </a:r>
            <a:br>
              <a:rPr lang="pl-PL" sz="2000"/>
            </a:br>
            <a:br>
              <a:rPr lang="pl-PL" sz="2000"/>
            </a:br>
            <a:r>
              <a:rPr lang="pl-PL" sz="2000"/>
              <a:t>Występujące rozwiązania implementujące wzorzec:</a:t>
            </a:r>
            <a:br>
              <a:rPr lang="pl-PL" sz="2000"/>
            </a:br>
            <a:r>
              <a:rPr lang="pl-PL" sz="2000"/>
              <a:t>-Java Message Service (JMS)</a:t>
            </a:r>
            <a:br>
              <a:rPr lang="pl-PL" sz="2000"/>
            </a:br>
            <a:r>
              <a:rPr lang="pl-PL" sz="2000"/>
              <a:t>-Asynchroniczne metody EJB (Enterprise JavaBean)</a:t>
            </a:r>
            <a:br>
              <a:rPr lang="pl-PL" sz="2000"/>
            </a:br>
            <a:r>
              <a:rPr lang="pl-PL" sz="2000"/>
              <a:t>-Asynchroniczne</a:t>
            </a:r>
            <a:r>
              <a:rPr lang="en-US" sz="2000"/>
              <a:t> </a:t>
            </a:r>
            <a:r>
              <a:rPr lang="pl-PL" sz="2000"/>
              <a:t>eventy</a:t>
            </a:r>
          </a:p>
        </p:txBody>
      </p:sp>
    </p:spTree>
    <p:extLst>
      <p:ext uri="{BB962C8B-B14F-4D97-AF65-F5344CB8AC3E}">
        <p14:creationId xmlns:p14="http://schemas.microsoft.com/office/powerpoint/2010/main" val="1168531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2D76CFC-945A-4C61-A913-5EEB3810F1A7}"/>
              </a:ext>
            </a:extLst>
          </p:cNvPr>
          <p:cNvSpPr>
            <a:spLocks noGrp="1"/>
          </p:cNvSpPr>
          <p:nvPr>
            <p:ph type="title"/>
          </p:nvPr>
        </p:nvSpPr>
        <p:spPr>
          <a:xfrm>
            <a:off x="1371599" y="5510253"/>
            <a:ext cx="9895951" cy="1033669"/>
          </a:xfrm>
        </p:spPr>
        <p:txBody>
          <a:bodyPr>
            <a:normAutofit/>
          </a:bodyPr>
          <a:lstStyle/>
          <a:p>
            <a:r>
              <a:rPr lang="pl-PL" sz="4000">
                <a:solidFill>
                  <a:srgbClr val="FFFFFF"/>
                </a:solidFill>
              </a:rPr>
              <a:t>Java Message Service (JMS)</a:t>
            </a:r>
          </a:p>
        </p:txBody>
      </p:sp>
      <p:pic>
        <p:nvPicPr>
          <p:cNvPr id="7" name="Obraz 6">
            <a:extLst>
              <a:ext uri="{FF2B5EF4-FFF2-40B4-BE49-F238E27FC236}">
                <a16:creationId xmlns:a16="http://schemas.microsoft.com/office/drawing/2014/main" id="{8CAF7913-4658-48F3-A9A3-91D5DDEDE1A1}"/>
              </a:ext>
            </a:extLst>
          </p:cNvPr>
          <p:cNvPicPr>
            <a:picLocks noChangeAspect="1"/>
          </p:cNvPicPr>
          <p:nvPr/>
        </p:nvPicPr>
        <p:blipFill>
          <a:blip r:embed="rId2"/>
          <a:stretch>
            <a:fillRect/>
          </a:stretch>
        </p:blipFill>
        <p:spPr>
          <a:xfrm>
            <a:off x="1940256" y="503749"/>
            <a:ext cx="8311487" cy="3012914"/>
          </a:xfrm>
          <a:prstGeom prst="rect">
            <a:avLst/>
          </a:prstGeom>
        </p:spPr>
      </p:pic>
      <p:sp>
        <p:nvSpPr>
          <p:cNvPr id="3" name="Symbol zastępczy zawartości 2">
            <a:extLst>
              <a:ext uri="{FF2B5EF4-FFF2-40B4-BE49-F238E27FC236}">
                <a16:creationId xmlns:a16="http://schemas.microsoft.com/office/drawing/2014/main" id="{878C913F-1CD8-4FCB-8887-C93BED6C5273}"/>
              </a:ext>
            </a:extLst>
          </p:cNvPr>
          <p:cNvSpPr>
            <a:spLocks noGrp="1"/>
          </p:cNvSpPr>
          <p:nvPr>
            <p:ph idx="1"/>
          </p:nvPr>
        </p:nvSpPr>
        <p:spPr>
          <a:xfrm>
            <a:off x="1940256" y="3833199"/>
            <a:ext cx="8332826" cy="1119982"/>
          </a:xfrm>
        </p:spPr>
        <p:txBody>
          <a:bodyPr anchor="ctr">
            <a:normAutofit/>
          </a:bodyPr>
          <a:lstStyle/>
          <a:p>
            <a:r>
              <a:rPr lang="pl-PL" sz="1700"/>
              <a:t>JMS jest  to API dla Message-Driven Middleware (MOM), które z kolei jest architekturą zajmującą się wysyłaniem i odbieraniem wiadomości pomiędzy modułami aplikacji, bądź systemami rozproszonymi. JMS zadebiutował w EJB 2.0, tak samo jak message-driven bean (MDB), który nasłuchuje wysyłanych przez klienta żądań. </a:t>
            </a:r>
          </a:p>
        </p:txBody>
      </p:sp>
    </p:spTree>
    <p:extLst>
      <p:ext uri="{BB962C8B-B14F-4D97-AF65-F5344CB8AC3E}">
        <p14:creationId xmlns:p14="http://schemas.microsoft.com/office/powerpoint/2010/main" val="2917872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372C9F69-E7CB-4B81-AEE0-4F4CF542EFA0}"/>
              </a:ext>
            </a:extLst>
          </p:cNvPr>
          <p:cNvSpPr>
            <a:spLocks noGrp="1"/>
          </p:cNvSpPr>
          <p:nvPr>
            <p:ph type="title"/>
          </p:nvPr>
        </p:nvSpPr>
        <p:spPr>
          <a:xfrm>
            <a:off x="1383564" y="348865"/>
            <a:ext cx="9718111" cy="1576446"/>
          </a:xfrm>
        </p:spPr>
        <p:txBody>
          <a:bodyPr anchor="ctr">
            <a:normAutofit/>
          </a:bodyPr>
          <a:lstStyle/>
          <a:p>
            <a:r>
              <a:rPr lang="pl-PL" sz="4000">
                <a:solidFill>
                  <a:srgbClr val="FFFFFF"/>
                </a:solidFill>
              </a:rPr>
              <a:t>Java Message Service (JMS)</a:t>
            </a:r>
          </a:p>
        </p:txBody>
      </p:sp>
      <p:graphicFrame>
        <p:nvGraphicFramePr>
          <p:cNvPr id="5" name="Symbol zastępczy zawartości 2">
            <a:extLst>
              <a:ext uri="{FF2B5EF4-FFF2-40B4-BE49-F238E27FC236}">
                <a16:creationId xmlns:a16="http://schemas.microsoft.com/office/drawing/2014/main" id="{CA4EA51E-E793-4A9C-AD82-5FA7F88C6011}"/>
              </a:ext>
            </a:extLst>
          </p:cNvPr>
          <p:cNvGraphicFramePr>
            <a:graphicFrameLocks noGrp="1"/>
          </p:cNvGraphicFramePr>
          <p:nvPr>
            <p:ph idx="1"/>
            <p:extLst>
              <p:ext uri="{D42A27DB-BD31-4B8C-83A1-F6EECF244321}">
                <p14:modId xmlns:p14="http://schemas.microsoft.com/office/powerpoint/2010/main" val="197105475"/>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38604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8CBAC62-970F-47B7-B9D2-ACFF860987F7}"/>
              </a:ext>
            </a:extLst>
          </p:cNvPr>
          <p:cNvSpPr>
            <a:spLocks noGrp="1"/>
          </p:cNvSpPr>
          <p:nvPr>
            <p:ph type="title"/>
          </p:nvPr>
        </p:nvSpPr>
        <p:spPr>
          <a:xfrm>
            <a:off x="1371599" y="5510253"/>
            <a:ext cx="9895951" cy="1033669"/>
          </a:xfrm>
        </p:spPr>
        <p:txBody>
          <a:bodyPr>
            <a:normAutofit/>
          </a:bodyPr>
          <a:lstStyle/>
          <a:p>
            <a:r>
              <a:rPr lang="pl-PL" sz="3400">
                <a:solidFill>
                  <a:srgbClr val="FFFFFF"/>
                </a:solidFill>
              </a:rPr>
              <a:t>Asynchroniczne metody EJB (Enterprise JavaBean)</a:t>
            </a:r>
            <a:br>
              <a:rPr lang="pl-PL" sz="3400">
                <a:solidFill>
                  <a:srgbClr val="FFFFFF"/>
                </a:solidFill>
              </a:rPr>
            </a:br>
            <a:endParaRPr lang="pl-PL" sz="3400">
              <a:solidFill>
                <a:srgbClr val="FFFFFF"/>
              </a:solidFill>
            </a:endParaRPr>
          </a:p>
        </p:txBody>
      </p:sp>
      <p:pic>
        <p:nvPicPr>
          <p:cNvPr id="5" name="Obraz 4">
            <a:extLst>
              <a:ext uri="{FF2B5EF4-FFF2-40B4-BE49-F238E27FC236}">
                <a16:creationId xmlns:a16="http://schemas.microsoft.com/office/drawing/2014/main" id="{0C090A8B-6B4F-4945-8485-41AF0C1A817C}"/>
              </a:ext>
            </a:extLst>
          </p:cNvPr>
          <p:cNvPicPr>
            <a:picLocks noChangeAspect="1"/>
          </p:cNvPicPr>
          <p:nvPr/>
        </p:nvPicPr>
        <p:blipFill>
          <a:blip r:embed="rId2"/>
          <a:stretch>
            <a:fillRect/>
          </a:stretch>
        </p:blipFill>
        <p:spPr>
          <a:xfrm>
            <a:off x="1940256" y="680369"/>
            <a:ext cx="8311487" cy="2659675"/>
          </a:xfrm>
          <a:prstGeom prst="rect">
            <a:avLst/>
          </a:prstGeom>
        </p:spPr>
      </p:pic>
      <p:sp>
        <p:nvSpPr>
          <p:cNvPr id="3" name="Symbol zastępczy zawartości 2">
            <a:extLst>
              <a:ext uri="{FF2B5EF4-FFF2-40B4-BE49-F238E27FC236}">
                <a16:creationId xmlns:a16="http://schemas.microsoft.com/office/drawing/2014/main" id="{4EC841B7-8370-4993-9A95-FB0BA015A091}"/>
              </a:ext>
            </a:extLst>
          </p:cNvPr>
          <p:cNvSpPr>
            <a:spLocks noGrp="1"/>
          </p:cNvSpPr>
          <p:nvPr>
            <p:ph idx="1"/>
          </p:nvPr>
        </p:nvSpPr>
        <p:spPr>
          <a:xfrm>
            <a:off x="1940256" y="3833199"/>
            <a:ext cx="8332826" cy="1119982"/>
          </a:xfrm>
        </p:spPr>
        <p:txBody>
          <a:bodyPr anchor="ctr">
            <a:normAutofit/>
          </a:bodyPr>
          <a:lstStyle/>
          <a:p>
            <a:r>
              <a:rPr lang="pl-PL" sz="1900"/>
              <a:t>Specyfikacja EJB 3.1  pozwala na używanie adnotacji </a:t>
            </a:r>
            <a:r>
              <a:rPr lang="pl-PL" sz="1900" i="1"/>
              <a:t>@javax.ejb.Asynchronous</a:t>
            </a:r>
            <a:r>
              <a:rPr lang="pl-PL" sz="1900"/>
              <a:t>, której można użyć przy klasie, bądź metodzie. Kiedy użyjemy jej przy klasie, to wszystkie zawarte w niej metody będą asynchroniczne</a:t>
            </a:r>
          </a:p>
        </p:txBody>
      </p:sp>
    </p:spTree>
    <p:extLst>
      <p:ext uri="{BB962C8B-B14F-4D97-AF65-F5344CB8AC3E}">
        <p14:creationId xmlns:p14="http://schemas.microsoft.com/office/powerpoint/2010/main" val="30283292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4CEAEA2B-D5A2-475D-92F7-51CDB85484B8}"/>
              </a:ext>
            </a:extLst>
          </p:cNvPr>
          <p:cNvSpPr>
            <a:spLocks noGrp="1"/>
          </p:cNvSpPr>
          <p:nvPr>
            <p:ph type="title"/>
          </p:nvPr>
        </p:nvSpPr>
        <p:spPr>
          <a:xfrm>
            <a:off x="1383564" y="348865"/>
            <a:ext cx="9718111" cy="1576446"/>
          </a:xfrm>
        </p:spPr>
        <p:txBody>
          <a:bodyPr anchor="ctr">
            <a:normAutofit/>
          </a:bodyPr>
          <a:lstStyle/>
          <a:p>
            <a:r>
              <a:rPr lang="pl-PL" sz="4000">
                <a:solidFill>
                  <a:srgbClr val="FFFFFF"/>
                </a:solidFill>
              </a:rPr>
              <a:t>Asynchroniczne metody EJB</a:t>
            </a:r>
            <a:br>
              <a:rPr lang="pl-PL" sz="4000">
                <a:solidFill>
                  <a:srgbClr val="FFFFFF"/>
                </a:solidFill>
              </a:rPr>
            </a:br>
            <a:r>
              <a:rPr lang="pl-PL" sz="4000">
                <a:solidFill>
                  <a:srgbClr val="FFFFFF"/>
                </a:solidFill>
              </a:rPr>
              <a:t>(Enterprise JavaBean)</a:t>
            </a:r>
          </a:p>
        </p:txBody>
      </p:sp>
      <p:graphicFrame>
        <p:nvGraphicFramePr>
          <p:cNvPr id="5" name="Symbol zastępczy zawartości 2">
            <a:extLst>
              <a:ext uri="{FF2B5EF4-FFF2-40B4-BE49-F238E27FC236}">
                <a16:creationId xmlns:a16="http://schemas.microsoft.com/office/drawing/2014/main" id="{368DECE7-D8B3-4546-A499-E9F442DA0CE2}"/>
              </a:ext>
            </a:extLst>
          </p:cNvPr>
          <p:cNvGraphicFramePr>
            <a:graphicFrameLocks noGrp="1"/>
          </p:cNvGraphicFramePr>
          <p:nvPr>
            <p:ph idx="1"/>
            <p:extLst>
              <p:ext uri="{D42A27DB-BD31-4B8C-83A1-F6EECF244321}">
                <p14:modId xmlns:p14="http://schemas.microsoft.com/office/powerpoint/2010/main" val="2180772312"/>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57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odtytuł 3">
            <a:extLst>
              <a:ext uri="{FF2B5EF4-FFF2-40B4-BE49-F238E27FC236}">
                <a16:creationId xmlns:a16="http://schemas.microsoft.com/office/drawing/2014/main" id="{CD9D8B30-4B86-7768-BB0B-4760887EE046}"/>
              </a:ext>
            </a:extLst>
          </p:cNvPr>
          <p:cNvSpPr>
            <a:spLocks noGrp="1"/>
          </p:cNvSpPr>
          <p:nvPr>
            <p:ph type="subTitle" idx="1"/>
          </p:nvPr>
        </p:nvSpPr>
        <p:spPr>
          <a:xfrm>
            <a:off x="1758541" y="215601"/>
            <a:ext cx="9144000" cy="953712"/>
          </a:xfrm>
        </p:spPr>
        <p:txBody>
          <a:bodyPr>
            <a:normAutofit/>
          </a:bodyPr>
          <a:lstStyle/>
          <a:p>
            <a:r>
              <a:rPr lang="pl-PL" sz="5400" b="0" i="0" dirty="0" err="1">
                <a:solidFill>
                  <a:schemeClr val="bg1"/>
                </a:solidFill>
                <a:effectLst/>
              </a:rPr>
              <a:t>Types</a:t>
            </a:r>
            <a:r>
              <a:rPr lang="pl-PL" sz="5400" b="0" i="0" dirty="0">
                <a:solidFill>
                  <a:schemeClr val="bg1"/>
                </a:solidFill>
                <a:effectLst/>
              </a:rPr>
              <a:t> of </a:t>
            </a:r>
            <a:r>
              <a:rPr lang="pl-PL" sz="5400" b="0" i="0" dirty="0" err="1">
                <a:solidFill>
                  <a:schemeClr val="bg1"/>
                </a:solidFill>
                <a:effectLst/>
              </a:rPr>
              <a:t>Session</a:t>
            </a:r>
            <a:r>
              <a:rPr lang="pl-PL" sz="5400" b="0" i="0" dirty="0">
                <a:solidFill>
                  <a:schemeClr val="bg1"/>
                </a:solidFill>
                <a:effectLst/>
              </a:rPr>
              <a:t> </a:t>
            </a:r>
            <a:r>
              <a:rPr lang="pl-PL" sz="5400" b="0" i="0" dirty="0" err="1">
                <a:solidFill>
                  <a:schemeClr val="bg1"/>
                </a:solidFill>
                <a:effectLst/>
              </a:rPr>
              <a:t>EJBs</a:t>
            </a:r>
            <a:endParaRPr lang="pl-PL" sz="5400" dirty="0">
              <a:solidFill>
                <a:schemeClr val="bg1"/>
              </a:solidFill>
            </a:endParaRPr>
          </a:p>
        </p:txBody>
      </p:sp>
      <p:sp>
        <p:nvSpPr>
          <p:cNvPr id="5" name="pole tekstowe 4">
            <a:extLst>
              <a:ext uri="{FF2B5EF4-FFF2-40B4-BE49-F238E27FC236}">
                <a16:creationId xmlns:a16="http://schemas.microsoft.com/office/drawing/2014/main" id="{735FC269-5A10-0247-45BA-914F19A51E40}"/>
              </a:ext>
            </a:extLst>
          </p:cNvPr>
          <p:cNvSpPr txBox="1"/>
          <p:nvPr/>
        </p:nvSpPr>
        <p:spPr>
          <a:xfrm>
            <a:off x="1266857" y="2089313"/>
            <a:ext cx="10127368" cy="2677656"/>
          </a:xfrm>
          <a:prstGeom prst="rect">
            <a:avLst/>
          </a:prstGeom>
          <a:noFill/>
        </p:spPr>
        <p:txBody>
          <a:bodyPr wrap="square" rtlCol="0">
            <a:spAutoFit/>
          </a:bodyPr>
          <a:lstStyle/>
          <a:p>
            <a:r>
              <a:rPr lang="en-US" sz="2800" b="1" i="0" dirty="0">
                <a:solidFill>
                  <a:schemeClr val="bg1"/>
                </a:solidFill>
                <a:effectLst/>
              </a:rPr>
              <a:t>Session EJBs can be accessed</a:t>
            </a:r>
            <a:r>
              <a:rPr lang="pl-PL" sz="2800" b="1" i="0" dirty="0">
                <a:solidFill>
                  <a:schemeClr val="bg1"/>
                </a:solidFill>
                <a:effectLst/>
              </a:rPr>
              <a:t>:</a:t>
            </a:r>
          </a:p>
          <a:p>
            <a:endParaRPr lang="pl-PL" sz="2800" b="0" i="0" dirty="0">
              <a:solidFill>
                <a:schemeClr val="bg1"/>
              </a:solidFill>
              <a:effectLst/>
            </a:endParaRPr>
          </a:p>
          <a:p>
            <a:pPr marL="285750" indent="-285750">
              <a:buFont typeface="Arial" panose="020B0604020202020204" pitchFamily="34" charset="0"/>
              <a:buChar char="•"/>
            </a:pPr>
            <a:r>
              <a:rPr lang="pl-PL" sz="2800" dirty="0" err="1">
                <a:solidFill>
                  <a:schemeClr val="bg1"/>
                </a:solidFill>
              </a:rPr>
              <a:t>locally</a:t>
            </a:r>
            <a:r>
              <a:rPr lang="pl-PL" sz="2800" dirty="0">
                <a:solidFill>
                  <a:schemeClr val="bg1"/>
                </a:solidFill>
              </a:rPr>
              <a:t> (</a:t>
            </a:r>
            <a:r>
              <a:rPr lang="en-US" sz="2800" b="0" i="0" dirty="0">
                <a:solidFill>
                  <a:schemeClr val="bg1"/>
                </a:solidFill>
                <a:effectLst/>
              </a:rPr>
              <a:t>the same application)</a:t>
            </a:r>
            <a:endParaRPr lang="pl-PL" sz="2800" dirty="0">
              <a:solidFill>
                <a:schemeClr val="bg1"/>
              </a:solidFill>
            </a:endParaRPr>
          </a:p>
          <a:p>
            <a:pPr marL="285750" indent="-285750">
              <a:buFont typeface="Arial" panose="020B0604020202020204" pitchFamily="34" charset="0"/>
              <a:buChar char="•"/>
            </a:pPr>
            <a:r>
              <a:rPr lang="pl-PL" sz="2800" dirty="0" err="1">
                <a:solidFill>
                  <a:schemeClr val="bg1"/>
                </a:solidFill>
              </a:rPr>
              <a:t>remotely</a:t>
            </a:r>
            <a:r>
              <a:rPr lang="pl-PL" sz="2800" dirty="0">
                <a:solidFill>
                  <a:schemeClr val="bg1"/>
                </a:solidFill>
              </a:rPr>
              <a:t> </a:t>
            </a:r>
            <a:r>
              <a:rPr lang="en-US" sz="2800" b="0" i="0" dirty="0">
                <a:solidFill>
                  <a:schemeClr val="bg1"/>
                </a:solidFill>
                <a:effectLst/>
              </a:rPr>
              <a:t>(over the network, method invocation)</a:t>
            </a:r>
            <a:endParaRPr lang="pl-PL" sz="2800" dirty="0">
              <a:solidFill>
                <a:schemeClr val="bg1"/>
              </a:solidFill>
            </a:endParaRPr>
          </a:p>
          <a:p>
            <a:pPr marL="285750" indent="-285750">
              <a:buFont typeface="Arial" panose="020B0604020202020204" pitchFamily="34" charset="0"/>
              <a:buChar char="•"/>
            </a:pPr>
            <a:r>
              <a:rPr lang="pl-PL" sz="2800" dirty="0">
                <a:solidFill>
                  <a:schemeClr val="bg1"/>
                </a:solidFill>
              </a:rPr>
              <a:t>via a web service </a:t>
            </a:r>
            <a:r>
              <a:rPr lang="pl-PL" sz="2800" dirty="0" err="1">
                <a:solidFill>
                  <a:schemeClr val="bg1"/>
                </a:solidFill>
              </a:rPr>
              <a:t>interface</a:t>
            </a:r>
            <a:r>
              <a:rPr lang="pl-PL" sz="2800" dirty="0">
                <a:solidFill>
                  <a:schemeClr val="bg1"/>
                </a:solidFill>
              </a:rPr>
              <a:t> </a:t>
            </a:r>
            <a:r>
              <a:rPr lang="en-US" sz="2800" b="0" i="0" dirty="0">
                <a:solidFill>
                  <a:schemeClr val="bg1"/>
                </a:solidFill>
                <a:effectLst/>
              </a:rPr>
              <a:t>  (distributed applications across heterogeneous networks; HTML, XML, or JSON data formats)</a:t>
            </a:r>
            <a:endParaRPr lang="pl-PL" sz="2800" dirty="0">
              <a:solidFill>
                <a:schemeClr val="bg1"/>
              </a:solidFill>
            </a:endParaRPr>
          </a:p>
        </p:txBody>
      </p:sp>
    </p:spTree>
    <p:extLst>
      <p:ext uri="{BB962C8B-B14F-4D97-AF65-F5344CB8AC3E}">
        <p14:creationId xmlns:p14="http://schemas.microsoft.com/office/powerpoint/2010/main" val="14019490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3D0DA88-6145-4A78-9574-01C5F9A49C86}"/>
              </a:ext>
            </a:extLst>
          </p:cNvPr>
          <p:cNvSpPr>
            <a:spLocks noGrp="1"/>
          </p:cNvSpPr>
          <p:nvPr>
            <p:ph type="title"/>
          </p:nvPr>
        </p:nvSpPr>
        <p:spPr>
          <a:xfrm>
            <a:off x="1371599" y="5510253"/>
            <a:ext cx="9895951" cy="1033669"/>
          </a:xfrm>
        </p:spPr>
        <p:txBody>
          <a:bodyPr>
            <a:normAutofit/>
          </a:bodyPr>
          <a:lstStyle/>
          <a:p>
            <a:r>
              <a:rPr lang="pl-PL" sz="4000">
                <a:solidFill>
                  <a:srgbClr val="FFFFFF"/>
                </a:solidFill>
              </a:rPr>
              <a:t>Asynchroniczne eventy</a:t>
            </a:r>
          </a:p>
        </p:txBody>
      </p:sp>
      <p:pic>
        <p:nvPicPr>
          <p:cNvPr id="5" name="Obraz 4">
            <a:extLst>
              <a:ext uri="{FF2B5EF4-FFF2-40B4-BE49-F238E27FC236}">
                <a16:creationId xmlns:a16="http://schemas.microsoft.com/office/drawing/2014/main" id="{4664B1E9-D2D0-4CE6-AE1D-82EDEBBE0CF2}"/>
              </a:ext>
            </a:extLst>
          </p:cNvPr>
          <p:cNvPicPr>
            <a:picLocks noChangeAspect="1"/>
          </p:cNvPicPr>
          <p:nvPr/>
        </p:nvPicPr>
        <p:blipFill>
          <a:blip r:embed="rId2"/>
          <a:stretch>
            <a:fillRect/>
          </a:stretch>
        </p:blipFill>
        <p:spPr>
          <a:xfrm>
            <a:off x="2675496" y="402570"/>
            <a:ext cx="6841006" cy="3215273"/>
          </a:xfrm>
          <a:prstGeom prst="rect">
            <a:avLst/>
          </a:prstGeom>
        </p:spPr>
      </p:pic>
      <p:sp>
        <p:nvSpPr>
          <p:cNvPr id="3" name="Symbol zastępczy zawartości 2">
            <a:extLst>
              <a:ext uri="{FF2B5EF4-FFF2-40B4-BE49-F238E27FC236}">
                <a16:creationId xmlns:a16="http://schemas.microsoft.com/office/drawing/2014/main" id="{663E40F0-614D-4B1C-8580-7B0A06AA821B}"/>
              </a:ext>
            </a:extLst>
          </p:cNvPr>
          <p:cNvSpPr>
            <a:spLocks noGrp="1"/>
          </p:cNvSpPr>
          <p:nvPr>
            <p:ph idx="1"/>
          </p:nvPr>
        </p:nvSpPr>
        <p:spPr>
          <a:xfrm>
            <a:off x="1940256" y="3833199"/>
            <a:ext cx="8332826" cy="1119982"/>
          </a:xfrm>
        </p:spPr>
        <p:txBody>
          <a:bodyPr anchor="ctr">
            <a:normAutofit/>
          </a:bodyPr>
          <a:lstStyle/>
          <a:p>
            <a:r>
              <a:rPr lang="pl-PL" sz="1300" dirty="0"/>
              <a:t>W Java Enterprise Edition (JEE) mamy mechanizmy eventów będące częścią specyfikacji CDI (</a:t>
            </a:r>
            <a:r>
              <a:rPr lang="pl-PL" sz="1300" dirty="0" err="1"/>
              <a:t>Context</a:t>
            </a:r>
            <a:r>
              <a:rPr lang="pl-PL" sz="1300" dirty="0"/>
              <a:t> and </a:t>
            </a:r>
            <a:r>
              <a:rPr lang="pl-PL" sz="1300" dirty="0" err="1"/>
              <a:t>Dependency</a:t>
            </a:r>
            <a:r>
              <a:rPr lang="pl-PL" sz="1300" dirty="0"/>
              <a:t> </a:t>
            </a:r>
            <a:r>
              <a:rPr lang="pl-PL" sz="1300" dirty="0" err="1"/>
              <a:t>Injection</a:t>
            </a:r>
            <a:r>
              <a:rPr lang="pl-PL" sz="1300" dirty="0"/>
              <a:t>). W CDI 2.0 wprowadzono obsługę asynchronicznych eventów.</a:t>
            </a:r>
          </a:p>
          <a:p>
            <a:r>
              <a:rPr lang="pl-PL" sz="1300" dirty="0"/>
              <a:t>Klasa Producer metodą </a:t>
            </a:r>
            <a:r>
              <a:rPr lang="pl-PL" sz="1300" dirty="0" err="1"/>
              <a:t>fireAsync</a:t>
            </a:r>
            <a:r>
              <a:rPr lang="pl-PL" sz="1300" dirty="0"/>
              <a:t>() „wystrzeliwuje” dany obiekt do </a:t>
            </a:r>
            <a:r>
              <a:rPr lang="pl-PL" sz="1300" dirty="0" err="1"/>
              <a:t>Observera</a:t>
            </a:r>
            <a:r>
              <a:rPr lang="pl-PL" sz="1300" dirty="0"/>
              <a:t>, który następnie wykonuję na nim daną czynność.</a:t>
            </a:r>
            <a:br>
              <a:rPr lang="pl-PL" sz="1300" dirty="0"/>
            </a:br>
            <a:endParaRPr lang="pl-PL" sz="1300" dirty="0"/>
          </a:p>
        </p:txBody>
      </p:sp>
    </p:spTree>
    <p:extLst>
      <p:ext uri="{BB962C8B-B14F-4D97-AF65-F5344CB8AC3E}">
        <p14:creationId xmlns:p14="http://schemas.microsoft.com/office/powerpoint/2010/main" val="3427737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ytuł 1">
            <a:extLst>
              <a:ext uri="{FF2B5EF4-FFF2-40B4-BE49-F238E27FC236}">
                <a16:creationId xmlns:a16="http://schemas.microsoft.com/office/drawing/2014/main" id="{7E6E3DB6-ED51-7911-0C6C-0F59462ABB5B}"/>
              </a:ext>
            </a:extLst>
          </p:cNvPr>
          <p:cNvSpPr>
            <a:spLocks noGrp="1"/>
          </p:cNvSpPr>
          <p:nvPr>
            <p:ph type="title"/>
          </p:nvPr>
        </p:nvSpPr>
        <p:spPr>
          <a:xfrm>
            <a:off x="1383564" y="348865"/>
            <a:ext cx="9718111" cy="1576446"/>
          </a:xfrm>
        </p:spPr>
        <p:txBody>
          <a:bodyPr anchor="ctr">
            <a:normAutofit/>
          </a:bodyPr>
          <a:lstStyle/>
          <a:p>
            <a:r>
              <a:rPr lang="pl-PL" sz="4000">
                <a:solidFill>
                  <a:srgbClr val="FFFFFF"/>
                </a:solidFill>
              </a:rPr>
              <a:t>Asynchroniczne eventy</a:t>
            </a:r>
          </a:p>
        </p:txBody>
      </p:sp>
      <p:graphicFrame>
        <p:nvGraphicFramePr>
          <p:cNvPr id="5" name="Symbol zastępczy zawartości 2">
            <a:extLst>
              <a:ext uri="{FF2B5EF4-FFF2-40B4-BE49-F238E27FC236}">
                <a16:creationId xmlns:a16="http://schemas.microsoft.com/office/drawing/2014/main" id="{73AEA8F5-BB93-4A73-B3EF-96B874337858}"/>
              </a:ext>
            </a:extLst>
          </p:cNvPr>
          <p:cNvGraphicFramePr>
            <a:graphicFrameLocks noGrp="1"/>
          </p:cNvGraphicFramePr>
          <p:nvPr>
            <p:ph idx="1"/>
            <p:extLst>
              <p:ext uri="{D42A27DB-BD31-4B8C-83A1-F6EECF244321}">
                <p14:modId xmlns:p14="http://schemas.microsoft.com/office/powerpoint/2010/main" val="2326822544"/>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2913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44D117B-797A-EE50-2FA5-77C31604E6E9}"/>
              </a:ext>
            </a:extLst>
          </p:cNvPr>
          <p:cNvSpPr>
            <a:spLocks noGrp="1"/>
          </p:cNvSpPr>
          <p:nvPr>
            <p:ph type="title"/>
          </p:nvPr>
        </p:nvSpPr>
        <p:spPr>
          <a:xfrm>
            <a:off x="1136397" y="502021"/>
            <a:ext cx="4959603" cy="1642969"/>
          </a:xfrm>
        </p:spPr>
        <p:txBody>
          <a:bodyPr anchor="b">
            <a:normAutofit/>
          </a:bodyPr>
          <a:lstStyle/>
          <a:p>
            <a:r>
              <a:rPr lang="pl-PL" sz="4000"/>
              <a:t>EAR – Enterprise Archive</a:t>
            </a:r>
          </a:p>
        </p:txBody>
      </p:sp>
      <p:sp>
        <p:nvSpPr>
          <p:cNvPr id="3" name="Symbol zastępczy zawartości 2">
            <a:extLst>
              <a:ext uri="{FF2B5EF4-FFF2-40B4-BE49-F238E27FC236}">
                <a16:creationId xmlns:a16="http://schemas.microsoft.com/office/drawing/2014/main" id="{AB9DCB2A-B646-831C-2BD0-6976CD6A0987}"/>
              </a:ext>
            </a:extLst>
          </p:cNvPr>
          <p:cNvSpPr>
            <a:spLocks noGrp="1"/>
          </p:cNvSpPr>
          <p:nvPr>
            <p:ph idx="1"/>
          </p:nvPr>
        </p:nvSpPr>
        <p:spPr>
          <a:xfrm>
            <a:off x="1136397" y="2418408"/>
            <a:ext cx="4959603" cy="3522569"/>
          </a:xfrm>
        </p:spPr>
        <p:txBody>
          <a:bodyPr anchor="t">
            <a:normAutofit/>
          </a:bodyPr>
          <a:lstStyle/>
          <a:p>
            <a:r>
              <a:rPr lang="pl-PL" sz="1600" b="0" i="0">
                <a:effectLst/>
                <a:latin typeface="Calibri" panose="020F0502020204030204" pitchFamily="34" charset="0"/>
                <a:cs typeface="Calibri" panose="020F0502020204030204" pitchFamily="34" charset="0"/>
              </a:rPr>
              <a:t>EAR to skrót od Enterprise Archive. Jest to plik archiwum Javy, który zawiera w sobie wiele modułów aplikacji J2EE (Java Platform, Enterprise Edition) oraz dodatkowe pliki konfiguracyjne. Może zawierać różne rodzaje modułów, takie jak EJB (Enterprise JavaBeans), pliki JAR (Java Archive), pliki WAR (Web Archive) i pliki RAR (Resource Adapter Archive).</a:t>
            </a:r>
          </a:p>
          <a:p>
            <a:endParaRPr lang="pl-PL" sz="1600" b="0" i="0">
              <a:effectLst/>
              <a:latin typeface="Calibri" panose="020F0502020204030204" pitchFamily="34" charset="0"/>
              <a:cs typeface="Calibri" panose="020F0502020204030204" pitchFamily="34" charset="0"/>
            </a:endParaRPr>
          </a:p>
          <a:p>
            <a:r>
              <a:rPr lang="pl-PL" sz="1600" b="0" i="0">
                <a:effectLst/>
                <a:latin typeface="Calibri" panose="020F0502020204030204" pitchFamily="34" charset="0"/>
                <a:cs typeface="Calibri" panose="020F0502020204030204" pitchFamily="34" charset="0"/>
              </a:rPr>
              <a:t>Plik EAR jest używany do wdrożenia aplikacji J2EE na serwerze aplikacyjnym lub kontenerze aplikacyjnym, takim jak Apache Tomcat lub IBM WebSphere. Może być również używany do przenoszenia aplikacji pomiędzy środowiskami testowymi i produkcyjnymi.</a:t>
            </a:r>
          </a:p>
          <a:p>
            <a:endParaRPr lang="pl-PL" sz="1600"/>
          </a:p>
        </p:txBody>
      </p:sp>
      <p:pic>
        <p:nvPicPr>
          <p:cNvPr id="2050" name="Picture 2" descr="What is basically JAR , WAR ,EAR file in java . | by i.ravi.pandey(Dev.) |  Medium">
            <a:extLst>
              <a:ext uri="{FF2B5EF4-FFF2-40B4-BE49-F238E27FC236}">
                <a16:creationId xmlns:a16="http://schemas.microsoft.com/office/drawing/2014/main" id="{46FA84EC-5C7B-3B0F-7968-10CA4B0199A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512442" y="1101928"/>
            <a:ext cx="5201023" cy="4240386"/>
          </a:xfrm>
          <a:prstGeom prst="rect">
            <a:avLst/>
          </a:prstGeom>
          <a:noFill/>
          <a:extLst>
            <a:ext uri="{909E8E84-426E-40DD-AFC4-6F175D3DCCD1}">
              <a14:hiddenFill xmlns:a14="http://schemas.microsoft.com/office/drawing/2010/main">
                <a:solidFill>
                  <a:srgbClr val="FFFFFF"/>
                </a:solidFill>
              </a14:hiddenFill>
            </a:ext>
          </a:extLst>
        </p:spPr>
      </p:pic>
      <p:sp>
        <p:nvSpPr>
          <p:cNvPr id="2057" name="Rectangle 2056">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04232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856653E-8868-9C0D-A253-42EAD61E4E37}"/>
              </a:ext>
            </a:extLst>
          </p:cNvPr>
          <p:cNvSpPr>
            <a:spLocks noGrp="1"/>
          </p:cNvSpPr>
          <p:nvPr>
            <p:ph type="title"/>
          </p:nvPr>
        </p:nvSpPr>
        <p:spPr>
          <a:xfrm>
            <a:off x="1371599" y="294538"/>
            <a:ext cx="9895951" cy="1033669"/>
          </a:xfrm>
        </p:spPr>
        <p:txBody>
          <a:bodyPr>
            <a:normAutofit/>
          </a:bodyPr>
          <a:lstStyle/>
          <a:p>
            <a:r>
              <a:rPr lang="pl-PL" sz="4000" dirty="0">
                <a:solidFill>
                  <a:srgbClr val="FFFFFF"/>
                </a:solidFill>
              </a:rPr>
              <a:t>Struktura pliku EAR</a:t>
            </a:r>
          </a:p>
        </p:txBody>
      </p:sp>
      <p:pic>
        <p:nvPicPr>
          <p:cNvPr id="1026" name="Picture 2" descr="Diagram of EAR file structure. META-INF and web, application client, EJB, and resource adapter modules are under the assembly root.">
            <a:extLst>
              <a:ext uri="{FF2B5EF4-FFF2-40B4-BE49-F238E27FC236}">
                <a16:creationId xmlns:a16="http://schemas.microsoft.com/office/drawing/2014/main" id="{0E6A6F6B-D9B9-B663-8796-EF1362E5833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71798" y="2441734"/>
            <a:ext cx="6248400" cy="3314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61874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2151139A-886F-4B97-8815-729AD383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4" name="Rectangle 23">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492"/>
            <a:ext cx="12191998" cy="1575955"/>
          </a:xfrm>
          <a:prstGeom prst="rect">
            <a:avLst/>
          </a:prstGeom>
          <a:gradFill>
            <a:gsLst>
              <a:gs pos="0">
                <a:schemeClr val="accent1">
                  <a:lumMod val="50000"/>
                </a:scheme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35"/>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D3539FEE-81D3-4406-802E-60B20B16F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8" y="-5307777"/>
            <a:ext cx="1576446" cy="12192001"/>
          </a:xfrm>
          <a:prstGeom prst="rect">
            <a:avLst/>
          </a:prstGeom>
          <a:gradFill>
            <a:gsLst>
              <a:gs pos="16000">
                <a:srgbClr val="000000">
                  <a:alpha val="0"/>
                </a:srgbClr>
              </a:gs>
              <a:gs pos="99000">
                <a:srgbClr val="000000">
                  <a:alpha val="87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DC701763-729E-462F-A5A8-E0DEFEB1E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986"/>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1C23D8D-06A8-E57A-6E92-638DDE4DACB2}"/>
              </a:ext>
            </a:extLst>
          </p:cNvPr>
          <p:cNvSpPr>
            <a:spLocks noGrp="1"/>
          </p:cNvSpPr>
          <p:nvPr>
            <p:ph type="title"/>
          </p:nvPr>
        </p:nvSpPr>
        <p:spPr>
          <a:xfrm>
            <a:off x="699714" y="353160"/>
            <a:ext cx="7091300" cy="898581"/>
          </a:xfrm>
        </p:spPr>
        <p:txBody>
          <a:bodyPr vert="horz" lIns="91440" tIns="45720" rIns="91440" bIns="45720" rtlCol="0" anchor="ctr">
            <a:normAutofit/>
          </a:bodyPr>
          <a:lstStyle/>
          <a:p>
            <a:r>
              <a:rPr lang="en-US" sz="4000">
                <a:solidFill>
                  <a:srgbClr val="FFFFFF"/>
                </a:solidFill>
              </a:rPr>
              <a:t>Tworzenie</a:t>
            </a:r>
            <a:r>
              <a:rPr lang="en-US" sz="4000" dirty="0">
                <a:solidFill>
                  <a:srgbClr val="FFFFFF"/>
                </a:solidFill>
              </a:rPr>
              <a:t> </a:t>
            </a:r>
            <a:r>
              <a:rPr lang="en-US" sz="4000">
                <a:solidFill>
                  <a:srgbClr val="FFFFFF"/>
                </a:solidFill>
              </a:rPr>
              <a:t>pliku</a:t>
            </a:r>
            <a:r>
              <a:rPr lang="en-US" sz="4000" dirty="0">
                <a:solidFill>
                  <a:srgbClr val="FFFFFF"/>
                </a:solidFill>
              </a:rPr>
              <a:t> EAR</a:t>
            </a:r>
          </a:p>
        </p:txBody>
      </p:sp>
      <p:pic>
        <p:nvPicPr>
          <p:cNvPr id="5" name="Obraz 4">
            <a:extLst>
              <a:ext uri="{FF2B5EF4-FFF2-40B4-BE49-F238E27FC236}">
                <a16:creationId xmlns:a16="http://schemas.microsoft.com/office/drawing/2014/main" id="{810606B7-8DB1-BB56-B13A-FF56019A32E4}"/>
              </a:ext>
            </a:extLst>
          </p:cNvPr>
          <p:cNvPicPr>
            <a:picLocks noChangeAspect="1"/>
          </p:cNvPicPr>
          <p:nvPr/>
        </p:nvPicPr>
        <p:blipFill>
          <a:blip r:embed="rId3"/>
          <a:stretch>
            <a:fillRect/>
          </a:stretch>
        </p:blipFill>
        <p:spPr>
          <a:xfrm>
            <a:off x="4577551" y="2115190"/>
            <a:ext cx="4345257" cy="3997637"/>
          </a:xfrm>
          <a:prstGeom prst="rect">
            <a:avLst/>
          </a:prstGeom>
        </p:spPr>
      </p:pic>
      <p:pic>
        <p:nvPicPr>
          <p:cNvPr id="4" name="Symbol zastępczy zawartości 3">
            <a:extLst>
              <a:ext uri="{FF2B5EF4-FFF2-40B4-BE49-F238E27FC236}">
                <a16:creationId xmlns:a16="http://schemas.microsoft.com/office/drawing/2014/main" id="{A4CF38A4-389F-4E26-F1CB-279AF42D9BD4}"/>
              </a:ext>
            </a:extLst>
          </p:cNvPr>
          <p:cNvPicPr>
            <a:picLocks noGrp="1" noChangeAspect="1"/>
          </p:cNvPicPr>
          <p:nvPr>
            <p:ph idx="1"/>
          </p:nvPr>
        </p:nvPicPr>
        <p:blipFill>
          <a:blip r:embed="rId4"/>
          <a:stretch>
            <a:fillRect/>
          </a:stretch>
        </p:blipFill>
        <p:spPr>
          <a:xfrm>
            <a:off x="699714" y="2087186"/>
            <a:ext cx="3388161" cy="3997831"/>
          </a:xfrm>
          <a:prstGeom prst="rect">
            <a:avLst/>
          </a:prstGeom>
        </p:spPr>
      </p:pic>
    </p:spTree>
    <p:extLst>
      <p:ext uri="{BB962C8B-B14F-4D97-AF65-F5344CB8AC3E}">
        <p14:creationId xmlns:p14="http://schemas.microsoft.com/office/powerpoint/2010/main" val="24179159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4059B62-A140-5A1C-0ABD-6BFF2472E8F2}"/>
              </a:ext>
            </a:extLst>
          </p:cNvPr>
          <p:cNvSpPr>
            <a:spLocks noGrp="1"/>
          </p:cNvSpPr>
          <p:nvPr>
            <p:ph type="ctrTitle"/>
          </p:nvPr>
        </p:nvSpPr>
        <p:spPr>
          <a:xfrm>
            <a:off x="466722" y="586855"/>
            <a:ext cx="3201366" cy="3387497"/>
          </a:xfrm>
        </p:spPr>
        <p:txBody>
          <a:bodyPr vert="horz" lIns="91440" tIns="45720" rIns="91440" bIns="45720" rtlCol="0" anchor="b">
            <a:normAutofit/>
          </a:bodyPr>
          <a:lstStyle/>
          <a:p>
            <a:pPr algn="r"/>
            <a:r>
              <a:rPr lang="pl-PL" sz="4000" kern="1200" dirty="0" err="1">
                <a:solidFill>
                  <a:srgbClr val="FFFFFF"/>
                </a:solidFill>
                <a:latin typeface="+mj-lt"/>
                <a:ea typeface="+mj-ea"/>
                <a:cs typeface="+mj-cs"/>
              </a:rPr>
              <a:t>Asynchronous</a:t>
            </a:r>
            <a:r>
              <a:rPr lang="pl-PL" sz="4000" kern="1200" dirty="0">
                <a:solidFill>
                  <a:srgbClr val="FFFFFF"/>
                </a:solidFill>
                <a:latin typeface="+mj-lt"/>
                <a:ea typeface="+mj-ea"/>
                <a:cs typeface="+mj-cs"/>
              </a:rPr>
              <a:t> EJB </a:t>
            </a:r>
            <a:r>
              <a:rPr lang="pl-PL" sz="4000" kern="1200" dirty="0" err="1">
                <a:solidFill>
                  <a:srgbClr val="FFFFFF"/>
                </a:solidFill>
                <a:latin typeface="+mj-lt"/>
                <a:ea typeface="+mj-ea"/>
                <a:cs typeface="+mj-cs"/>
              </a:rPr>
              <a:t>Invocation</a:t>
            </a:r>
            <a:endParaRPr lang="en-US" sz="4000" kern="1200" dirty="0">
              <a:solidFill>
                <a:srgbClr val="FFFFFF"/>
              </a:solidFill>
              <a:latin typeface="+mj-lt"/>
              <a:ea typeface="+mj-ea"/>
              <a:cs typeface="+mj-cs"/>
            </a:endParaRPr>
          </a:p>
        </p:txBody>
      </p:sp>
      <p:sp>
        <p:nvSpPr>
          <p:cNvPr id="3" name="Podtytuł 2">
            <a:extLst>
              <a:ext uri="{FF2B5EF4-FFF2-40B4-BE49-F238E27FC236}">
                <a16:creationId xmlns:a16="http://schemas.microsoft.com/office/drawing/2014/main" id="{3F84BA20-F31C-6C01-89E6-1EC8CACCB88D}"/>
              </a:ext>
            </a:extLst>
          </p:cNvPr>
          <p:cNvSpPr>
            <a:spLocks noGrp="1"/>
          </p:cNvSpPr>
          <p:nvPr>
            <p:ph type="subTitle" idx="1"/>
          </p:nvPr>
        </p:nvSpPr>
        <p:spPr>
          <a:xfrm>
            <a:off x="4810259" y="649480"/>
            <a:ext cx="6555347" cy="5546047"/>
          </a:xfrm>
        </p:spPr>
        <p:txBody>
          <a:bodyPr vert="horz" lIns="91440" tIns="45720" rIns="91440" bIns="45720" rtlCol="0" anchor="ctr">
            <a:normAutofit/>
          </a:bodyPr>
          <a:lstStyle/>
          <a:p>
            <a:pPr marL="114300" algn="l"/>
            <a:r>
              <a:rPr lang="pl-PL" sz="1400" b="1" dirty="0">
                <a:solidFill>
                  <a:srgbClr val="0000FF"/>
                </a:solidFill>
                <a:effectLst/>
                <a:latin typeface="Courier New" panose="02070309020205020404" pitchFamily="49" charset="0"/>
              </a:rPr>
              <a:t>import</a:t>
            </a:r>
            <a:r>
              <a:rPr lang="pl-PL" sz="1400" dirty="0">
                <a:solidFill>
                  <a:srgbClr val="000000"/>
                </a:solidFill>
                <a:effectLst/>
                <a:latin typeface="Courier New" panose="02070309020205020404" pitchFamily="49" charset="0"/>
              </a:rPr>
              <a:t> </a:t>
            </a:r>
            <a:r>
              <a:rPr lang="pl-PL" sz="1400" dirty="0" err="1">
                <a:solidFill>
                  <a:srgbClr val="000000"/>
                </a:solidFill>
                <a:effectLst/>
                <a:latin typeface="Courier New" panose="02070309020205020404" pitchFamily="49" charset="0"/>
              </a:rPr>
              <a:t>java</a:t>
            </a:r>
            <a:r>
              <a:rPr lang="pl-PL" sz="1400" b="1" dirty="0" err="1">
                <a:solidFill>
                  <a:srgbClr val="000080"/>
                </a:solidFill>
                <a:effectLst/>
                <a:latin typeface="Courier New" panose="02070309020205020404" pitchFamily="49" charset="0"/>
              </a:rPr>
              <a:t>.</a:t>
            </a:r>
            <a:r>
              <a:rPr lang="pl-PL" sz="1400" dirty="0" err="1">
                <a:solidFill>
                  <a:srgbClr val="000000"/>
                </a:solidFill>
                <a:effectLst/>
                <a:latin typeface="Courier New" panose="02070309020205020404" pitchFamily="49" charset="0"/>
              </a:rPr>
              <a:t>util</a:t>
            </a:r>
            <a:r>
              <a:rPr lang="pl-PL" sz="1400" b="1" dirty="0" err="1">
                <a:solidFill>
                  <a:srgbClr val="000080"/>
                </a:solidFill>
                <a:effectLst/>
                <a:latin typeface="Courier New" panose="02070309020205020404" pitchFamily="49" charset="0"/>
              </a:rPr>
              <a:t>.</a:t>
            </a:r>
            <a:r>
              <a:rPr lang="pl-PL" sz="1400" dirty="0" err="1">
                <a:solidFill>
                  <a:srgbClr val="000000"/>
                </a:solidFill>
                <a:effectLst/>
                <a:latin typeface="Courier New" panose="02070309020205020404" pitchFamily="49" charset="0"/>
              </a:rPr>
              <a:t>concurrent</a:t>
            </a:r>
            <a:r>
              <a:rPr lang="pl-PL" sz="1400" b="1" dirty="0" err="1">
                <a:solidFill>
                  <a:srgbClr val="000080"/>
                </a:solidFill>
                <a:effectLst/>
                <a:latin typeface="Courier New" panose="02070309020205020404" pitchFamily="49" charset="0"/>
              </a:rPr>
              <a:t>.</a:t>
            </a:r>
            <a:r>
              <a:rPr lang="pl-PL" sz="1400" dirty="0" err="1">
                <a:solidFill>
                  <a:srgbClr val="000000"/>
                </a:solidFill>
                <a:effectLst/>
                <a:latin typeface="Courier New" panose="02070309020205020404" pitchFamily="49" charset="0"/>
              </a:rPr>
              <a:t>Future</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br>
              <a:rPr lang="pl-PL" sz="1400" dirty="0">
                <a:solidFill>
                  <a:srgbClr val="000000"/>
                </a:solidFill>
                <a:effectLst/>
                <a:latin typeface="Courier New" panose="02070309020205020404" pitchFamily="49" charset="0"/>
              </a:rPr>
            </a:br>
            <a:r>
              <a:rPr lang="pl-PL" sz="1400" b="1" dirty="0">
                <a:solidFill>
                  <a:srgbClr val="0000FF"/>
                </a:solidFill>
                <a:effectLst/>
                <a:latin typeface="Courier New" panose="02070309020205020404" pitchFamily="49" charset="0"/>
              </a:rPr>
              <a:t>import</a:t>
            </a:r>
            <a:r>
              <a:rPr lang="pl-PL" sz="1400" dirty="0">
                <a:solidFill>
                  <a:srgbClr val="000000"/>
                </a:solidFill>
                <a:effectLst/>
                <a:latin typeface="Courier New" panose="02070309020205020404" pitchFamily="49" charset="0"/>
              </a:rPr>
              <a:t> </a:t>
            </a:r>
            <a:r>
              <a:rPr lang="pl-PL" sz="1400" dirty="0" err="1">
                <a:solidFill>
                  <a:srgbClr val="000000"/>
                </a:solidFill>
                <a:effectLst/>
                <a:latin typeface="Courier New" panose="02070309020205020404" pitchFamily="49" charset="0"/>
              </a:rPr>
              <a:t>javax</a:t>
            </a:r>
            <a:r>
              <a:rPr lang="pl-PL" sz="1400" b="1" dirty="0" err="1">
                <a:solidFill>
                  <a:srgbClr val="000080"/>
                </a:solidFill>
                <a:effectLst/>
                <a:latin typeface="Courier New" panose="02070309020205020404" pitchFamily="49" charset="0"/>
              </a:rPr>
              <a:t>.</a:t>
            </a:r>
            <a:r>
              <a:rPr lang="pl-PL" sz="1400" dirty="0" err="1">
                <a:solidFill>
                  <a:srgbClr val="000000"/>
                </a:solidFill>
                <a:effectLst/>
                <a:latin typeface="Courier New" panose="02070309020205020404" pitchFamily="49" charset="0"/>
              </a:rPr>
              <a:t>ejb</a:t>
            </a:r>
            <a:r>
              <a:rPr lang="pl-PL" sz="1400" b="1" dirty="0" err="1">
                <a:solidFill>
                  <a:srgbClr val="000080"/>
                </a:solidFill>
                <a:effectLst/>
                <a:latin typeface="Courier New" panose="02070309020205020404" pitchFamily="49" charset="0"/>
              </a:rPr>
              <a:t>.</a:t>
            </a:r>
            <a:r>
              <a:rPr lang="pl-PL" sz="1400" dirty="0" err="1">
                <a:solidFill>
                  <a:srgbClr val="000000"/>
                </a:solidFill>
                <a:effectLst/>
                <a:latin typeface="Courier New" panose="02070309020205020404" pitchFamily="49" charset="0"/>
              </a:rPr>
              <a:t>AsyncResult</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br>
              <a:rPr lang="pl-PL" sz="1400" dirty="0">
                <a:solidFill>
                  <a:srgbClr val="000000"/>
                </a:solidFill>
                <a:effectLst/>
                <a:latin typeface="Courier New" panose="02070309020205020404" pitchFamily="49" charset="0"/>
              </a:rPr>
            </a:br>
            <a:r>
              <a:rPr lang="pl-PL" sz="1400" b="1" dirty="0">
                <a:solidFill>
                  <a:srgbClr val="0000FF"/>
                </a:solidFill>
                <a:effectLst/>
                <a:latin typeface="Courier New" panose="02070309020205020404" pitchFamily="49" charset="0"/>
              </a:rPr>
              <a:t>import</a:t>
            </a:r>
            <a:r>
              <a:rPr lang="pl-PL" sz="1400" dirty="0">
                <a:solidFill>
                  <a:srgbClr val="000000"/>
                </a:solidFill>
                <a:effectLst/>
                <a:latin typeface="Courier New" panose="02070309020205020404" pitchFamily="49" charset="0"/>
              </a:rPr>
              <a:t> </a:t>
            </a:r>
            <a:r>
              <a:rPr lang="pl-PL" sz="1400" dirty="0" err="1">
                <a:solidFill>
                  <a:srgbClr val="000000"/>
                </a:solidFill>
                <a:effectLst/>
                <a:latin typeface="Courier New" panose="02070309020205020404" pitchFamily="49" charset="0"/>
              </a:rPr>
              <a:t>javax</a:t>
            </a:r>
            <a:r>
              <a:rPr lang="pl-PL" sz="1400" b="1" dirty="0" err="1">
                <a:solidFill>
                  <a:srgbClr val="000080"/>
                </a:solidFill>
                <a:effectLst/>
                <a:latin typeface="Courier New" panose="02070309020205020404" pitchFamily="49" charset="0"/>
              </a:rPr>
              <a:t>.</a:t>
            </a:r>
            <a:r>
              <a:rPr lang="pl-PL" sz="1400" dirty="0" err="1">
                <a:solidFill>
                  <a:srgbClr val="000000"/>
                </a:solidFill>
                <a:effectLst/>
                <a:latin typeface="Courier New" panose="02070309020205020404" pitchFamily="49" charset="0"/>
              </a:rPr>
              <a:t>ejb</a:t>
            </a:r>
            <a:r>
              <a:rPr lang="pl-PL" sz="1400" b="1" dirty="0" err="1">
                <a:solidFill>
                  <a:srgbClr val="000080"/>
                </a:solidFill>
                <a:effectLst/>
                <a:latin typeface="Courier New" panose="02070309020205020404" pitchFamily="49" charset="0"/>
              </a:rPr>
              <a:t>.</a:t>
            </a:r>
            <a:r>
              <a:rPr lang="pl-PL" sz="1400" dirty="0" err="1">
                <a:solidFill>
                  <a:srgbClr val="000000"/>
                </a:solidFill>
                <a:effectLst/>
                <a:latin typeface="Courier New" panose="02070309020205020404" pitchFamily="49" charset="0"/>
              </a:rPr>
              <a:t>Asynchronous</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br>
              <a:rPr lang="pl-PL" sz="1400" dirty="0">
                <a:solidFill>
                  <a:srgbClr val="000000"/>
                </a:solidFill>
                <a:effectLst/>
                <a:latin typeface="Courier New" panose="02070309020205020404" pitchFamily="49" charset="0"/>
              </a:rPr>
            </a:br>
            <a:r>
              <a:rPr lang="pl-PL" sz="1400" b="1" dirty="0">
                <a:solidFill>
                  <a:srgbClr val="0000FF"/>
                </a:solidFill>
                <a:effectLst/>
                <a:latin typeface="Courier New" panose="02070309020205020404" pitchFamily="49" charset="0"/>
              </a:rPr>
              <a:t>import</a:t>
            </a:r>
            <a:r>
              <a:rPr lang="pl-PL" sz="1400" dirty="0">
                <a:solidFill>
                  <a:srgbClr val="000000"/>
                </a:solidFill>
                <a:effectLst/>
                <a:latin typeface="Courier New" panose="02070309020205020404" pitchFamily="49" charset="0"/>
              </a:rPr>
              <a:t> </a:t>
            </a:r>
            <a:r>
              <a:rPr lang="pl-PL" sz="1400" dirty="0" err="1">
                <a:solidFill>
                  <a:srgbClr val="000000"/>
                </a:solidFill>
                <a:effectLst/>
                <a:latin typeface="Courier New" panose="02070309020205020404" pitchFamily="49" charset="0"/>
              </a:rPr>
              <a:t>javax</a:t>
            </a:r>
            <a:r>
              <a:rPr lang="pl-PL" sz="1400" b="1" dirty="0" err="1">
                <a:solidFill>
                  <a:srgbClr val="000080"/>
                </a:solidFill>
                <a:effectLst/>
                <a:latin typeface="Courier New" panose="02070309020205020404" pitchFamily="49" charset="0"/>
              </a:rPr>
              <a:t>.</a:t>
            </a:r>
            <a:r>
              <a:rPr lang="pl-PL" sz="1400" dirty="0" err="1">
                <a:solidFill>
                  <a:srgbClr val="000000"/>
                </a:solidFill>
                <a:effectLst/>
                <a:latin typeface="Courier New" panose="02070309020205020404" pitchFamily="49" charset="0"/>
              </a:rPr>
              <a:t>ejb</a:t>
            </a:r>
            <a:r>
              <a:rPr lang="pl-PL" sz="1400" b="1" dirty="0" err="1">
                <a:solidFill>
                  <a:srgbClr val="000080"/>
                </a:solidFill>
                <a:effectLst/>
                <a:latin typeface="Courier New" panose="02070309020205020404" pitchFamily="49" charset="0"/>
              </a:rPr>
              <a:t>.</a:t>
            </a:r>
            <a:r>
              <a:rPr lang="pl-PL" sz="1400" dirty="0" err="1">
                <a:solidFill>
                  <a:srgbClr val="000000"/>
                </a:solidFill>
                <a:effectLst/>
                <a:latin typeface="Courier New" panose="02070309020205020404" pitchFamily="49" charset="0"/>
              </a:rPr>
              <a:t>Singleton</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br>
              <a:rPr lang="pl-PL" sz="1400" dirty="0">
                <a:solidFill>
                  <a:srgbClr val="000000"/>
                </a:solidFill>
                <a:effectLst/>
                <a:latin typeface="Courier New" panose="02070309020205020404" pitchFamily="49" charset="0"/>
              </a:rPr>
            </a:br>
            <a:r>
              <a:rPr lang="pl-PL" sz="1400" dirty="0">
                <a:solidFill>
                  <a:srgbClr val="000000"/>
                </a:solidFill>
                <a:effectLst/>
                <a:latin typeface="Courier New" panose="02070309020205020404" pitchFamily="49" charset="0"/>
              </a:rPr>
              <a:t>@Singleton </a:t>
            </a:r>
            <a:r>
              <a:rPr lang="pl-PL" sz="1400" dirty="0">
                <a:solidFill>
                  <a:srgbClr val="008000"/>
                </a:solidFill>
                <a:effectLst/>
                <a:latin typeface="Courier New" panose="02070309020205020404" pitchFamily="49" charset="0"/>
              </a:rPr>
              <a:t>// </a:t>
            </a:r>
            <a:r>
              <a:rPr lang="pl-PL" sz="1400" dirty="0" err="1">
                <a:solidFill>
                  <a:srgbClr val="008000"/>
                </a:solidFill>
                <a:effectLst/>
                <a:latin typeface="Courier New" panose="02070309020205020404" pitchFamily="49" charset="0"/>
              </a:rPr>
              <a:t>Example</a:t>
            </a:r>
            <a:r>
              <a:rPr lang="pl-PL" sz="1400" dirty="0">
                <a:solidFill>
                  <a:srgbClr val="008000"/>
                </a:solidFill>
                <a:effectLst/>
                <a:latin typeface="Courier New" panose="02070309020205020404" pitchFamily="49" charset="0"/>
              </a:rPr>
              <a:t> </a:t>
            </a:r>
            <a:r>
              <a:rPr lang="pl-PL" sz="1400" dirty="0" err="1">
                <a:solidFill>
                  <a:srgbClr val="008000"/>
                </a:solidFill>
                <a:effectLst/>
                <a:latin typeface="Courier New" panose="02070309020205020404" pitchFamily="49" charset="0"/>
              </a:rPr>
              <a:t>only</a:t>
            </a:r>
            <a:r>
              <a:rPr lang="pl-PL" sz="1400" dirty="0">
                <a:solidFill>
                  <a:srgbClr val="008000"/>
                </a:solidFill>
                <a:effectLst/>
                <a:latin typeface="Courier New" panose="02070309020205020404" pitchFamily="49" charset="0"/>
              </a:rPr>
              <a:t>, </a:t>
            </a:r>
            <a:r>
              <a:rPr lang="pl-PL" sz="1400" dirty="0" err="1">
                <a:solidFill>
                  <a:srgbClr val="008000"/>
                </a:solidFill>
                <a:effectLst/>
                <a:latin typeface="Courier New" panose="02070309020205020404" pitchFamily="49" charset="0"/>
              </a:rPr>
              <a:t>all</a:t>
            </a:r>
            <a:r>
              <a:rPr lang="pl-PL" sz="1400" dirty="0">
                <a:solidFill>
                  <a:srgbClr val="008000"/>
                </a:solidFill>
                <a:effectLst/>
                <a:latin typeface="Courier New" panose="02070309020205020404" pitchFamily="49" charset="0"/>
              </a:rPr>
              <a:t> EJB </a:t>
            </a:r>
            <a:r>
              <a:rPr lang="pl-PL" sz="1400" dirty="0" err="1">
                <a:solidFill>
                  <a:srgbClr val="008000"/>
                </a:solidFill>
                <a:effectLst/>
                <a:latin typeface="Courier New" panose="02070309020205020404" pitchFamily="49" charset="0"/>
              </a:rPr>
              <a:t>types</a:t>
            </a:r>
            <a:r>
              <a:rPr lang="pl-PL" sz="1400" dirty="0">
                <a:solidFill>
                  <a:srgbClr val="008000"/>
                </a:solidFill>
                <a:effectLst/>
                <a:latin typeface="Courier New" panose="02070309020205020404" pitchFamily="49" charset="0"/>
              </a:rPr>
              <a:t> </a:t>
            </a:r>
            <a:r>
              <a:rPr lang="pl-PL" sz="1400" dirty="0" err="1">
                <a:solidFill>
                  <a:srgbClr val="008000"/>
                </a:solidFill>
                <a:effectLst/>
                <a:latin typeface="Courier New" panose="02070309020205020404" pitchFamily="49" charset="0"/>
              </a:rPr>
              <a:t>work</a:t>
            </a:r>
            <a:r>
              <a:rPr lang="pl-PL" sz="1400" dirty="0">
                <a:solidFill>
                  <a:srgbClr val="008000"/>
                </a:solidFill>
                <a:effectLst/>
                <a:latin typeface="Courier New" panose="02070309020205020404" pitchFamily="49" charset="0"/>
              </a:rPr>
              <a:t>! </a:t>
            </a:r>
            <a:br>
              <a:rPr lang="pl-PL" sz="1400" dirty="0">
                <a:solidFill>
                  <a:srgbClr val="008000"/>
                </a:solidFill>
                <a:effectLst/>
                <a:latin typeface="Courier New" panose="02070309020205020404" pitchFamily="49" charset="0"/>
              </a:rPr>
            </a:br>
            <a:r>
              <a:rPr lang="pl-PL" sz="1400" dirty="0">
                <a:solidFill>
                  <a:srgbClr val="8000FF"/>
                </a:solidFill>
                <a:effectLst/>
                <a:latin typeface="Courier New" panose="02070309020205020404" pitchFamily="49" charset="0"/>
              </a:rPr>
              <a:t>public</a:t>
            </a:r>
            <a:r>
              <a:rPr lang="pl-PL" sz="1400" dirty="0">
                <a:solidFill>
                  <a:srgbClr val="000000"/>
                </a:solidFill>
                <a:effectLst/>
                <a:latin typeface="Courier New" panose="02070309020205020404" pitchFamily="49" charset="0"/>
              </a:rPr>
              <a:t> </a:t>
            </a:r>
            <a:r>
              <a:rPr lang="pl-PL" sz="1400" dirty="0" err="1">
                <a:solidFill>
                  <a:srgbClr val="8000FF"/>
                </a:solidFill>
                <a:effectLst/>
                <a:latin typeface="Courier New" panose="02070309020205020404" pitchFamily="49" charset="0"/>
              </a:rPr>
              <a:t>class</a:t>
            </a:r>
            <a:r>
              <a:rPr lang="pl-PL" sz="1400" dirty="0">
                <a:solidFill>
                  <a:srgbClr val="000000"/>
                </a:solidFill>
                <a:effectLst/>
                <a:latin typeface="Courier New" panose="02070309020205020404" pitchFamily="49" charset="0"/>
              </a:rPr>
              <a:t> </a:t>
            </a:r>
            <a:r>
              <a:rPr lang="pl-PL" sz="1400" dirty="0" err="1">
                <a:solidFill>
                  <a:srgbClr val="000000"/>
                </a:solidFill>
                <a:effectLst/>
                <a:latin typeface="Courier New" panose="02070309020205020404" pitchFamily="49" charset="0"/>
              </a:rPr>
              <a:t>SomeEjb</a:t>
            </a:r>
            <a:r>
              <a:rPr lang="pl-PL" sz="1400" dirty="0">
                <a:solidFill>
                  <a:srgbClr val="000000"/>
                </a:solidFill>
                <a:effectLst/>
                <a:latin typeface="Courier New" panose="02070309020205020404" pitchFamily="49" charset="0"/>
              </a:rPr>
              <a:t> </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br>
              <a:rPr lang="pl-PL" sz="1400" dirty="0">
                <a:solidFill>
                  <a:srgbClr val="000000"/>
                </a:solidFill>
                <a:effectLst/>
                <a:latin typeface="Courier New" panose="02070309020205020404" pitchFamily="49" charset="0"/>
              </a:rPr>
            </a:br>
            <a:r>
              <a:rPr lang="pl-PL" sz="1400" dirty="0">
                <a:solidFill>
                  <a:srgbClr val="000000"/>
                </a:solidFill>
                <a:effectLst/>
                <a:latin typeface="Courier New" panose="02070309020205020404" pitchFamily="49" charset="0"/>
              </a:rPr>
              <a:t>	@Asynchronous </a:t>
            </a:r>
            <a:r>
              <a:rPr lang="pl-PL" sz="1400" dirty="0">
                <a:solidFill>
                  <a:srgbClr val="8000FF"/>
                </a:solidFill>
                <a:effectLst/>
                <a:latin typeface="Courier New" panose="02070309020205020404" pitchFamily="49" charset="0"/>
              </a:rPr>
              <a:t>public</a:t>
            </a:r>
            <a:r>
              <a:rPr lang="pl-PL" sz="1400" dirty="0">
                <a:solidFill>
                  <a:srgbClr val="000000"/>
                </a:solidFill>
                <a:effectLst/>
                <a:latin typeface="Courier New" panose="02070309020205020404" pitchFamily="49" charset="0"/>
              </a:rPr>
              <a:t> </a:t>
            </a:r>
            <a:r>
              <a:rPr lang="pl-PL" sz="1400" dirty="0" err="1">
                <a:solidFill>
                  <a:srgbClr val="000000"/>
                </a:solidFill>
                <a:effectLst/>
                <a:latin typeface="Courier New" panose="02070309020205020404" pitchFamily="49" charset="0"/>
              </a:rPr>
              <a:t>Future</a:t>
            </a:r>
            <a:r>
              <a:rPr lang="pl-PL" sz="1400" b="1" dirty="0">
                <a:solidFill>
                  <a:srgbClr val="000080"/>
                </a:solidFill>
                <a:effectLst/>
                <a:latin typeface="Courier New" panose="02070309020205020404" pitchFamily="49" charset="0"/>
              </a:rPr>
              <a:t>&lt;</a:t>
            </a:r>
            <a:r>
              <a:rPr lang="pl-PL" sz="1400" dirty="0">
                <a:solidFill>
                  <a:srgbClr val="000000"/>
                </a:solidFill>
                <a:effectLst/>
                <a:latin typeface="Courier New" panose="02070309020205020404" pitchFamily="49" charset="0"/>
              </a:rPr>
              <a:t>String</a:t>
            </a:r>
            <a:r>
              <a:rPr lang="pl-PL" sz="1400" b="1" dirty="0">
                <a:solidFill>
                  <a:srgbClr val="000080"/>
                </a:solidFill>
                <a:effectLst/>
                <a:latin typeface="Courier New" panose="02070309020205020404" pitchFamily="49" charset="0"/>
              </a:rPr>
              <a:t>&gt;</a:t>
            </a:r>
            <a:r>
              <a:rPr lang="pl-PL" sz="1400" dirty="0">
                <a:solidFill>
                  <a:srgbClr val="000000"/>
                </a:solidFill>
                <a:effectLst/>
                <a:latin typeface="Courier New" panose="02070309020205020404" pitchFamily="49" charset="0"/>
              </a:rPr>
              <a:t> </a:t>
            </a:r>
            <a:r>
              <a:rPr lang="pl-PL" sz="1400" dirty="0" err="1">
                <a:solidFill>
                  <a:srgbClr val="000000"/>
                </a:solidFill>
                <a:effectLst/>
                <a:latin typeface="Courier New" panose="02070309020205020404" pitchFamily="49" charset="0"/>
              </a:rPr>
              <a:t>tellMeLater</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r>
              <a:rPr lang="pl-PL" sz="1400" dirty="0">
                <a:solidFill>
                  <a:srgbClr val="008000"/>
                </a:solidFill>
                <a:effectLst/>
                <a:latin typeface="Courier New" panose="02070309020205020404" pitchFamily="49" charset="0"/>
              </a:rPr>
              <a:t>// </a:t>
            </a:r>
            <a:r>
              <a:rPr lang="pl-PL" sz="1400" dirty="0" err="1">
                <a:solidFill>
                  <a:srgbClr val="008000"/>
                </a:solidFill>
                <a:effectLst/>
                <a:latin typeface="Courier New" panose="02070309020205020404" pitchFamily="49" charset="0"/>
              </a:rPr>
              <a:t>Simulate</a:t>
            </a:r>
            <a:r>
              <a:rPr lang="pl-PL" sz="1400" dirty="0">
                <a:solidFill>
                  <a:srgbClr val="008000"/>
                </a:solidFill>
                <a:effectLst/>
                <a:latin typeface="Courier New" panose="02070309020205020404" pitchFamily="49" charset="0"/>
              </a:rPr>
              <a:t> </a:t>
            </a:r>
            <a:r>
              <a:rPr lang="pl-PL" sz="1400" dirty="0" err="1">
                <a:solidFill>
                  <a:srgbClr val="008000"/>
                </a:solidFill>
                <a:effectLst/>
                <a:latin typeface="Courier New" panose="02070309020205020404" pitchFamily="49" charset="0"/>
              </a:rPr>
              <a:t>some</a:t>
            </a:r>
            <a:r>
              <a:rPr lang="pl-PL" sz="1400" dirty="0">
                <a:solidFill>
                  <a:srgbClr val="008000"/>
                </a:solidFill>
                <a:effectLst/>
                <a:latin typeface="Courier New" panose="02070309020205020404" pitchFamily="49" charset="0"/>
              </a:rPr>
              <a:t> </a:t>
            </a:r>
            <a:r>
              <a:rPr lang="pl-PL" sz="1400" dirty="0" err="1">
                <a:solidFill>
                  <a:srgbClr val="008000"/>
                </a:solidFill>
                <a:effectLst/>
                <a:latin typeface="Courier New" panose="02070309020205020404" pitchFamily="49" charset="0"/>
              </a:rPr>
              <a:t>long-running</a:t>
            </a:r>
            <a:r>
              <a:rPr lang="pl-PL" sz="1400" dirty="0">
                <a:solidFill>
                  <a:srgbClr val="008000"/>
                </a:solidFill>
                <a:effectLst/>
                <a:latin typeface="Courier New" panose="02070309020205020404" pitchFamily="49" charset="0"/>
              </a:rPr>
              <a:t> </a:t>
            </a:r>
            <a:r>
              <a:rPr lang="pl-PL" sz="1400" dirty="0" err="1">
                <a:solidFill>
                  <a:srgbClr val="008000"/>
                </a:solidFill>
                <a:effectLst/>
                <a:latin typeface="Courier New" panose="02070309020205020404" pitchFamily="49" charset="0"/>
              </a:rPr>
              <a:t>calculation</a:t>
            </a:r>
            <a:r>
              <a:rPr lang="pl-PL" sz="1400" dirty="0">
                <a:solidFill>
                  <a:srgbClr val="008000"/>
                </a:solidFill>
                <a:effectLst/>
                <a:latin typeface="Courier New" panose="02070309020205020404" pitchFamily="49" charset="0"/>
              </a:rPr>
              <a:t> </a:t>
            </a:r>
            <a:br>
              <a:rPr lang="pl-PL" sz="1400" dirty="0">
                <a:solidFill>
                  <a:srgbClr val="008000"/>
                </a:solidFill>
                <a:effectLst/>
                <a:latin typeface="Courier New" panose="02070309020205020404" pitchFamily="49" charset="0"/>
              </a:rPr>
            </a:br>
            <a:r>
              <a:rPr lang="pl-PL" sz="1400" dirty="0">
                <a:solidFill>
                  <a:srgbClr val="008000"/>
                </a:solidFill>
                <a:effectLst/>
                <a:latin typeface="Courier New" panose="02070309020205020404" pitchFamily="49" charset="0"/>
              </a:rPr>
              <a:t>		</a:t>
            </a:r>
            <a:r>
              <a:rPr lang="pl-PL" sz="1400" b="1" dirty="0" err="1">
                <a:solidFill>
                  <a:srgbClr val="0000FF"/>
                </a:solidFill>
                <a:effectLst/>
                <a:latin typeface="Courier New" panose="02070309020205020404" pitchFamily="49" charset="0"/>
              </a:rPr>
              <a:t>try</a:t>
            </a:r>
            <a:r>
              <a:rPr lang="pl-PL" sz="1400" dirty="0">
                <a:solidFill>
                  <a:srgbClr val="000000"/>
                </a:solidFill>
                <a:effectLst/>
                <a:latin typeface="Courier New" panose="02070309020205020404" pitchFamily="49" charset="0"/>
              </a:rPr>
              <a:t> </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br>
              <a:rPr lang="pl-PL" sz="1400" dirty="0">
                <a:solidFill>
                  <a:srgbClr val="000000"/>
                </a:solidFill>
                <a:effectLst/>
                <a:latin typeface="Courier New" panose="02070309020205020404" pitchFamily="49" charset="0"/>
              </a:rPr>
            </a:br>
            <a:r>
              <a:rPr lang="pl-PL" sz="1400" dirty="0">
                <a:solidFill>
                  <a:srgbClr val="000000"/>
                </a:solidFill>
                <a:effectLst/>
                <a:latin typeface="Courier New" panose="02070309020205020404" pitchFamily="49" charset="0"/>
              </a:rPr>
              <a:t>			</a:t>
            </a:r>
            <a:r>
              <a:rPr lang="pl-PL" sz="1400" dirty="0" err="1">
                <a:solidFill>
                  <a:srgbClr val="000000"/>
                </a:solidFill>
                <a:effectLst/>
                <a:latin typeface="Courier New" panose="02070309020205020404" pitchFamily="49" charset="0"/>
              </a:rPr>
              <a:t>Thread</a:t>
            </a:r>
            <a:r>
              <a:rPr lang="pl-PL" sz="1400" b="1" dirty="0" err="1">
                <a:solidFill>
                  <a:srgbClr val="000080"/>
                </a:solidFill>
                <a:effectLst/>
                <a:latin typeface="Courier New" panose="02070309020205020404" pitchFamily="49" charset="0"/>
              </a:rPr>
              <a:t>.</a:t>
            </a:r>
            <a:r>
              <a:rPr lang="pl-PL" sz="1400" dirty="0" err="1">
                <a:solidFill>
                  <a:srgbClr val="000000"/>
                </a:solidFill>
                <a:effectLst/>
                <a:latin typeface="Courier New" panose="02070309020205020404" pitchFamily="49" charset="0"/>
              </a:rPr>
              <a:t>sleep</a:t>
            </a:r>
            <a:r>
              <a:rPr lang="pl-PL" sz="1400" b="1" dirty="0">
                <a:solidFill>
                  <a:srgbClr val="000080"/>
                </a:solidFill>
                <a:effectLst/>
                <a:latin typeface="Courier New" panose="02070309020205020404" pitchFamily="49" charset="0"/>
              </a:rPr>
              <a:t>(</a:t>
            </a:r>
            <a:r>
              <a:rPr lang="pl-PL" sz="1400" dirty="0">
                <a:solidFill>
                  <a:srgbClr val="FF8000"/>
                </a:solidFill>
                <a:effectLst/>
                <a:latin typeface="Courier New" panose="02070309020205020404" pitchFamily="49" charset="0"/>
              </a:rPr>
              <a:t>2000</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br>
              <a:rPr lang="pl-PL" sz="1400" dirty="0">
                <a:solidFill>
                  <a:srgbClr val="000000"/>
                </a:solidFill>
                <a:effectLst/>
                <a:latin typeface="Courier New" panose="02070309020205020404" pitchFamily="49" charset="0"/>
              </a:rPr>
            </a:br>
            <a:r>
              <a:rPr lang="pl-PL" sz="1400" dirty="0">
                <a:solidFill>
                  <a:srgbClr val="000000"/>
                </a:solidFill>
                <a:effectLst/>
                <a:latin typeface="Courier New" panose="02070309020205020404" pitchFamily="49" charset="0"/>
              </a:rPr>
              <a:t>		</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r>
              <a:rPr lang="pl-PL" sz="1400" b="1" dirty="0" err="1">
                <a:solidFill>
                  <a:srgbClr val="0000FF"/>
                </a:solidFill>
                <a:effectLst/>
                <a:latin typeface="Courier New" panose="02070309020205020404" pitchFamily="49" charset="0"/>
              </a:rPr>
              <a:t>catch</a:t>
            </a:r>
            <a:r>
              <a:rPr lang="pl-PL" sz="1400" dirty="0">
                <a:solidFill>
                  <a:srgbClr val="000000"/>
                </a:solidFill>
                <a:effectLst/>
                <a:latin typeface="Courier New" panose="02070309020205020404" pitchFamily="49" charset="0"/>
              </a:rPr>
              <a:t> </a:t>
            </a:r>
            <a:r>
              <a:rPr lang="pl-PL" sz="1400" b="1" dirty="0">
                <a:solidFill>
                  <a:srgbClr val="000080"/>
                </a:solidFill>
                <a:effectLst/>
                <a:latin typeface="Courier New" panose="02070309020205020404" pitchFamily="49" charset="0"/>
              </a:rPr>
              <a:t>(</a:t>
            </a:r>
            <a:r>
              <a:rPr lang="pl-PL" sz="1400" dirty="0" err="1">
                <a:solidFill>
                  <a:srgbClr val="000000"/>
                </a:solidFill>
                <a:effectLst/>
                <a:latin typeface="Courier New" panose="02070309020205020404" pitchFamily="49" charset="0"/>
              </a:rPr>
              <a:t>InterruptedException</a:t>
            </a:r>
            <a:r>
              <a:rPr lang="pl-PL" sz="1400" dirty="0">
                <a:solidFill>
                  <a:srgbClr val="000000"/>
                </a:solidFill>
                <a:effectLst/>
                <a:latin typeface="Courier New" panose="02070309020205020404" pitchFamily="49" charset="0"/>
              </a:rPr>
              <a:t> e</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br>
              <a:rPr lang="pl-PL" sz="1400" dirty="0">
                <a:solidFill>
                  <a:srgbClr val="000000"/>
                </a:solidFill>
                <a:effectLst/>
                <a:latin typeface="Courier New" panose="02070309020205020404" pitchFamily="49" charset="0"/>
              </a:rPr>
            </a:br>
            <a:r>
              <a:rPr lang="pl-PL" sz="1400" dirty="0">
                <a:solidFill>
                  <a:srgbClr val="000000"/>
                </a:solidFill>
                <a:effectLst/>
                <a:latin typeface="Courier New" panose="02070309020205020404" pitchFamily="49" charset="0"/>
              </a:rPr>
              <a:t>		</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br>
              <a:rPr lang="pl-PL" sz="1400" dirty="0">
                <a:solidFill>
                  <a:srgbClr val="000000"/>
                </a:solidFill>
                <a:effectLst/>
                <a:latin typeface="Courier New" panose="02070309020205020404" pitchFamily="49" charset="0"/>
              </a:rPr>
            </a:br>
            <a:endParaRPr lang="pl-PL" sz="1400" dirty="0">
              <a:solidFill>
                <a:srgbClr val="000000"/>
              </a:solidFill>
              <a:effectLst/>
              <a:latin typeface="Courier New" panose="02070309020205020404" pitchFamily="49" charset="0"/>
            </a:endParaRPr>
          </a:p>
          <a:p>
            <a:pPr marL="114300" algn="l"/>
            <a:r>
              <a:rPr lang="pl-PL" sz="1400" b="1" dirty="0">
                <a:solidFill>
                  <a:srgbClr val="0000FF"/>
                </a:solidFill>
                <a:effectLst/>
                <a:latin typeface="Courier New" panose="02070309020205020404" pitchFamily="49" charset="0"/>
              </a:rPr>
              <a:t>		return</a:t>
            </a:r>
            <a:r>
              <a:rPr lang="pl-PL" sz="1400" dirty="0">
                <a:solidFill>
                  <a:srgbClr val="000000"/>
                </a:solidFill>
                <a:effectLst/>
                <a:latin typeface="Courier New" panose="02070309020205020404" pitchFamily="49" charset="0"/>
              </a:rPr>
              <a:t> </a:t>
            </a:r>
            <a:r>
              <a:rPr lang="pl-PL" sz="1400" b="1" dirty="0" err="1">
                <a:solidFill>
                  <a:srgbClr val="0000FF"/>
                </a:solidFill>
                <a:effectLst/>
                <a:latin typeface="Courier New" panose="02070309020205020404" pitchFamily="49" charset="0"/>
              </a:rPr>
              <a:t>new</a:t>
            </a:r>
            <a:r>
              <a:rPr lang="pl-PL" sz="1400" dirty="0">
                <a:solidFill>
                  <a:srgbClr val="000000"/>
                </a:solidFill>
                <a:effectLst/>
                <a:latin typeface="Courier New" panose="02070309020205020404" pitchFamily="49" charset="0"/>
              </a:rPr>
              <a:t> </a:t>
            </a:r>
            <a:r>
              <a:rPr lang="pl-PL" sz="1400" dirty="0" err="1">
                <a:solidFill>
                  <a:srgbClr val="000000"/>
                </a:solidFill>
                <a:effectLst/>
                <a:latin typeface="Courier New" panose="02070309020205020404" pitchFamily="49" charset="0"/>
              </a:rPr>
              <a:t>AsyncResult</a:t>
            </a:r>
            <a:r>
              <a:rPr lang="pl-PL" sz="1400" b="1" dirty="0">
                <a:solidFill>
                  <a:srgbClr val="000080"/>
                </a:solidFill>
                <a:effectLst/>
                <a:latin typeface="Courier New" panose="02070309020205020404" pitchFamily="49" charset="0"/>
              </a:rPr>
              <a:t>&lt;</a:t>
            </a:r>
            <a:r>
              <a:rPr lang="pl-PL" sz="1400" dirty="0">
                <a:solidFill>
                  <a:srgbClr val="000000"/>
                </a:solidFill>
                <a:effectLst/>
                <a:latin typeface="Courier New" panose="02070309020205020404" pitchFamily="49" charset="0"/>
              </a:rPr>
              <a:t>String</a:t>
            </a:r>
            <a:r>
              <a:rPr lang="pl-PL" sz="1400" b="1" dirty="0">
                <a:solidFill>
                  <a:srgbClr val="000080"/>
                </a:solidFill>
                <a:effectLst/>
                <a:latin typeface="Courier New" panose="02070309020205020404" pitchFamily="49" charset="0"/>
              </a:rPr>
              <a:t>&gt;(</a:t>
            </a:r>
            <a:r>
              <a:rPr lang="pl-PL" sz="1400" dirty="0">
                <a:solidFill>
                  <a:srgbClr val="000000"/>
                </a:solidFill>
                <a:effectLst/>
                <a:latin typeface="Courier New" panose="02070309020205020404" pitchFamily="49" charset="0"/>
              </a:rPr>
              <a:t> </a:t>
            </a:r>
            <a:br>
              <a:rPr lang="pl-PL" sz="1400" dirty="0">
                <a:solidFill>
                  <a:srgbClr val="000000"/>
                </a:solidFill>
                <a:effectLst/>
                <a:latin typeface="Courier New" panose="02070309020205020404" pitchFamily="49" charset="0"/>
              </a:rPr>
            </a:br>
            <a:r>
              <a:rPr lang="pl-PL" sz="1400" dirty="0">
                <a:solidFill>
                  <a:srgbClr val="000000"/>
                </a:solidFill>
                <a:effectLst/>
                <a:latin typeface="Courier New" panose="02070309020205020404" pitchFamily="49" charset="0"/>
              </a:rPr>
              <a:t>			</a:t>
            </a:r>
            <a:r>
              <a:rPr lang="pl-PL" sz="1400" dirty="0">
                <a:solidFill>
                  <a:srgbClr val="808080"/>
                </a:solidFill>
                <a:effectLst/>
                <a:latin typeface="Courier New" panose="02070309020205020404" pitchFamily="49" charset="0"/>
              </a:rPr>
              <a:t>"Hi from </a:t>
            </a:r>
            <a:r>
              <a:rPr lang="pl-PL" sz="1400" dirty="0" err="1">
                <a:solidFill>
                  <a:srgbClr val="808080"/>
                </a:solidFill>
                <a:effectLst/>
                <a:latin typeface="Courier New" panose="02070309020205020404" pitchFamily="49" charset="0"/>
              </a:rPr>
              <a:t>tellMeLater</a:t>
            </a:r>
            <a:r>
              <a:rPr lang="pl-PL" sz="1400" dirty="0">
                <a:solidFill>
                  <a:srgbClr val="808080"/>
                </a:solidFill>
                <a:effectLst/>
                <a:latin typeface="Courier New" panose="02070309020205020404" pitchFamily="49" charset="0"/>
              </a:rPr>
              <a:t>()"</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br>
              <a:rPr lang="pl-PL" sz="1400" dirty="0">
                <a:solidFill>
                  <a:srgbClr val="000000"/>
                </a:solidFill>
                <a:effectLst/>
                <a:latin typeface="Courier New" panose="02070309020205020404" pitchFamily="49" charset="0"/>
              </a:rPr>
            </a:br>
            <a:r>
              <a:rPr lang="pl-PL" sz="1400" dirty="0">
                <a:solidFill>
                  <a:srgbClr val="000000"/>
                </a:solidFill>
                <a:effectLst/>
                <a:latin typeface="Courier New" panose="02070309020205020404" pitchFamily="49" charset="0"/>
              </a:rPr>
              <a:t>	</a:t>
            </a:r>
            <a:r>
              <a:rPr lang="pl-PL" sz="1400" b="1" dirty="0">
                <a:solidFill>
                  <a:srgbClr val="000080"/>
                </a:solidFill>
                <a:effectLst/>
                <a:latin typeface="Courier New" panose="02070309020205020404" pitchFamily="49" charset="0"/>
              </a:rPr>
              <a:t>}</a:t>
            </a:r>
            <a:r>
              <a:rPr lang="pl-PL" sz="1400" dirty="0">
                <a:solidFill>
                  <a:srgbClr val="000000"/>
                </a:solidFill>
                <a:effectLst/>
                <a:latin typeface="Courier New" panose="02070309020205020404" pitchFamily="49" charset="0"/>
              </a:rPr>
              <a:t> </a:t>
            </a:r>
            <a:br>
              <a:rPr lang="pl-PL" sz="1400" dirty="0">
                <a:solidFill>
                  <a:srgbClr val="000000"/>
                </a:solidFill>
                <a:effectLst/>
                <a:latin typeface="Courier New" panose="02070309020205020404" pitchFamily="49" charset="0"/>
              </a:rPr>
            </a:br>
            <a:r>
              <a:rPr lang="pl-PL" sz="1400" b="1" dirty="0">
                <a:solidFill>
                  <a:srgbClr val="000080"/>
                </a:solidFill>
                <a:effectLst/>
                <a:latin typeface="Courier New" panose="02070309020205020404" pitchFamily="49" charset="0"/>
              </a:rPr>
              <a:t>}</a:t>
            </a:r>
            <a:endParaRPr lang="pl-PL" sz="1200" dirty="0">
              <a:effectLst/>
            </a:endParaRPr>
          </a:p>
          <a:p>
            <a:pPr marL="114300" algn="l"/>
            <a:endParaRPr lang="en-US" sz="1600" dirty="0"/>
          </a:p>
        </p:txBody>
      </p:sp>
    </p:spTree>
    <p:extLst>
      <p:ext uri="{BB962C8B-B14F-4D97-AF65-F5344CB8AC3E}">
        <p14:creationId xmlns:p14="http://schemas.microsoft.com/office/powerpoint/2010/main" val="937211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4059B62-A140-5A1C-0ABD-6BFF2472E8F2}"/>
              </a:ext>
            </a:extLst>
          </p:cNvPr>
          <p:cNvSpPr>
            <a:spLocks noGrp="1"/>
          </p:cNvSpPr>
          <p:nvPr>
            <p:ph type="ctrTitle"/>
          </p:nvPr>
        </p:nvSpPr>
        <p:spPr>
          <a:xfrm>
            <a:off x="466722" y="586855"/>
            <a:ext cx="3201366" cy="3387497"/>
          </a:xfrm>
        </p:spPr>
        <p:txBody>
          <a:bodyPr vert="horz" lIns="91440" tIns="45720" rIns="91440" bIns="45720" rtlCol="0" anchor="b">
            <a:normAutofit/>
          </a:bodyPr>
          <a:lstStyle/>
          <a:p>
            <a:pPr algn="r"/>
            <a:r>
              <a:rPr lang="pl-PL" sz="4000" kern="1200" dirty="0" err="1">
                <a:solidFill>
                  <a:srgbClr val="FFFFFF"/>
                </a:solidFill>
                <a:latin typeface="+mj-lt"/>
                <a:ea typeface="+mj-ea"/>
                <a:cs typeface="+mj-cs"/>
              </a:rPr>
              <a:t>Asynchronous</a:t>
            </a:r>
            <a:r>
              <a:rPr lang="pl-PL" sz="4000" kern="1200" dirty="0">
                <a:solidFill>
                  <a:srgbClr val="FFFFFF"/>
                </a:solidFill>
                <a:latin typeface="+mj-lt"/>
                <a:ea typeface="+mj-ea"/>
                <a:cs typeface="+mj-cs"/>
              </a:rPr>
              <a:t> EJB </a:t>
            </a:r>
            <a:r>
              <a:rPr lang="pl-PL" sz="4000" kern="1200" dirty="0" err="1">
                <a:solidFill>
                  <a:srgbClr val="FFFFFF"/>
                </a:solidFill>
                <a:latin typeface="+mj-lt"/>
                <a:ea typeface="+mj-ea"/>
                <a:cs typeface="+mj-cs"/>
              </a:rPr>
              <a:t>Invocation</a:t>
            </a:r>
            <a:endParaRPr lang="en-US" sz="4000" kern="1200" dirty="0">
              <a:solidFill>
                <a:srgbClr val="FFFFFF"/>
              </a:solidFill>
              <a:latin typeface="+mj-lt"/>
              <a:ea typeface="+mj-ea"/>
              <a:cs typeface="+mj-cs"/>
            </a:endParaRPr>
          </a:p>
        </p:txBody>
      </p:sp>
      <p:sp>
        <p:nvSpPr>
          <p:cNvPr id="3" name="Podtytuł 2">
            <a:extLst>
              <a:ext uri="{FF2B5EF4-FFF2-40B4-BE49-F238E27FC236}">
                <a16:creationId xmlns:a16="http://schemas.microsoft.com/office/drawing/2014/main" id="{3F84BA20-F31C-6C01-89E6-1EC8CACCB88D}"/>
              </a:ext>
            </a:extLst>
          </p:cNvPr>
          <p:cNvSpPr>
            <a:spLocks noGrp="1"/>
          </p:cNvSpPr>
          <p:nvPr>
            <p:ph type="subTitle" idx="1"/>
          </p:nvPr>
        </p:nvSpPr>
        <p:spPr>
          <a:xfrm>
            <a:off x="4810259" y="649480"/>
            <a:ext cx="6555347" cy="5546047"/>
          </a:xfrm>
        </p:spPr>
        <p:txBody>
          <a:bodyPr vert="horz" lIns="91440" tIns="45720" rIns="91440" bIns="45720" rtlCol="0" anchor="ctr">
            <a:normAutofit/>
          </a:bodyPr>
          <a:lstStyle/>
          <a:p>
            <a:pPr algn="l"/>
            <a:r>
              <a:rPr lang="pl-PL" sz="1800" b="1" dirty="0">
                <a:solidFill>
                  <a:srgbClr val="000080"/>
                </a:solidFill>
                <a:effectLst/>
                <a:latin typeface="Courier New" panose="02070309020205020404" pitchFamily="49" charset="0"/>
              </a:rPr>
              <a:t>...</a:t>
            </a:r>
            <a:r>
              <a:rPr lang="pl-PL" sz="1800" dirty="0">
                <a:solidFill>
                  <a:srgbClr val="000000"/>
                </a:solidFill>
                <a:effectLst/>
                <a:latin typeface="Courier New" panose="02070309020205020404" pitchFamily="49" charset="0"/>
              </a:rPr>
              <a:t> </a:t>
            </a:r>
            <a:br>
              <a:rPr lang="pl-PL" sz="1800" dirty="0">
                <a:solidFill>
                  <a:srgbClr val="000000"/>
                </a:solidFill>
                <a:effectLst/>
                <a:latin typeface="Courier New" panose="02070309020205020404" pitchFamily="49" charset="0"/>
              </a:rPr>
            </a:br>
            <a:r>
              <a:rPr lang="pl-PL" sz="1800" dirty="0">
                <a:solidFill>
                  <a:srgbClr val="000000"/>
                </a:solidFill>
                <a:effectLst/>
                <a:latin typeface="Courier New" panose="02070309020205020404" pitchFamily="49" charset="0"/>
              </a:rPr>
              <a:t>@EJB </a:t>
            </a:r>
            <a:br>
              <a:rPr lang="pl-PL" sz="1800" dirty="0">
                <a:solidFill>
                  <a:srgbClr val="000000"/>
                </a:solidFill>
                <a:effectLst/>
                <a:latin typeface="Courier New" panose="02070309020205020404" pitchFamily="49" charset="0"/>
              </a:rPr>
            </a:br>
            <a:r>
              <a:rPr lang="pl-PL" sz="1800" dirty="0" err="1">
                <a:solidFill>
                  <a:srgbClr val="8000FF"/>
                </a:solidFill>
                <a:effectLst/>
                <a:latin typeface="Courier New" panose="02070309020205020404" pitchFamily="49" charset="0"/>
              </a:rPr>
              <a:t>private</a:t>
            </a:r>
            <a:r>
              <a:rPr lang="pl-PL" sz="1800" dirty="0">
                <a:solidFill>
                  <a:srgbClr val="000000"/>
                </a:solidFill>
                <a:effectLst/>
                <a:latin typeface="Courier New" panose="02070309020205020404" pitchFamily="49" charset="0"/>
              </a:rPr>
              <a:t> </a:t>
            </a:r>
            <a:r>
              <a:rPr lang="pl-PL" sz="1800" dirty="0" err="1">
                <a:solidFill>
                  <a:srgbClr val="000000"/>
                </a:solidFill>
                <a:effectLst/>
                <a:latin typeface="Courier New" panose="02070309020205020404" pitchFamily="49" charset="0"/>
              </a:rPr>
              <a:t>SomeEjb</a:t>
            </a:r>
            <a:r>
              <a:rPr lang="pl-PL" sz="1800" dirty="0">
                <a:solidFill>
                  <a:srgbClr val="000000"/>
                </a:solidFill>
                <a:effectLst/>
                <a:latin typeface="Courier New" panose="02070309020205020404" pitchFamily="49" charset="0"/>
              </a:rPr>
              <a:t> </a:t>
            </a:r>
            <a:r>
              <a:rPr lang="pl-PL" sz="1800" dirty="0" err="1">
                <a:solidFill>
                  <a:srgbClr val="000000"/>
                </a:solidFill>
                <a:effectLst/>
                <a:latin typeface="Courier New" panose="02070309020205020404" pitchFamily="49" charset="0"/>
              </a:rPr>
              <a:t>someEjb</a:t>
            </a:r>
            <a:r>
              <a:rPr lang="pl-PL" sz="1800" b="1" dirty="0">
                <a:solidFill>
                  <a:srgbClr val="000080"/>
                </a:solidFill>
                <a:effectLst/>
                <a:latin typeface="Courier New" panose="02070309020205020404" pitchFamily="49" charset="0"/>
              </a:rPr>
              <a:t>;</a:t>
            </a:r>
            <a:r>
              <a:rPr lang="pl-PL" sz="1800" dirty="0">
                <a:solidFill>
                  <a:srgbClr val="000000"/>
                </a:solidFill>
                <a:effectLst/>
                <a:latin typeface="Courier New" panose="02070309020205020404" pitchFamily="49" charset="0"/>
              </a:rPr>
              <a:t> </a:t>
            </a:r>
            <a:br>
              <a:rPr lang="pl-PL" sz="1800" dirty="0">
                <a:solidFill>
                  <a:srgbClr val="000000"/>
                </a:solidFill>
                <a:effectLst/>
                <a:latin typeface="Courier New" panose="02070309020205020404" pitchFamily="49" charset="0"/>
              </a:rPr>
            </a:br>
            <a:r>
              <a:rPr lang="pl-PL" sz="1800" b="1" dirty="0">
                <a:solidFill>
                  <a:srgbClr val="000080"/>
                </a:solidFill>
                <a:effectLst/>
                <a:latin typeface="Courier New" panose="02070309020205020404" pitchFamily="49" charset="0"/>
              </a:rPr>
              <a:t>...</a:t>
            </a:r>
            <a:r>
              <a:rPr lang="pl-PL" sz="1800" dirty="0">
                <a:solidFill>
                  <a:srgbClr val="000000"/>
                </a:solidFill>
                <a:effectLst/>
                <a:latin typeface="Courier New" panose="02070309020205020404" pitchFamily="49" charset="0"/>
              </a:rPr>
              <a:t> </a:t>
            </a:r>
            <a:br>
              <a:rPr lang="pl-PL" sz="1800" dirty="0">
                <a:solidFill>
                  <a:srgbClr val="000000"/>
                </a:solidFill>
                <a:effectLst/>
                <a:latin typeface="Courier New" panose="02070309020205020404" pitchFamily="49" charset="0"/>
              </a:rPr>
            </a:br>
            <a:r>
              <a:rPr lang="pl-PL" sz="1800" dirty="0" err="1">
                <a:solidFill>
                  <a:srgbClr val="000000"/>
                </a:solidFill>
                <a:effectLst/>
                <a:latin typeface="Courier New" panose="02070309020205020404" pitchFamily="49" charset="0"/>
              </a:rPr>
              <a:t>Future</a:t>
            </a:r>
            <a:r>
              <a:rPr lang="pl-PL" sz="1800" b="1" dirty="0">
                <a:solidFill>
                  <a:srgbClr val="000080"/>
                </a:solidFill>
                <a:effectLst/>
                <a:latin typeface="Courier New" panose="02070309020205020404" pitchFamily="49" charset="0"/>
              </a:rPr>
              <a:t>&lt;</a:t>
            </a:r>
            <a:r>
              <a:rPr lang="pl-PL" sz="1800" dirty="0">
                <a:solidFill>
                  <a:srgbClr val="000000"/>
                </a:solidFill>
                <a:effectLst/>
                <a:latin typeface="Courier New" panose="02070309020205020404" pitchFamily="49" charset="0"/>
              </a:rPr>
              <a:t>String</a:t>
            </a:r>
            <a:r>
              <a:rPr lang="pl-PL" sz="1800" b="1" dirty="0">
                <a:solidFill>
                  <a:srgbClr val="000080"/>
                </a:solidFill>
                <a:effectLst/>
                <a:latin typeface="Courier New" panose="02070309020205020404" pitchFamily="49" charset="0"/>
              </a:rPr>
              <a:t>&gt;</a:t>
            </a:r>
            <a:r>
              <a:rPr lang="pl-PL" sz="1800" dirty="0">
                <a:solidFill>
                  <a:srgbClr val="000000"/>
                </a:solidFill>
                <a:effectLst/>
                <a:latin typeface="Courier New" panose="02070309020205020404" pitchFamily="49" charset="0"/>
              </a:rPr>
              <a:t> f </a:t>
            </a:r>
            <a:r>
              <a:rPr lang="pl-PL" sz="1800" b="1" dirty="0">
                <a:solidFill>
                  <a:srgbClr val="000080"/>
                </a:solidFill>
                <a:effectLst/>
                <a:latin typeface="Courier New" panose="02070309020205020404" pitchFamily="49" charset="0"/>
              </a:rPr>
              <a:t>=</a:t>
            </a:r>
            <a:r>
              <a:rPr lang="pl-PL" sz="1800" dirty="0">
                <a:solidFill>
                  <a:srgbClr val="000000"/>
                </a:solidFill>
                <a:effectLst/>
                <a:latin typeface="Courier New" panose="02070309020205020404" pitchFamily="49" charset="0"/>
              </a:rPr>
              <a:t> </a:t>
            </a:r>
            <a:r>
              <a:rPr lang="pl-PL" sz="1800" dirty="0" err="1">
                <a:solidFill>
                  <a:srgbClr val="000000"/>
                </a:solidFill>
                <a:effectLst/>
                <a:latin typeface="Courier New" panose="02070309020205020404" pitchFamily="49" charset="0"/>
              </a:rPr>
              <a:t>someEjb</a:t>
            </a:r>
            <a:r>
              <a:rPr lang="pl-PL" sz="1800" b="1" dirty="0" err="1">
                <a:solidFill>
                  <a:srgbClr val="000080"/>
                </a:solidFill>
                <a:effectLst/>
                <a:latin typeface="Courier New" panose="02070309020205020404" pitchFamily="49" charset="0"/>
              </a:rPr>
              <a:t>.</a:t>
            </a:r>
            <a:r>
              <a:rPr lang="pl-PL" sz="1800" dirty="0" err="1">
                <a:solidFill>
                  <a:srgbClr val="000000"/>
                </a:solidFill>
                <a:effectLst/>
                <a:latin typeface="Courier New" panose="02070309020205020404" pitchFamily="49" charset="0"/>
              </a:rPr>
              <a:t>tellMeLater</a:t>
            </a:r>
            <a:r>
              <a:rPr lang="pl-PL" sz="1800" b="1" dirty="0">
                <a:solidFill>
                  <a:srgbClr val="000080"/>
                </a:solidFill>
                <a:effectLst/>
                <a:latin typeface="Courier New" panose="02070309020205020404" pitchFamily="49" charset="0"/>
              </a:rPr>
              <a:t>();</a:t>
            </a:r>
            <a:r>
              <a:rPr lang="pl-PL" sz="1800" dirty="0">
                <a:solidFill>
                  <a:srgbClr val="000000"/>
                </a:solidFill>
                <a:effectLst/>
                <a:latin typeface="Courier New" panose="02070309020205020404" pitchFamily="49" charset="0"/>
              </a:rPr>
              <a:t> </a:t>
            </a:r>
            <a:br>
              <a:rPr lang="pl-PL" sz="1800" dirty="0">
                <a:solidFill>
                  <a:srgbClr val="000000"/>
                </a:solidFill>
                <a:effectLst/>
                <a:latin typeface="Courier New" panose="02070309020205020404" pitchFamily="49" charset="0"/>
              </a:rPr>
            </a:br>
            <a:r>
              <a:rPr lang="pl-PL" sz="1800" b="1" dirty="0" err="1">
                <a:solidFill>
                  <a:srgbClr val="0000FF"/>
                </a:solidFill>
                <a:effectLst/>
                <a:latin typeface="Courier New" panose="02070309020205020404" pitchFamily="49" charset="0"/>
              </a:rPr>
              <a:t>try</a:t>
            </a:r>
            <a:r>
              <a:rPr lang="pl-PL" sz="1800" dirty="0">
                <a:solidFill>
                  <a:srgbClr val="000000"/>
                </a:solidFill>
                <a:effectLst/>
                <a:latin typeface="Courier New" panose="02070309020205020404" pitchFamily="49" charset="0"/>
              </a:rPr>
              <a:t> </a:t>
            </a:r>
            <a:r>
              <a:rPr lang="pl-PL" sz="1800" b="1" dirty="0">
                <a:solidFill>
                  <a:srgbClr val="000080"/>
                </a:solidFill>
                <a:effectLst/>
                <a:latin typeface="Courier New" panose="02070309020205020404" pitchFamily="49" charset="0"/>
              </a:rPr>
              <a:t>{</a:t>
            </a:r>
            <a:r>
              <a:rPr lang="pl-PL" sz="1800" dirty="0">
                <a:solidFill>
                  <a:srgbClr val="000000"/>
                </a:solidFill>
                <a:effectLst/>
                <a:latin typeface="Courier New" panose="02070309020205020404" pitchFamily="49" charset="0"/>
              </a:rPr>
              <a:t> </a:t>
            </a:r>
            <a:br>
              <a:rPr lang="pl-PL" sz="1800" dirty="0">
                <a:solidFill>
                  <a:srgbClr val="000000"/>
                </a:solidFill>
                <a:effectLst/>
                <a:latin typeface="Courier New" panose="02070309020205020404" pitchFamily="49" charset="0"/>
              </a:rPr>
            </a:br>
            <a:r>
              <a:rPr lang="pl-PL" sz="1800" dirty="0">
                <a:solidFill>
                  <a:srgbClr val="000000"/>
                </a:solidFill>
                <a:effectLst/>
                <a:latin typeface="Courier New" panose="02070309020205020404" pitchFamily="49" charset="0"/>
              </a:rPr>
              <a:t>	</a:t>
            </a:r>
            <a:r>
              <a:rPr lang="pl-PL" sz="1800" dirty="0">
                <a:solidFill>
                  <a:srgbClr val="008000"/>
                </a:solidFill>
                <a:effectLst/>
                <a:latin typeface="Courier New" panose="02070309020205020404" pitchFamily="49" charset="0"/>
              </a:rPr>
              <a:t>// </a:t>
            </a:r>
            <a:r>
              <a:rPr lang="pl-PL" sz="1800" dirty="0" err="1">
                <a:solidFill>
                  <a:srgbClr val="008000"/>
                </a:solidFill>
                <a:effectLst/>
                <a:latin typeface="Courier New" panose="02070309020205020404" pitchFamily="49" charset="0"/>
              </a:rPr>
              <a:t>Example</a:t>
            </a:r>
            <a:r>
              <a:rPr lang="pl-PL" sz="1800" dirty="0">
                <a:solidFill>
                  <a:srgbClr val="008000"/>
                </a:solidFill>
                <a:effectLst/>
                <a:latin typeface="Courier New" panose="02070309020205020404" pitchFamily="49" charset="0"/>
              </a:rPr>
              <a:t> </a:t>
            </a:r>
            <a:r>
              <a:rPr lang="pl-PL" sz="1800" dirty="0" err="1">
                <a:solidFill>
                  <a:srgbClr val="008000"/>
                </a:solidFill>
                <a:effectLst/>
                <a:latin typeface="Courier New" panose="02070309020205020404" pitchFamily="49" charset="0"/>
              </a:rPr>
              <a:t>only</a:t>
            </a:r>
            <a:r>
              <a:rPr lang="pl-PL" sz="1800" dirty="0">
                <a:solidFill>
                  <a:srgbClr val="008000"/>
                </a:solidFill>
                <a:effectLst/>
                <a:latin typeface="Courier New" panose="02070309020205020404" pitchFamily="49" charset="0"/>
              </a:rPr>
              <a:t>: </a:t>
            </a:r>
            <a:r>
              <a:rPr lang="pl-PL" sz="1800" dirty="0" err="1">
                <a:solidFill>
                  <a:srgbClr val="008000"/>
                </a:solidFill>
                <a:effectLst/>
                <a:latin typeface="Courier New" panose="02070309020205020404" pitchFamily="49" charset="0"/>
              </a:rPr>
              <a:t>block</a:t>
            </a:r>
            <a:r>
              <a:rPr lang="pl-PL" sz="1800" dirty="0">
                <a:solidFill>
                  <a:srgbClr val="008000"/>
                </a:solidFill>
                <a:effectLst/>
                <a:latin typeface="Courier New" panose="02070309020205020404" pitchFamily="49" charset="0"/>
              </a:rPr>
              <a:t> </a:t>
            </a:r>
            <a:r>
              <a:rPr lang="pl-PL" sz="1800" dirty="0" err="1">
                <a:solidFill>
                  <a:srgbClr val="008000"/>
                </a:solidFill>
                <a:effectLst/>
                <a:latin typeface="Courier New" panose="02070309020205020404" pitchFamily="49" charset="0"/>
              </a:rPr>
              <a:t>until</a:t>
            </a:r>
            <a:r>
              <a:rPr lang="pl-PL" sz="1800" dirty="0">
                <a:solidFill>
                  <a:srgbClr val="008000"/>
                </a:solidFill>
                <a:effectLst/>
                <a:latin typeface="Courier New" panose="02070309020205020404" pitchFamily="49" charset="0"/>
              </a:rPr>
              <a:t> the </a:t>
            </a:r>
            <a:r>
              <a:rPr lang="pl-PL" sz="1800" dirty="0" err="1">
                <a:solidFill>
                  <a:srgbClr val="008000"/>
                </a:solidFill>
                <a:effectLst/>
                <a:latin typeface="Courier New" panose="02070309020205020404" pitchFamily="49" charset="0"/>
              </a:rPr>
              <a:t>result</a:t>
            </a:r>
            <a:r>
              <a:rPr lang="pl-PL" sz="1800" dirty="0">
                <a:solidFill>
                  <a:srgbClr val="008000"/>
                </a:solidFill>
                <a:effectLst/>
                <a:latin typeface="Courier New" panose="02070309020205020404" pitchFamily="49" charset="0"/>
              </a:rPr>
              <a:t> 	// </a:t>
            </a:r>
            <a:r>
              <a:rPr lang="pl-PL" sz="1800" dirty="0" err="1">
                <a:solidFill>
                  <a:srgbClr val="008000"/>
                </a:solidFill>
                <a:effectLst/>
                <a:latin typeface="Courier New" panose="02070309020205020404" pitchFamily="49" charset="0"/>
              </a:rPr>
              <a:t>is</a:t>
            </a:r>
            <a:r>
              <a:rPr lang="pl-PL" sz="1800" dirty="0">
                <a:solidFill>
                  <a:srgbClr val="008000"/>
                </a:solidFill>
                <a:effectLst/>
                <a:latin typeface="Courier New" panose="02070309020205020404" pitchFamily="49" charset="0"/>
              </a:rPr>
              <a:t> </a:t>
            </a:r>
            <a:r>
              <a:rPr lang="pl-PL" sz="1800" dirty="0" err="1">
                <a:solidFill>
                  <a:srgbClr val="008000"/>
                </a:solidFill>
                <a:effectLst/>
                <a:latin typeface="Courier New" panose="02070309020205020404" pitchFamily="49" charset="0"/>
              </a:rPr>
              <a:t>available</a:t>
            </a:r>
            <a:r>
              <a:rPr lang="pl-PL" sz="1800" dirty="0">
                <a:solidFill>
                  <a:srgbClr val="008000"/>
                </a:solidFill>
                <a:effectLst/>
                <a:latin typeface="Courier New" panose="02070309020205020404" pitchFamily="49" charset="0"/>
              </a:rPr>
              <a:t>: </a:t>
            </a:r>
            <a:br>
              <a:rPr lang="pl-PL" sz="1800" dirty="0">
                <a:solidFill>
                  <a:srgbClr val="008000"/>
                </a:solidFill>
                <a:effectLst/>
                <a:latin typeface="Courier New" panose="02070309020205020404" pitchFamily="49" charset="0"/>
              </a:rPr>
            </a:br>
            <a:r>
              <a:rPr lang="pl-PL" sz="1800" dirty="0">
                <a:solidFill>
                  <a:srgbClr val="008000"/>
                </a:solidFill>
                <a:effectLst/>
                <a:latin typeface="Courier New" panose="02070309020205020404" pitchFamily="49" charset="0"/>
              </a:rPr>
              <a:t>	</a:t>
            </a:r>
            <a:r>
              <a:rPr lang="pl-PL" sz="1800" dirty="0">
                <a:solidFill>
                  <a:srgbClr val="000000"/>
                </a:solidFill>
                <a:effectLst/>
                <a:latin typeface="Courier New" panose="02070309020205020404" pitchFamily="49" charset="0"/>
              </a:rPr>
              <a:t>String s </a:t>
            </a:r>
            <a:r>
              <a:rPr lang="pl-PL" sz="1800" b="1" dirty="0">
                <a:solidFill>
                  <a:srgbClr val="000080"/>
                </a:solidFill>
                <a:effectLst/>
                <a:latin typeface="Courier New" panose="02070309020205020404" pitchFamily="49" charset="0"/>
              </a:rPr>
              <a:t>=</a:t>
            </a:r>
            <a:r>
              <a:rPr lang="pl-PL" sz="1800" dirty="0">
                <a:solidFill>
                  <a:srgbClr val="000000"/>
                </a:solidFill>
                <a:effectLst/>
                <a:latin typeface="Courier New" panose="02070309020205020404" pitchFamily="49" charset="0"/>
              </a:rPr>
              <a:t> </a:t>
            </a:r>
            <a:r>
              <a:rPr lang="pl-PL" sz="1800" dirty="0" err="1">
                <a:solidFill>
                  <a:srgbClr val="000000"/>
                </a:solidFill>
                <a:effectLst/>
                <a:latin typeface="Courier New" panose="02070309020205020404" pitchFamily="49" charset="0"/>
              </a:rPr>
              <a:t>f</a:t>
            </a:r>
            <a:r>
              <a:rPr lang="pl-PL" sz="1800" b="1" dirty="0" err="1">
                <a:solidFill>
                  <a:srgbClr val="000080"/>
                </a:solidFill>
                <a:effectLst/>
                <a:latin typeface="Courier New" panose="02070309020205020404" pitchFamily="49" charset="0"/>
              </a:rPr>
              <a:t>.</a:t>
            </a:r>
            <a:r>
              <a:rPr lang="pl-PL" sz="1800" dirty="0" err="1">
                <a:solidFill>
                  <a:srgbClr val="000000"/>
                </a:solidFill>
                <a:effectLst/>
                <a:latin typeface="Courier New" panose="02070309020205020404" pitchFamily="49" charset="0"/>
              </a:rPr>
              <a:t>get</a:t>
            </a:r>
            <a:r>
              <a:rPr lang="pl-PL" sz="1800" b="1" dirty="0">
                <a:solidFill>
                  <a:srgbClr val="000080"/>
                </a:solidFill>
                <a:effectLst/>
                <a:latin typeface="Courier New" panose="02070309020205020404" pitchFamily="49" charset="0"/>
              </a:rPr>
              <a:t>();</a:t>
            </a:r>
            <a:r>
              <a:rPr lang="pl-PL" sz="1800" dirty="0">
                <a:solidFill>
                  <a:srgbClr val="000000"/>
                </a:solidFill>
                <a:effectLst/>
                <a:latin typeface="Courier New" panose="02070309020205020404" pitchFamily="49" charset="0"/>
              </a:rPr>
              <a:t> 	</a:t>
            </a:r>
            <a:r>
              <a:rPr lang="pl-PL" sz="1800" dirty="0" err="1">
                <a:solidFill>
                  <a:srgbClr val="000000"/>
                </a:solidFill>
                <a:effectLst/>
                <a:latin typeface="Courier New" panose="02070309020205020404" pitchFamily="49" charset="0"/>
              </a:rPr>
              <a:t>System</a:t>
            </a:r>
            <a:r>
              <a:rPr lang="pl-PL" sz="1800" b="1" dirty="0" err="1">
                <a:solidFill>
                  <a:srgbClr val="000080"/>
                </a:solidFill>
                <a:effectLst/>
                <a:latin typeface="Courier New" panose="02070309020205020404" pitchFamily="49" charset="0"/>
              </a:rPr>
              <a:t>.</a:t>
            </a:r>
            <a:r>
              <a:rPr lang="pl-PL" sz="1800" dirty="0" err="1">
                <a:solidFill>
                  <a:srgbClr val="000000"/>
                </a:solidFill>
                <a:effectLst/>
                <a:latin typeface="Courier New" panose="02070309020205020404" pitchFamily="49" charset="0"/>
              </a:rPr>
              <a:t>err</a:t>
            </a:r>
            <a:r>
              <a:rPr lang="pl-PL" sz="1800" b="1" dirty="0" err="1">
                <a:solidFill>
                  <a:srgbClr val="000080"/>
                </a:solidFill>
                <a:effectLst/>
                <a:latin typeface="Courier New" panose="02070309020205020404" pitchFamily="49" charset="0"/>
              </a:rPr>
              <a:t>.</a:t>
            </a:r>
            <a:r>
              <a:rPr lang="pl-PL" sz="1800" dirty="0" err="1">
                <a:solidFill>
                  <a:srgbClr val="000000"/>
                </a:solidFill>
                <a:effectLst/>
                <a:latin typeface="Courier New" panose="02070309020205020404" pitchFamily="49" charset="0"/>
              </a:rPr>
              <a:t>println</a:t>
            </a:r>
            <a:r>
              <a:rPr lang="pl-PL" sz="1800" b="1" dirty="0">
                <a:solidFill>
                  <a:srgbClr val="000080"/>
                </a:solidFill>
                <a:effectLst/>
                <a:latin typeface="Courier New" panose="02070309020205020404" pitchFamily="49" charset="0"/>
              </a:rPr>
              <a:t>(</a:t>
            </a:r>
            <a:r>
              <a:rPr lang="pl-PL" sz="1800" dirty="0">
                <a:solidFill>
                  <a:srgbClr val="000000"/>
                </a:solidFill>
                <a:effectLst/>
                <a:latin typeface="Courier New" panose="02070309020205020404" pitchFamily="49" charset="0"/>
              </a:rPr>
              <a:t>s</a:t>
            </a:r>
            <a:r>
              <a:rPr lang="pl-PL" sz="1800" b="1" dirty="0">
                <a:solidFill>
                  <a:srgbClr val="000080"/>
                </a:solidFill>
                <a:effectLst/>
                <a:latin typeface="Courier New" panose="02070309020205020404" pitchFamily="49" charset="0"/>
              </a:rPr>
              <a:t>);</a:t>
            </a:r>
            <a:br>
              <a:rPr lang="pl-PL" sz="1800" b="1" dirty="0">
                <a:solidFill>
                  <a:srgbClr val="000080"/>
                </a:solidFill>
                <a:effectLst/>
                <a:latin typeface="Courier New" panose="02070309020205020404" pitchFamily="49" charset="0"/>
              </a:rPr>
            </a:br>
            <a:r>
              <a:rPr lang="pl-PL" sz="1800" b="1" dirty="0">
                <a:solidFill>
                  <a:srgbClr val="000080"/>
                </a:solidFill>
                <a:effectLst/>
                <a:latin typeface="Courier New" panose="02070309020205020404" pitchFamily="49" charset="0"/>
              </a:rPr>
              <a:t>}</a:t>
            </a:r>
            <a:r>
              <a:rPr lang="pl-PL" sz="1800" dirty="0">
                <a:solidFill>
                  <a:srgbClr val="000000"/>
                </a:solidFill>
                <a:effectLst/>
                <a:latin typeface="Courier New" panose="02070309020205020404" pitchFamily="49" charset="0"/>
              </a:rPr>
              <a:t> </a:t>
            </a:r>
            <a:r>
              <a:rPr lang="pl-PL" sz="1800" b="1" dirty="0" err="1">
                <a:solidFill>
                  <a:srgbClr val="0000FF"/>
                </a:solidFill>
                <a:effectLst/>
                <a:latin typeface="Courier New" panose="02070309020205020404" pitchFamily="49" charset="0"/>
              </a:rPr>
              <a:t>catch</a:t>
            </a:r>
            <a:r>
              <a:rPr lang="pl-PL" sz="1800" dirty="0">
                <a:solidFill>
                  <a:srgbClr val="000000"/>
                </a:solidFill>
                <a:effectLst/>
                <a:latin typeface="Courier New" panose="02070309020205020404" pitchFamily="49" charset="0"/>
              </a:rPr>
              <a:t> </a:t>
            </a:r>
            <a:r>
              <a:rPr lang="pl-PL" sz="1800" b="1" dirty="0">
                <a:solidFill>
                  <a:srgbClr val="000080"/>
                </a:solidFill>
                <a:effectLst/>
                <a:latin typeface="Courier New" panose="02070309020205020404" pitchFamily="49" charset="0"/>
              </a:rPr>
              <a:t>(</a:t>
            </a:r>
            <a:r>
              <a:rPr lang="pl-PL" sz="1800" dirty="0" err="1">
                <a:solidFill>
                  <a:srgbClr val="000000"/>
                </a:solidFill>
                <a:effectLst/>
                <a:latin typeface="Courier New" panose="02070309020205020404" pitchFamily="49" charset="0"/>
              </a:rPr>
              <a:t>Exception</a:t>
            </a:r>
            <a:r>
              <a:rPr lang="pl-PL" sz="1800" dirty="0">
                <a:solidFill>
                  <a:srgbClr val="000000"/>
                </a:solidFill>
                <a:effectLst/>
                <a:latin typeface="Courier New" panose="02070309020205020404" pitchFamily="49" charset="0"/>
              </a:rPr>
              <a:t> e</a:t>
            </a:r>
            <a:r>
              <a:rPr lang="pl-PL" sz="1800" b="1" dirty="0">
                <a:solidFill>
                  <a:srgbClr val="000080"/>
                </a:solidFill>
                <a:effectLst/>
                <a:latin typeface="Courier New" panose="02070309020205020404" pitchFamily="49" charset="0"/>
              </a:rPr>
              <a:t>)</a:t>
            </a:r>
            <a:r>
              <a:rPr lang="pl-PL" sz="1800" dirty="0">
                <a:solidFill>
                  <a:srgbClr val="000000"/>
                </a:solidFill>
                <a:effectLst/>
                <a:latin typeface="Courier New" panose="02070309020205020404" pitchFamily="49" charset="0"/>
              </a:rPr>
              <a:t> </a:t>
            </a:r>
            <a:r>
              <a:rPr lang="pl-PL" sz="1800" b="1" dirty="0">
                <a:solidFill>
                  <a:srgbClr val="000080"/>
                </a:solidFill>
                <a:effectLst/>
                <a:latin typeface="Courier New" panose="02070309020205020404" pitchFamily="49" charset="0"/>
              </a:rPr>
              <a:t>{</a:t>
            </a:r>
            <a:r>
              <a:rPr lang="pl-PL" sz="1800" dirty="0">
                <a:solidFill>
                  <a:srgbClr val="000000"/>
                </a:solidFill>
                <a:effectLst/>
                <a:latin typeface="Courier New" panose="02070309020205020404" pitchFamily="49" charset="0"/>
              </a:rPr>
              <a:t> 	</a:t>
            </a:r>
            <a:r>
              <a:rPr lang="pl-PL" sz="1800" dirty="0" err="1">
                <a:solidFill>
                  <a:srgbClr val="000000"/>
                </a:solidFill>
                <a:effectLst/>
                <a:latin typeface="Courier New" panose="02070309020205020404" pitchFamily="49" charset="0"/>
              </a:rPr>
              <a:t>e</a:t>
            </a:r>
            <a:r>
              <a:rPr lang="pl-PL" sz="1800" b="1" dirty="0" err="1">
                <a:solidFill>
                  <a:srgbClr val="000080"/>
                </a:solidFill>
                <a:effectLst/>
                <a:latin typeface="Courier New" panose="02070309020205020404" pitchFamily="49" charset="0"/>
              </a:rPr>
              <a:t>.</a:t>
            </a:r>
            <a:r>
              <a:rPr lang="pl-PL" sz="1800" dirty="0" err="1">
                <a:solidFill>
                  <a:srgbClr val="000000"/>
                </a:solidFill>
                <a:effectLst/>
                <a:latin typeface="Courier New" panose="02070309020205020404" pitchFamily="49" charset="0"/>
              </a:rPr>
              <a:t>printStackTrace</a:t>
            </a:r>
            <a:r>
              <a:rPr lang="pl-PL" sz="1800" b="1" dirty="0">
                <a:solidFill>
                  <a:srgbClr val="000080"/>
                </a:solidFill>
                <a:effectLst/>
                <a:latin typeface="Courier New" panose="02070309020205020404" pitchFamily="49" charset="0"/>
              </a:rPr>
              <a:t>(</a:t>
            </a:r>
            <a:r>
              <a:rPr lang="pl-PL" sz="1800" dirty="0" err="1">
                <a:solidFill>
                  <a:srgbClr val="000000"/>
                </a:solidFill>
                <a:effectLst/>
                <a:latin typeface="Courier New" panose="02070309020205020404" pitchFamily="49" charset="0"/>
              </a:rPr>
              <a:t>System</a:t>
            </a:r>
            <a:r>
              <a:rPr lang="pl-PL" sz="1800" b="1" dirty="0" err="1">
                <a:solidFill>
                  <a:srgbClr val="000080"/>
                </a:solidFill>
                <a:effectLst/>
                <a:latin typeface="Courier New" panose="02070309020205020404" pitchFamily="49" charset="0"/>
              </a:rPr>
              <a:t>.</a:t>
            </a:r>
            <a:r>
              <a:rPr lang="pl-PL" sz="1800" dirty="0" err="1">
                <a:solidFill>
                  <a:srgbClr val="000000"/>
                </a:solidFill>
                <a:effectLst/>
                <a:latin typeface="Courier New" panose="02070309020205020404" pitchFamily="49" charset="0"/>
              </a:rPr>
              <a:t>err</a:t>
            </a:r>
            <a:r>
              <a:rPr lang="pl-PL" sz="1800" b="1" dirty="0">
                <a:solidFill>
                  <a:srgbClr val="000080"/>
                </a:solidFill>
                <a:effectLst/>
                <a:latin typeface="Courier New" panose="02070309020205020404" pitchFamily="49" charset="0"/>
              </a:rPr>
              <a:t>);</a:t>
            </a:r>
            <a:r>
              <a:rPr lang="pl-PL" sz="1800" dirty="0">
                <a:solidFill>
                  <a:srgbClr val="000000"/>
                </a:solidFill>
                <a:effectLst/>
                <a:latin typeface="Courier New" panose="02070309020205020404" pitchFamily="49" charset="0"/>
              </a:rPr>
              <a:t> </a:t>
            </a:r>
            <a:br>
              <a:rPr lang="pl-PL" sz="1800" dirty="0">
                <a:solidFill>
                  <a:srgbClr val="000000"/>
                </a:solidFill>
                <a:effectLst/>
                <a:latin typeface="Courier New" panose="02070309020205020404" pitchFamily="49" charset="0"/>
              </a:rPr>
            </a:br>
            <a:r>
              <a:rPr lang="pl-PL" sz="1800" b="1" dirty="0">
                <a:solidFill>
                  <a:srgbClr val="000080"/>
                </a:solidFill>
                <a:effectLst/>
                <a:latin typeface="Courier New" panose="02070309020205020404" pitchFamily="49" charset="0"/>
              </a:rPr>
              <a:t>}</a:t>
            </a:r>
            <a:endParaRPr lang="pl-PL" sz="1100" dirty="0">
              <a:effectLst/>
            </a:endParaRPr>
          </a:p>
          <a:p>
            <a:pPr marL="114300" algn="l"/>
            <a:endParaRPr lang="en-US" sz="1600" dirty="0"/>
          </a:p>
        </p:txBody>
      </p:sp>
    </p:spTree>
    <p:extLst>
      <p:ext uri="{BB962C8B-B14F-4D97-AF65-F5344CB8AC3E}">
        <p14:creationId xmlns:p14="http://schemas.microsoft.com/office/powerpoint/2010/main" val="5270100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4059B62-A140-5A1C-0ABD-6BFF2472E8F2}"/>
              </a:ext>
            </a:extLst>
          </p:cNvPr>
          <p:cNvSpPr>
            <a:spLocks noGrp="1"/>
          </p:cNvSpPr>
          <p:nvPr>
            <p:ph type="ctrTitle"/>
          </p:nvPr>
        </p:nvSpPr>
        <p:spPr>
          <a:xfrm>
            <a:off x="466722" y="586855"/>
            <a:ext cx="3201366" cy="3387497"/>
          </a:xfrm>
        </p:spPr>
        <p:txBody>
          <a:bodyPr vert="horz" lIns="91440" tIns="45720" rIns="91440" bIns="45720" rtlCol="0" anchor="b">
            <a:normAutofit/>
          </a:bodyPr>
          <a:lstStyle/>
          <a:p>
            <a:pPr algn="r"/>
            <a:r>
              <a:rPr lang="pl-PL" sz="4000" kern="1200" dirty="0" err="1">
                <a:solidFill>
                  <a:srgbClr val="FFFFFF"/>
                </a:solidFill>
                <a:latin typeface="+mj-lt"/>
                <a:ea typeface="+mj-ea"/>
                <a:cs typeface="+mj-cs"/>
              </a:rPr>
              <a:t>Timer</a:t>
            </a:r>
            <a:r>
              <a:rPr lang="pl-PL" sz="4000" kern="1200" dirty="0">
                <a:solidFill>
                  <a:srgbClr val="FFFFFF"/>
                </a:solidFill>
                <a:latin typeface="+mj-lt"/>
                <a:ea typeface="+mj-ea"/>
                <a:cs typeface="+mj-cs"/>
              </a:rPr>
              <a:t> </a:t>
            </a:r>
            <a:r>
              <a:rPr lang="pl-PL" sz="4000" kern="1200" dirty="0" err="1">
                <a:solidFill>
                  <a:srgbClr val="FFFFFF"/>
                </a:solidFill>
                <a:latin typeface="+mj-lt"/>
                <a:ea typeface="+mj-ea"/>
                <a:cs typeface="+mj-cs"/>
              </a:rPr>
              <a:t>EJBs</a:t>
            </a:r>
            <a:endParaRPr lang="en-US" sz="4000" kern="1200" dirty="0">
              <a:solidFill>
                <a:srgbClr val="FFFFFF"/>
              </a:solidFill>
              <a:latin typeface="+mj-lt"/>
              <a:ea typeface="+mj-ea"/>
              <a:cs typeface="+mj-cs"/>
            </a:endParaRPr>
          </a:p>
        </p:txBody>
      </p:sp>
      <p:sp>
        <p:nvSpPr>
          <p:cNvPr id="3" name="Podtytuł 2">
            <a:extLst>
              <a:ext uri="{FF2B5EF4-FFF2-40B4-BE49-F238E27FC236}">
                <a16:creationId xmlns:a16="http://schemas.microsoft.com/office/drawing/2014/main" id="{3F84BA20-F31C-6C01-89E6-1EC8CACCB88D}"/>
              </a:ext>
            </a:extLst>
          </p:cNvPr>
          <p:cNvSpPr>
            <a:spLocks noGrp="1"/>
          </p:cNvSpPr>
          <p:nvPr>
            <p:ph type="subTitle" idx="1"/>
          </p:nvPr>
        </p:nvSpPr>
        <p:spPr>
          <a:xfrm>
            <a:off x="4810259" y="649480"/>
            <a:ext cx="6555347" cy="5546047"/>
          </a:xfrm>
        </p:spPr>
        <p:txBody>
          <a:bodyPr vert="horz" lIns="91440" tIns="45720" rIns="91440" bIns="45720" rtlCol="0" anchor="ctr">
            <a:normAutofit/>
          </a:bodyPr>
          <a:lstStyle/>
          <a:p>
            <a:pPr algn="l"/>
            <a:r>
              <a:rPr lang="pl-PL" sz="1100" dirty="0">
                <a:solidFill>
                  <a:srgbClr val="000000"/>
                </a:solidFill>
                <a:effectLst/>
                <a:latin typeface="Courier New" panose="02070309020205020404" pitchFamily="49" charset="0"/>
              </a:rPr>
              <a:t>@Stateless </a:t>
            </a:r>
            <a:br>
              <a:rPr lang="pl-PL" sz="1100" dirty="0">
                <a:solidFill>
                  <a:srgbClr val="000000"/>
                </a:solidFill>
                <a:effectLst/>
                <a:latin typeface="Courier New" panose="02070309020205020404" pitchFamily="49" charset="0"/>
              </a:rPr>
            </a:br>
            <a:r>
              <a:rPr lang="pl-PL" sz="1100" dirty="0">
                <a:solidFill>
                  <a:srgbClr val="8000FF"/>
                </a:solidFill>
                <a:effectLst/>
                <a:latin typeface="Courier New" panose="02070309020205020404" pitchFamily="49" charset="0"/>
              </a:rPr>
              <a:t>public</a:t>
            </a:r>
            <a:r>
              <a:rPr lang="pl-PL" sz="1100" dirty="0">
                <a:solidFill>
                  <a:srgbClr val="000000"/>
                </a:solidFill>
                <a:effectLst/>
                <a:latin typeface="Courier New" panose="02070309020205020404" pitchFamily="49" charset="0"/>
              </a:rPr>
              <a:t> </a:t>
            </a:r>
            <a:r>
              <a:rPr lang="pl-PL" sz="1100" dirty="0" err="1">
                <a:solidFill>
                  <a:srgbClr val="8000FF"/>
                </a:solidFill>
                <a:effectLst/>
                <a:latin typeface="Courier New" panose="02070309020205020404" pitchFamily="49" charset="0"/>
              </a:rPr>
              <a:t>class</a:t>
            </a:r>
            <a:r>
              <a:rPr lang="pl-PL" sz="1100" dirty="0">
                <a:solidFill>
                  <a:srgbClr val="000000"/>
                </a:solidFill>
                <a:effectLst/>
                <a:latin typeface="Courier New" panose="02070309020205020404" pitchFamily="49" charset="0"/>
              </a:rPr>
              <a:t> </a:t>
            </a:r>
            <a:r>
              <a:rPr lang="pl-PL" sz="1100" dirty="0" err="1">
                <a:solidFill>
                  <a:srgbClr val="000000"/>
                </a:solidFill>
                <a:effectLst/>
                <a:latin typeface="Courier New" panose="02070309020205020404" pitchFamily="49" charset="0"/>
              </a:rPr>
              <a:t>SomeEjb</a:t>
            </a:r>
            <a:r>
              <a:rPr lang="pl-PL" sz="1100" dirty="0">
                <a:solidFill>
                  <a:srgbClr val="000000"/>
                </a:solidFill>
                <a:effectLst/>
                <a:latin typeface="Courier New" panose="02070309020205020404" pitchFamily="49" charset="0"/>
              </a:rPr>
              <a:t> </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 </a:t>
            </a:r>
            <a:br>
              <a:rPr lang="pl-PL" sz="1100" dirty="0">
                <a:solidFill>
                  <a:srgbClr val="000000"/>
                </a:solidFill>
                <a:effectLst/>
                <a:latin typeface="Courier New" panose="02070309020205020404" pitchFamily="49" charset="0"/>
              </a:rPr>
            </a:br>
            <a:r>
              <a:rPr lang="pl-PL" sz="1100" dirty="0">
                <a:solidFill>
                  <a:srgbClr val="000000"/>
                </a:solidFill>
                <a:effectLst/>
                <a:latin typeface="Courier New" panose="02070309020205020404" pitchFamily="49" charset="0"/>
              </a:rPr>
              <a:t>	@Schedule</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minute</a:t>
            </a:r>
            <a:r>
              <a:rPr lang="pl-PL" sz="1100" b="1" dirty="0">
                <a:solidFill>
                  <a:srgbClr val="000080"/>
                </a:solidFill>
                <a:effectLst/>
                <a:latin typeface="Courier New" panose="02070309020205020404" pitchFamily="49" charset="0"/>
              </a:rPr>
              <a:t>=</a:t>
            </a:r>
            <a:r>
              <a:rPr lang="pl-PL" sz="1100" dirty="0">
                <a:solidFill>
                  <a:srgbClr val="808080"/>
                </a:solidFill>
                <a:effectLst/>
                <a:latin typeface="Courier New" panose="02070309020205020404" pitchFamily="49" charset="0"/>
              </a:rPr>
              <a:t>"*"</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 </a:t>
            </a:r>
            <a:r>
              <a:rPr lang="pl-PL" sz="1100" dirty="0" err="1">
                <a:solidFill>
                  <a:srgbClr val="000000"/>
                </a:solidFill>
                <a:effectLst/>
                <a:latin typeface="Courier New" panose="02070309020205020404" pitchFamily="49" charset="0"/>
              </a:rPr>
              <a:t>hour</a:t>
            </a:r>
            <a:r>
              <a:rPr lang="pl-PL" sz="1100" b="1" dirty="0">
                <a:solidFill>
                  <a:srgbClr val="000080"/>
                </a:solidFill>
                <a:effectLst/>
                <a:latin typeface="Courier New" panose="02070309020205020404" pitchFamily="49" charset="0"/>
              </a:rPr>
              <a:t>=</a:t>
            </a:r>
            <a:r>
              <a:rPr lang="pl-PL" sz="1100" dirty="0">
                <a:solidFill>
                  <a:srgbClr val="808080"/>
                </a:solidFill>
                <a:effectLst/>
                <a:latin typeface="Courier New" panose="02070309020205020404" pitchFamily="49" charset="0"/>
              </a:rPr>
              <a:t>"0"</a:t>
            </a:r>
            <a:r>
              <a:rPr lang="pl-PL" sz="1100" b="1" dirty="0">
                <a:solidFill>
                  <a:srgbClr val="000080"/>
                </a:solidFill>
                <a:effectLst/>
                <a:latin typeface="Courier New" panose="02070309020205020404" pitchFamily="49" charset="0"/>
              </a:rPr>
              <a:t>,</a:t>
            </a:r>
            <a:r>
              <a:rPr lang="pl-PL" sz="1100" b="1" dirty="0">
                <a:solidFill>
                  <a:srgbClr val="000000"/>
                </a:solidFill>
                <a:latin typeface="Courier New" panose="02070309020205020404" pitchFamily="49" charset="0"/>
              </a:rPr>
              <a:t> </a:t>
            </a:r>
            <a:r>
              <a:rPr lang="pl-PL" sz="1100" dirty="0" err="1">
                <a:solidFill>
                  <a:srgbClr val="000000"/>
                </a:solidFill>
                <a:effectLst/>
                <a:latin typeface="Courier New" panose="02070309020205020404" pitchFamily="49" charset="0"/>
              </a:rPr>
              <a:t>persistent</a:t>
            </a:r>
            <a:r>
              <a:rPr lang="pl-PL" sz="1100" b="1" dirty="0">
                <a:solidFill>
                  <a:srgbClr val="000080"/>
                </a:solidFill>
                <a:effectLst/>
                <a:latin typeface="Courier New" panose="02070309020205020404" pitchFamily="49" charset="0"/>
              </a:rPr>
              <a:t>=</a:t>
            </a:r>
            <a:r>
              <a:rPr lang="pl-PL" sz="1100" b="1" dirty="0" err="1">
                <a:solidFill>
                  <a:srgbClr val="0000FF"/>
                </a:solidFill>
                <a:effectLst/>
                <a:latin typeface="Courier New" panose="02070309020205020404" pitchFamily="49" charset="0"/>
              </a:rPr>
              <a:t>false</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 </a:t>
            </a:r>
            <a:br>
              <a:rPr lang="pl-PL" sz="1100" dirty="0">
                <a:solidFill>
                  <a:srgbClr val="000000"/>
                </a:solidFill>
                <a:effectLst/>
                <a:latin typeface="Courier New" panose="02070309020205020404" pitchFamily="49" charset="0"/>
              </a:rPr>
            </a:br>
            <a:r>
              <a:rPr lang="pl-PL" sz="1100" dirty="0">
                <a:solidFill>
                  <a:srgbClr val="000000"/>
                </a:solidFill>
                <a:effectLst/>
                <a:latin typeface="Courier New" panose="02070309020205020404" pitchFamily="49" charset="0"/>
              </a:rPr>
              <a:t>	</a:t>
            </a:r>
            <a:r>
              <a:rPr lang="pl-PL" sz="1100" dirty="0">
                <a:solidFill>
                  <a:srgbClr val="008000"/>
                </a:solidFill>
                <a:effectLst/>
                <a:latin typeface="Courier New" panose="02070309020205020404" pitchFamily="49" charset="0"/>
              </a:rPr>
              <a:t>// </a:t>
            </a:r>
            <a:r>
              <a:rPr lang="pl-PL" sz="1100" dirty="0" err="1">
                <a:solidFill>
                  <a:srgbClr val="008000"/>
                </a:solidFill>
                <a:effectLst/>
                <a:latin typeface="Courier New" panose="02070309020205020404" pitchFamily="49" charset="0"/>
              </a:rPr>
              <a:t>every</a:t>
            </a:r>
            <a:r>
              <a:rPr lang="pl-PL" sz="1100" dirty="0">
                <a:solidFill>
                  <a:srgbClr val="008000"/>
                </a:solidFill>
                <a:effectLst/>
                <a:latin typeface="Courier New" panose="02070309020205020404" pitchFamily="49" charset="0"/>
              </a:rPr>
              <a:t> </a:t>
            </a:r>
            <a:r>
              <a:rPr lang="pl-PL" sz="1100" dirty="0" err="1">
                <a:solidFill>
                  <a:srgbClr val="008000"/>
                </a:solidFill>
                <a:effectLst/>
                <a:latin typeface="Courier New" panose="02070309020205020404" pitchFamily="49" charset="0"/>
              </a:rPr>
              <a:t>minute</a:t>
            </a:r>
            <a:r>
              <a:rPr lang="pl-PL" sz="1100" dirty="0">
                <a:solidFill>
                  <a:srgbClr val="008000"/>
                </a:solidFill>
                <a:effectLst/>
                <a:latin typeface="Courier New" panose="02070309020205020404" pitchFamily="49" charset="0"/>
              </a:rPr>
              <a:t> </a:t>
            </a:r>
            <a:r>
              <a:rPr lang="pl-PL" sz="1100" dirty="0" err="1">
                <a:solidFill>
                  <a:srgbClr val="008000"/>
                </a:solidFill>
                <a:effectLst/>
                <a:latin typeface="Courier New" panose="02070309020205020404" pitchFamily="49" charset="0"/>
              </a:rPr>
              <a:t>during</a:t>
            </a:r>
            <a:r>
              <a:rPr lang="pl-PL" sz="1100" dirty="0">
                <a:solidFill>
                  <a:srgbClr val="008000"/>
                </a:solidFill>
                <a:effectLst/>
                <a:latin typeface="Courier New" panose="02070309020205020404" pitchFamily="49" charset="0"/>
              </a:rPr>
              <a:t> the </a:t>
            </a:r>
            <a:r>
              <a:rPr lang="pl-PL" sz="1100" dirty="0" err="1">
                <a:solidFill>
                  <a:srgbClr val="008000"/>
                </a:solidFill>
                <a:effectLst/>
                <a:latin typeface="Courier New" panose="02070309020205020404" pitchFamily="49" charset="0"/>
              </a:rPr>
              <a:t>hour</a:t>
            </a:r>
            <a:r>
              <a:rPr lang="pl-PL" sz="1100" dirty="0">
                <a:solidFill>
                  <a:srgbClr val="008000"/>
                </a:solidFill>
                <a:effectLst/>
                <a:latin typeface="Courier New" panose="02070309020205020404" pitchFamily="49" charset="0"/>
              </a:rPr>
              <a:t> </a:t>
            </a:r>
            <a:r>
              <a:rPr lang="pl-PL" sz="1100" dirty="0" err="1">
                <a:solidFill>
                  <a:srgbClr val="008000"/>
                </a:solidFill>
                <a:effectLst/>
                <a:latin typeface="Courier New" panose="02070309020205020404" pitchFamily="49" charset="0"/>
              </a:rPr>
              <a:t>between</a:t>
            </a:r>
            <a:r>
              <a:rPr lang="pl-PL" sz="1100" dirty="0">
                <a:solidFill>
                  <a:srgbClr val="008000"/>
                </a:solidFill>
                <a:effectLst/>
                <a:latin typeface="Courier New" panose="02070309020205020404" pitchFamily="49" charset="0"/>
              </a:rPr>
              <a:t> 00:00 and 01:00 	</a:t>
            </a:r>
            <a:r>
              <a:rPr lang="pl-PL" sz="1100" dirty="0">
                <a:solidFill>
                  <a:srgbClr val="8000FF"/>
                </a:solidFill>
                <a:effectLst/>
                <a:latin typeface="Courier New" panose="02070309020205020404" pitchFamily="49" charset="0"/>
              </a:rPr>
              <a:t>public</a:t>
            </a:r>
            <a:r>
              <a:rPr lang="pl-PL" sz="1100" dirty="0">
                <a:solidFill>
                  <a:srgbClr val="000000"/>
                </a:solidFill>
                <a:effectLst/>
                <a:latin typeface="Courier New" panose="02070309020205020404" pitchFamily="49" charset="0"/>
              </a:rPr>
              <a:t> </a:t>
            </a:r>
            <a:r>
              <a:rPr lang="pl-PL" sz="1100" dirty="0" err="1">
                <a:solidFill>
                  <a:srgbClr val="8000FF"/>
                </a:solidFill>
                <a:effectLst/>
                <a:latin typeface="Courier New" panose="02070309020205020404" pitchFamily="49" charset="0"/>
              </a:rPr>
              <a:t>void</a:t>
            </a:r>
            <a:r>
              <a:rPr lang="pl-PL" sz="1100" dirty="0">
                <a:solidFill>
                  <a:srgbClr val="000000"/>
                </a:solidFill>
                <a:effectLst/>
                <a:latin typeface="Courier New" panose="02070309020205020404" pitchFamily="49" charset="0"/>
              </a:rPr>
              <a:t> timeout1</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 </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 </a:t>
            </a:r>
            <a:br>
              <a:rPr lang="pl-PL" sz="1100" dirty="0">
                <a:solidFill>
                  <a:srgbClr val="000000"/>
                </a:solidFill>
                <a:effectLst/>
                <a:latin typeface="Courier New" panose="02070309020205020404" pitchFamily="49" charset="0"/>
              </a:rPr>
            </a:br>
            <a:r>
              <a:rPr lang="pl-PL" sz="1100" dirty="0">
                <a:solidFill>
                  <a:srgbClr val="000000"/>
                </a:solidFill>
                <a:effectLst/>
                <a:latin typeface="Courier New" panose="02070309020205020404" pitchFamily="49" charset="0"/>
              </a:rPr>
              <a:t>		</a:t>
            </a:r>
            <a:r>
              <a:rPr lang="pl-PL" sz="1100" dirty="0" err="1">
                <a:solidFill>
                  <a:srgbClr val="000000"/>
                </a:solidFill>
                <a:effectLst/>
                <a:latin typeface="Courier New" panose="02070309020205020404" pitchFamily="49" charset="0"/>
              </a:rPr>
              <a:t>System</a:t>
            </a:r>
            <a:r>
              <a:rPr lang="pl-PL" sz="1100" b="1" dirty="0" err="1">
                <a:solidFill>
                  <a:srgbClr val="000080"/>
                </a:solidFill>
                <a:effectLst/>
                <a:latin typeface="Courier New" panose="02070309020205020404" pitchFamily="49" charset="0"/>
              </a:rPr>
              <a:t>.</a:t>
            </a:r>
            <a:r>
              <a:rPr lang="pl-PL" sz="1100" dirty="0" err="1">
                <a:solidFill>
                  <a:srgbClr val="000000"/>
                </a:solidFill>
                <a:effectLst/>
                <a:latin typeface="Courier New" panose="02070309020205020404" pitchFamily="49" charset="0"/>
              </a:rPr>
              <a:t>err</a:t>
            </a:r>
            <a:r>
              <a:rPr lang="pl-PL" sz="1100" b="1" dirty="0" err="1">
                <a:solidFill>
                  <a:srgbClr val="000080"/>
                </a:solidFill>
                <a:effectLst/>
                <a:latin typeface="Courier New" panose="02070309020205020404" pitchFamily="49" charset="0"/>
              </a:rPr>
              <a:t>.</a:t>
            </a:r>
            <a:r>
              <a:rPr lang="pl-PL" sz="1100" dirty="0" err="1">
                <a:solidFill>
                  <a:srgbClr val="000000"/>
                </a:solidFill>
                <a:effectLst/>
                <a:latin typeface="Courier New" panose="02070309020205020404" pitchFamily="49" charset="0"/>
              </a:rPr>
              <a:t>println</a:t>
            </a:r>
            <a:r>
              <a:rPr lang="pl-PL" sz="1100" b="1" dirty="0">
                <a:solidFill>
                  <a:srgbClr val="000080"/>
                </a:solidFill>
                <a:effectLst/>
                <a:latin typeface="Courier New" panose="02070309020205020404" pitchFamily="49" charset="0"/>
              </a:rPr>
              <a:t>(</a:t>
            </a:r>
            <a:r>
              <a:rPr lang="pl-PL" sz="1100" dirty="0">
                <a:solidFill>
                  <a:srgbClr val="808080"/>
                </a:solidFill>
                <a:effectLst/>
                <a:latin typeface="Courier New" panose="02070309020205020404" pitchFamily="49" charset="0"/>
              </a:rPr>
              <a:t>"Timeout-1 from "</a:t>
            </a:r>
            <a:r>
              <a:rPr lang="pl-PL" sz="1100" dirty="0">
                <a:solidFill>
                  <a:srgbClr val="000000"/>
                </a:solidFill>
                <a:effectLst/>
                <a:latin typeface="Courier New" panose="02070309020205020404" pitchFamily="49" charset="0"/>
              </a:rPr>
              <a:t> </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 </a:t>
            </a:r>
            <a:r>
              <a:rPr lang="pl-PL" sz="1100" dirty="0" err="1">
                <a:solidFill>
                  <a:srgbClr val="000000"/>
                </a:solidFill>
                <a:effectLst/>
                <a:latin typeface="Courier New" panose="02070309020205020404" pitchFamily="49" charset="0"/>
              </a:rPr>
              <a:t>getClass</a:t>
            </a:r>
            <a:r>
              <a:rPr lang="pl-PL" sz="1200" b="1" dirty="0">
                <a:solidFill>
                  <a:srgbClr val="000080"/>
                </a:solidFill>
                <a:effectLst/>
                <a:latin typeface="Courier New" panose="02070309020205020404" pitchFamily="49" charset="0"/>
              </a:rPr>
              <a:t>());</a:t>
            </a:r>
            <a:r>
              <a:rPr lang="pl-PL" sz="1200" dirty="0">
                <a:solidFill>
                  <a:srgbClr val="000000"/>
                </a:solidFill>
                <a:effectLst/>
                <a:latin typeface="Courier New" panose="02070309020205020404" pitchFamily="49" charset="0"/>
              </a:rPr>
              <a:t> </a:t>
            </a:r>
            <a:br>
              <a:rPr lang="pl-PL" sz="1200" dirty="0">
                <a:solidFill>
                  <a:srgbClr val="000000"/>
                </a:solidFill>
                <a:effectLst/>
                <a:latin typeface="Courier New" panose="02070309020205020404" pitchFamily="49" charset="0"/>
              </a:rPr>
            </a:br>
            <a:r>
              <a:rPr lang="pl-PL" sz="1200" dirty="0">
                <a:solidFill>
                  <a:srgbClr val="000000"/>
                </a:solidFill>
                <a:effectLst/>
                <a:latin typeface="Courier New" panose="02070309020205020404" pitchFamily="49" charset="0"/>
              </a:rPr>
              <a:t>	</a:t>
            </a:r>
            <a:r>
              <a:rPr lang="pl-PL" sz="1200" b="1" dirty="0">
                <a:solidFill>
                  <a:srgbClr val="000080"/>
                </a:solidFill>
                <a:effectLst/>
                <a:latin typeface="Courier New" panose="02070309020205020404" pitchFamily="49" charset="0"/>
              </a:rPr>
              <a:t>}</a:t>
            </a:r>
            <a:r>
              <a:rPr lang="pl-PL" sz="1200" dirty="0">
                <a:solidFill>
                  <a:srgbClr val="000000"/>
                </a:solidFill>
                <a:effectLst/>
                <a:latin typeface="Courier New" panose="02070309020205020404" pitchFamily="49" charset="0"/>
              </a:rPr>
              <a:t> </a:t>
            </a:r>
            <a:br>
              <a:rPr lang="pl-PL" sz="1200" dirty="0">
                <a:solidFill>
                  <a:srgbClr val="000000"/>
                </a:solidFill>
                <a:effectLst/>
                <a:latin typeface="Courier New" panose="02070309020205020404" pitchFamily="49" charset="0"/>
              </a:rPr>
            </a:br>
            <a:r>
              <a:rPr lang="pl-PL" sz="1200" b="1" dirty="0">
                <a:solidFill>
                  <a:srgbClr val="000080"/>
                </a:solidFill>
                <a:effectLst/>
                <a:latin typeface="Courier New" panose="02070309020205020404" pitchFamily="49" charset="0"/>
              </a:rPr>
              <a:t>}</a:t>
            </a:r>
            <a:endParaRPr lang="pl-PL" sz="1050" dirty="0">
              <a:effectLst/>
            </a:endParaRPr>
          </a:p>
        </p:txBody>
      </p:sp>
    </p:spTree>
    <p:extLst>
      <p:ext uri="{BB962C8B-B14F-4D97-AF65-F5344CB8AC3E}">
        <p14:creationId xmlns:p14="http://schemas.microsoft.com/office/powerpoint/2010/main" val="493362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4059B62-A140-5A1C-0ABD-6BFF2472E8F2}"/>
              </a:ext>
            </a:extLst>
          </p:cNvPr>
          <p:cNvSpPr>
            <a:spLocks noGrp="1"/>
          </p:cNvSpPr>
          <p:nvPr>
            <p:ph type="ctrTitle"/>
          </p:nvPr>
        </p:nvSpPr>
        <p:spPr>
          <a:xfrm>
            <a:off x="466722" y="586855"/>
            <a:ext cx="3201366" cy="3387497"/>
          </a:xfrm>
        </p:spPr>
        <p:txBody>
          <a:bodyPr vert="horz" lIns="91440" tIns="45720" rIns="91440" bIns="45720" rtlCol="0" anchor="b">
            <a:normAutofit/>
          </a:bodyPr>
          <a:lstStyle/>
          <a:p>
            <a:pPr algn="r"/>
            <a:r>
              <a:rPr lang="pl-PL" sz="4000" kern="1200" dirty="0" err="1">
                <a:solidFill>
                  <a:srgbClr val="FFFFFF"/>
                </a:solidFill>
                <a:latin typeface="+mj-lt"/>
                <a:ea typeface="+mj-ea"/>
                <a:cs typeface="+mj-cs"/>
              </a:rPr>
              <a:t>Timer</a:t>
            </a:r>
            <a:r>
              <a:rPr lang="pl-PL" sz="4000" kern="1200" dirty="0">
                <a:solidFill>
                  <a:srgbClr val="FFFFFF"/>
                </a:solidFill>
                <a:latin typeface="+mj-lt"/>
                <a:ea typeface="+mj-ea"/>
                <a:cs typeface="+mj-cs"/>
              </a:rPr>
              <a:t> </a:t>
            </a:r>
            <a:r>
              <a:rPr lang="pl-PL" sz="4000" kern="1200" dirty="0" err="1">
                <a:solidFill>
                  <a:srgbClr val="FFFFFF"/>
                </a:solidFill>
                <a:latin typeface="+mj-lt"/>
                <a:ea typeface="+mj-ea"/>
                <a:cs typeface="+mj-cs"/>
              </a:rPr>
              <a:t>EJBs</a:t>
            </a:r>
            <a:endParaRPr lang="en-US" sz="4000" kern="1200" dirty="0">
              <a:solidFill>
                <a:srgbClr val="FFFFFF"/>
              </a:solidFill>
              <a:latin typeface="+mj-lt"/>
              <a:ea typeface="+mj-ea"/>
              <a:cs typeface="+mj-cs"/>
            </a:endParaRPr>
          </a:p>
        </p:txBody>
      </p:sp>
      <p:sp>
        <p:nvSpPr>
          <p:cNvPr id="3" name="Podtytuł 2">
            <a:extLst>
              <a:ext uri="{FF2B5EF4-FFF2-40B4-BE49-F238E27FC236}">
                <a16:creationId xmlns:a16="http://schemas.microsoft.com/office/drawing/2014/main" id="{3F84BA20-F31C-6C01-89E6-1EC8CACCB88D}"/>
              </a:ext>
            </a:extLst>
          </p:cNvPr>
          <p:cNvSpPr>
            <a:spLocks noGrp="1"/>
          </p:cNvSpPr>
          <p:nvPr>
            <p:ph type="subTitle" idx="1"/>
          </p:nvPr>
        </p:nvSpPr>
        <p:spPr>
          <a:xfrm>
            <a:off x="4810259" y="649480"/>
            <a:ext cx="6555347" cy="5546047"/>
          </a:xfrm>
        </p:spPr>
        <p:txBody>
          <a:bodyPr vert="horz" lIns="91440" tIns="45720" rIns="91440" bIns="45720" rtlCol="0" anchor="ctr">
            <a:normAutofit/>
          </a:bodyPr>
          <a:lstStyle/>
          <a:p>
            <a:pPr algn="l"/>
            <a:r>
              <a:rPr lang="pl-PL" sz="1100" dirty="0">
                <a:solidFill>
                  <a:srgbClr val="000000"/>
                </a:solidFill>
                <a:effectLst/>
                <a:latin typeface="Courier New" panose="02070309020205020404" pitchFamily="49" charset="0"/>
              </a:rPr>
              <a:t>@Stateless </a:t>
            </a:r>
            <a:br>
              <a:rPr lang="pl-PL" sz="1100" dirty="0">
                <a:solidFill>
                  <a:srgbClr val="000000"/>
                </a:solidFill>
                <a:effectLst/>
                <a:latin typeface="Courier New" panose="02070309020205020404" pitchFamily="49" charset="0"/>
              </a:rPr>
            </a:br>
            <a:r>
              <a:rPr lang="pl-PL" sz="1100" dirty="0">
                <a:solidFill>
                  <a:srgbClr val="8000FF"/>
                </a:solidFill>
                <a:effectLst/>
                <a:latin typeface="Courier New" panose="02070309020205020404" pitchFamily="49" charset="0"/>
              </a:rPr>
              <a:t>public</a:t>
            </a:r>
            <a:r>
              <a:rPr lang="pl-PL" sz="1100" dirty="0">
                <a:solidFill>
                  <a:srgbClr val="000000"/>
                </a:solidFill>
                <a:effectLst/>
                <a:latin typeface="Courier New" panose="02070309020205020404" pitchFamily="49" charset="0"/>
              </a:rPr>
              <a:t> </a:t>
            </a:r>
            <a:r>
              <a:rPr lang="pl-PL" sz="1100" dirty="0" err="1">
                <a:solidFill>
                  <a:srgbClr val="8000FF"/>
                </a:solidFill>
                <a:effectLst/>
                <a:latin typeface="Courier New" panose="02070309020205020404" pitchFamily="49" charset="0"/>
              </a:rPr>
              <a:t>class</a:t>
            </a:r>
            <a:r>
              <a:rPr lang="pl-PL" sz="1100" dirty="0">
                <a:solidFill>
                  <a:srgbClr val="000000"/>
                </a:solidFill>
                <a:effectLst/>
                <a:latin typeface="Courier New" panose="02070309020205020404" pitchFamily="49" charset="0"/>
              </a:rPr>
              <a:t> </a:t>
            </a:r>
            <a:r>
              <a:rPr lang="pl-PL" sz="1100" dirty="0" err="1">
                <a:solidFill>
                  <a:srgbClr val="000000"/>
                </a:solidFill>
                <a:effectLst/>
                <a:latin typeface="Courier New" panose="02070309020205020404" pitchFamily="49" charset="0"/>
              </a:rPr>
              <a:t>SomeEjb</a:t>
            </a:r>
            <a:r>
              <a:rPr lang="pl-PL" sz="1100" dirty="0">
                <a:solidFill>
                  <a:srgbClr val="000000"/>
                </a:solidFill>
                <a:effectLst/>
                <a:latin typeface="Courier New" panose="02070309020205020404" pitchFamily="49" charset="0"/>
              </a:rPr>
              <a:t> </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 </a:t>
            </a:r>
            <a:br>
              <a:rPr lang="pl-PL" sz="1100" dirty="0">
                <a:solidFill>
                  <a:srgbClr val="000000"/>
                </a:solidFill>
                <a:effectLst/>
                <a:latin typeface="Courier New" panose="02070309020205020404" pitchFamily="49" charset="0"/>
              </a:rPr>
            </a:br>
            <a:r>
              <a:rPr lang="pl-PL" sz="1100" dirty="0">
                <a:solidFill>
                  <a:srgbClr val="000000"/>
                </a:solidFill>
                <a:effectLst/>
                <a:latin typeface="Courier New" panose="02070309020205020404" pitchFamily="49" charset="0"/>
              </a:rPr>
              <a:t>	@Schedule</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minute</a:t>
            </a:r>
            <a:r>
              <a:rPr lang="pl-PL" sz="1100" b="1" dirty="0">
                <a:solidFill>
                  <a:srgbClr val="000080"/>
                </a:solidFill>
                <a:effectLst/>
                <a:latin typeface="Courier New" panose="02070309020205020404" pitchFamily="49" charset="0"/>
              </a:rPr>
              <a:t>=</a:t>
            </a:r>
            <a:r>
              <a:rPr lang="pl-PL" sz="1100" dirty="0">
                <a:solidFill>
                  <a:srgbClr val="808080"/>
                </a:solidFill>
                <a:effectLst/>
                <a:latin typeface="Courier New" panose="02070309020205020404" pitchFamily="49" charset="0"/>
              </a:rPr>
              <a:t>"*"</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 </a:t>
            </a:r>
            <a:r>
              <a:rPr lang="pl-PL" sz="1100" dirty="0" err="1">
                <a:solidFill>
                  <a:srgbClr val="000000"/>
                </a:solidFill>
                <a:effectLst/>
                <a:latin typeface="Courier New" panose="02070309020205020404" pitchFamily="49" charset="0"/>
              </a:rPr>
              <a:t>hour</a:t>
            </a:r>
            <a:r>
              <a:rPr lang="pl-PL" sz="1100" b="1" dirty="0">
                <a:solidFill>
                  <a:srgbClr val="000080"/>
                </a:solidFill>
                <a:effectLst/>
                <a:latin typeface="Courier New" panose="02070309020205020404" pitchFamily="49" charset="0"/>
              </a:rPr>
              <a:t>=</a:t>
            </a:r>
            <a:r>
              <a:rPr lang="pl-PL" sz="1100" dirty="0">
                <a:solidFill>
                  <a:srgbClr val="808080"/>
                </a:solidFill>
                <a:effectLst/>
                <a:latin typeface="Courier New" panose="02070309020205020404" pitchFamily="49" charset="0"/>
              </a:rPr>
              <a:t>"0"</a:t>
            </a:r>
            <a:r>
              <a:rPr lang="pl-PL" sz="1100" b="1" dirty="0">
                <a:solidFill>
                  <a:srgbClr val="000080"/>
                </a:solidFill>
                <a:effectLst/>
                <a:latin typeface="Courier New" panose="02070309020205020404" pitchFamily="49" charset="0"/>
              </a:rPr>
              <a:t>,</a:t>
            </a:r>
            <a:r>
              <a:rPr lang="pl-PL" sz="1100" b="1" dirty="0">
                <a:solidFill>
                  <a:srgbClr val="000000"/>
                </a:solidFill>
                <a:latin typeface="Courier New" panose="02070309020205020404" pitchFamily="49" charset="0"/>
              </a:rPr>
              <a:t> </a:t>
            </a:r>
            <a:r>
              <a:rPr lang="pl-PL" sz="1100" dirty="0" err="1">
                <a:solidFill>
                  <a:srgbClr val="000000"/>
                </a:solidFill>
                <a:effectLst/>
                <a:latin typeface="Courier New" panose="02070309020205020404" pitchFamily="49" charset="0"/>
              </a:rPr>
              <a:t>persistent</a:t>
            </a:r>
            <a:r>
              <a:rPr lang="pl-PL" sz="1100" b="1" dirty="0">
                <a:solidFill>
                  <a:srgbClr val="000080"/>
                </a:solidFill>
                <a:effectLst/>
                <a:latin typeface="Courier New" panose="02070309020205020404" pitchFamily="49" charset="0"/>
              </a:rPr>
              <a:t>=</a:t>
            </a:r>
            <a:r>
              <a:rPr lang="pl-PL" sz="1100" b="1" dirty="0" err="1">
                <a:solidFill>
                  <a:srgbClr val="0000FF"/>
                </a:solidFill>
                <a:effectLst/>
                <a:latin typeface="Courier New" panose="02070309020205020404" pitchFamily="49" charset="0"/>
              </a:rPr>
              <a:t>false</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 </a:t>
            </a:r>
            <a:br>
              <a:rPr lang="pl-PL" sz="1100" dirty="0">
                <a:solidFill>
                  <a:srgbClr val="000000"/>
                </a:solidFill>
                <a:effectLst/>
                <a:latin typeface="Courier New" panose="02070309020205020404" pitchFamily="49" charset="0"/>
              </a:rPr>
            </a:br>
            <a:r>
              <a:rPr lang="pl-PL" sz="1100" dirty="0">
                <a:solidFill>
                  <a:srgbClr val="000000"/>
                </a:solidFill>
                <a:effectLst/>
                <a:latin typeface="Courier New" panose="02070309020205020404" pitchFamily="49" charset="0"/>
              </a:rPr>
              <a:t>	</a:t>
            </a:r>
            <a:r>
              <a:rPr lang="pl-PL" sz="1100" dirty="0">
                <a:solidFill>
                  <a:srgbClr val="008000"/>
                </a:solidFill>
                <a:effectLst/>
                <a:latin typeface="Courier New" panose="02070309020205020404" pitchFamily="49" charset="0"/>
              </a:rPr>
              <a:t>// </a:t>
            </a:r>
            <a:r>
              <a:rPr lang="pl-PL" sz="1100" dirty="0" err="1">
                <a:solidFill>
                  <a:srgbClr val="008000"/>
                </a:solidFill>
                <a:effectLst/>
                <a:latin typeface="Courier New" panose="02070309020205020404" pitchFamily="49" charset="0"/>
              </a:rPr>
              <a:t>every</a:t>
            </a:r>
            <a:r>
              <a:rPr lang="pl-PL" sz="1100" dirty="0">
                <a:solidFill>
                  <a:srgbClr val="008000"/>
                </a:solidFill>
                <a:effectLst/>
                <a:latin typeface="Courier New" panose="02070309020205020404" pitchFamily="49" charset="0"/>
              </a:rPr>
              <a:t> </a:t>
            </a:r>
            <a:r>
              <a:rPr lang="pl-PL" sz="1100" dirty="0" err="1">
                <a:solidFill>
                  <a:srgbClr val="008000"/>
                </a:solidFill>
                <a:effectLst/>
                <a:latin typeface="Courier New" panose="02070309020205020404" pitchFamily="49" charset="0"/>
              </a:rPr>
              <a:t>minute</a:t>
            </a:r>
            <a:r>
              <a:rPr lang="pl-PL" sz="1100" dirty="0">
                <a:solidFill>
                  <a:srgbClr val="008000"/>
                </a:solidFill>
                <a:effectLst/>
                <a:latin typeface="Courier New" panose="02070309020205020404" pitchFamily="49" charset="0"/>
              </a:rPr>
              <a:t> </a:t>
            </a:r>
            <a:r>
              <a:rPr lang="pl-PL" sz="1100" dirty="0" err="1">
                <a:solidFill>
                  <a:srgbClr val="008000"/>
                </a:solidFill>
                <a:effectLst/>
                <a:latin typeface="Courier New" panose="02070309020205020404" pitchFamily="49" charset="0"/>
              </a:rPr>
              <a:t>during</a:t>
            </a:r>
            <a:r>
              <a:rPr lang="pl-PL" sz="1100" dirty="0">
                <a:solidFill>
                  <a:srgbClr val="008000"/>
                </a:solidFill>
                <a:effectLst/>
                <a:latin typeface="Courier New" panose="02070309020205020404" pitchFamily="49" charset="0"/>
              </a:rPr>
              <a:t> the </a:t>
            </a:r>
            <a:r>
              <a:rPr lang="pl-PL" sz="1100" dirty="0" err="1">
                <a:solidFill>
                  <a:srgbClr val="008000"/>
                </a:solidFill>
                <a:effectLst/>
                <a:latin typeface="Courier New" panose="02070309020205020404" pitchFamily="49" charset="0"/>
              </a:rPr>
              <a:t>hour</a:t>
            </a:r>
            <a:r>
              <a:rPr lang="pl-PL" sz="1100" dirty="0">
                <a:solidFill>
                  <a:srgbClr val="008000"/>
                </a:solidFill>
                <a:effectLst/>
                <a:latin typeface="Courier New" panose="02070309020205020404" pitchFamily="49" charset="0"/>
              </a:rPr>
              <a:t> </a:t>
            </a:r>
            <a:r>
              <a:rPr lang="pl-PL" sz="1100" dirty="0" err="1">
                <a:solidFill>
                  <a:srgbClr val="008000"/>
                </a:solidFill>
                <a:effectLst/>
                <a:latin typeface="Courier New" panose="02070309020205020404" pitchFamily="49" charset="0"/>
              </a:rPr>
              <a:t>between</a:t>
            </a:r>
            <a:r>
              <a:rPr lang="pl-PL" sz="1100" dirty="0">
                <a:solidFill>
                  <a:srgbClr val="008000"/>
                </a:solidFill>
                <a:effectLst/>
                <a:latin typeface="Courier New" panose="02070309020205020404" pitchFamily="49" charset="0"/>
              </a:rPr>
              <a:t> 00:00 and 01:00 	</a:t>
            </a:r>
            <a:r>
              <a:rPr lang="pl-PL" sz="1100" dirty="0">
                <a:solidFill>
                  <a:srgbClr val="8000FF"/>
                </a:solidFill>
                <a:effectLst/>
                <a:latin typeface="Courier New" panose="02070309020205020404" pitchFamily="49" charset="0"/>
              </a:rPr>
              <a:t>public</a:t>
            </a:r>
            <a:r>
              <a:rPr lang="pl-PL" sz="1100" dirty="0">
                <a:solidFill>
                  <a:srgbClr val="000000"/>
                </a:solidFill>
                <a:effectLst/>
                <a:latin typeface="Courier New" panose="02070309020205020404" pitchFamily="49" charset="0"/>
              </a:rPr>
              <a:t> </a:t>
            </a:r>
            <a:r>
              <a:rPr lang="pl-PL" sz="1100" dirty="0" err="1">
                <a:solidFill>
                  <a:srgbClr val="8000FF"/>
                </a:solidFill>
                <a:effectLst/>
                <a:latin typeface="Courier New" panose="02070309020205020404" pitchFamily="49" charset="0"/>
              </a:rPr>
              <a:t>void</a:t>
            </a:r>
            <a:r>
              <a:rPr lang="pl-PL" sz="1100" dirty="0">
                <a:solidFill>
                  <a:srgbClr val="000000"/>
                </a:solidFill>
                <a:effectLst/>
                <a:latin typeface="Courier New" panose="02070309020205020404" pitchFamily="49" charset="0"/>
              </a:rPr>
              <a:t> timeout1</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 </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 </a:t>
            </a:r>
            <a:br>
              <a:rPr lang="pl-PL" sz="1100" dirty="0">
                <a:solidFill>
                  <a:srgbClr val="000000"/>
                </a:solidFill>
                <a:effectLst/>
                <a:latin typeface="Courier New" panose="02070309020205020404" pitchFamily="49" charset="0"/>
              </a:rPr>
            </a:br>
            <a:r>
              <a:rPr lang="pl-PL" sz="1100" dirty="0">
                <a:solidFill>
                  <a:srgbClr val="000000"/>
                </a:solidFill>
                <a:effectLst/>
                <a:latin typeface="Courier New" panose="02070309020205020404" pitchFamily="49" charset="0"/>
              </a:rPr>
              <a:t>		</a:t>
            </a:r>
            <a:r>
              <a:rPr lang="pl-PL" sz="1100" dirty="0" err="1">
                <a:solidFill>
                  <a:srgbClr val="000000"/>
                </a:solidFill>
                <a:effectLst/>
                <a:latin typeface="Courier New" panose="02070309020205020404" pitchFamily="49" charset="0"/>
              </a:rPr>
              <a:t>System</a:t>
            </a:r>
            <a:r>
              <a:rPr lang="pl-PL" sz="1100" b="1" dirty="0" err="1">
                <a:solidFill>
                  <a:srgbClr val="000080"/>
                </a:solidFill>
                <a:effectLst/>
                <a:latin typeface="Courier New" panose="02070309020205020404" pitchFamily="49" charset="0"/>
              </a:rPr>
              <a:t>.</a:t>
            </a:r>
            <a:r>
              <a:rPr lang="pl-PL" sz="1100" dirty="0" err="1">
                <a:solidFill>
                  <a:srgbClr val="000000"/>
                </a:solidFill>
                <a:effectLst/>
                <a:latin typeface="Courier New" panose="02070309020205020404" pitchFamily="49" charset="0"/>
              </a:rPr>
              <a:t>err</a:t>
            </a:r>
            <a:r>
              <a:rPr lang="pl-PL" sz="1100" b="1" dirty="0" err="1">
                <a:solidFill>
                  <a:srgbClr val="000080"/>
                </a:solidFill>
                <a:effectLst/>
                <a:latin typeface="Courier New" panose="02070309020205020404" pitchFamily="49" charset="0"/>
              </a:rPr>
              <a:t>.</a:t>
            </a:r>
            <a:r>
              <a:rPr lang="pl-PL" sz="1100" dirty="0" err="1">
                <a:solidFill>
                  <a:srgbClr val="000000"/>
                </a:solidFill>
                <a:effectLst/>
                <a:latin typeface="Courier New" panose="02070309020205020404" pitchFamily="49" charset="0"/>
              </a:rPr>
              <a:t>println</a:t>
            </a:r>
            <a:r>
              <a:rPr lang="pl-PL" sz="1100" b="1" dirty="0">
                <a:solidFill>
                  <a:srgbClr val="000080"/>
                </a:solidFill>
                <a:effectLst/>
                <a:latin typeface="Courier New" panose="02070309020205020404" pitchFamily="49" charset="0"/>
              </a:rPr>
              <a:t>(</a:t>
            </a:r>
            <a:r>
              <a:rPr lang="pl-PL" sz="1100" dirty="0">
                <a:solidFill>
                  <a:srgbClr val="808080"/>
                </a:solidFill>
                <a:effectLst/>
                <a:latin typeface="Courier New" panose="02070309020205020404" pitchFamily="49" charset="0"/>
              </a:rPr>
              <a:t>"Timeout-1 from "</a:t>
            </a:r>
            <a:r>
              <a:rPr lang="pl-PL" sz="1100" dirty="0">
                <a:solidFill>
                  <a:srgbClr val="000000"/>
                </a:solidFill>
                <a:effectLst/>
                <a:latin typeface="Courier New" panose="02070309020205020404" pitchFamily="49" charset="0"/>
              </a:rPr>
              <a:t> </a:t>
            </a:r>
            <a:r>
              <a:rPr lang="pl-PL" sz="1100" b="1" dirty="0">
                <a:solidFill>
                  <a:srgbClr val="000080"/>
                </a:solidFill>
                <a:effectLst/>
                <a:latin typeface="Courier New" panose="02070309020205020404" pitchFamily="49" charset="0"/>
              </a:rPr>
              <a:t>+</a:t>
            </a:r>
            <a:r>
              <a:rPr lang="pl-PL" sz="1100" dirty="0">
                <a:solidFill>
                  <a:srgbClr val="000000"/>
                </a:solidFill>
                <a:effectLst/>
                <a:latin typeface="Courier New" panose="02070309020205020404" pitchFamily="49" charset="0"/>
              </a:rPr>
              <a:t> </a:t>
            </a:r>
            <a:r>
              <a:rPr lang="pl-PL" sz="1100" dirty="0" err="1">
                <a:solidFill>
                  <a:srgbClr val="000000"/>
                </a:solidFill>
                <a:effectLst/>
                <a:latin typeface="Courier New" panose="02070309020205020404" pitchFamily="49" charset="0"/>
              </a:rPr>
              <a:t>getClass</a:t>
            </a:r>
            <a:r>
              <a:rPr lang="pl-PL" sz="1200" b="1" dirty="0">
                <a:solidFill>
                  <a:srgbClr val="000080"/>
                </a:solidFill>
                <a:effectLst/>
                <a:latin typeface="Courier New" panose="02070309020205020404" pitchFamily="49" charset="0"/>
              </a:rPr>
              <a:t>());</a:t>
            </a:r>
            <a:r>
              <a:rPr lang="pl-PL" sz="1200" dirty="0">
                <a:solidFill>
                  <a:srgbClr val="000000"/>
                </a:solidFill>
                <a:effectLst/>
                <a:latin typeface="Courier New" panose="02070309020205020404" pitchFamily="49" charset="0"/>
              </a:rPr>
              <a:t> </a:t>
            </a:r>
            <a:br>
              <a:rPr lang="pl-PL" sz="1200" dirty="0">
                <a:solidFill>
                  <a:srgbClr val="000000"/>
                </a:solidFill>
                <a:effectLst/>
                <a:latin typeface="Courier New" panose="02070309020205020404" pitchFamily="49" charset="0"/>
              </a:rPr>
            </a:br>
            <a:r>
              <a:rPr lang="pl-PL" sz="1200" dirty="0">
                <a:solidFill>
                  <a:srgbClr val="000000"/>
                </a:solidFill>
                <a:effectLst/>
                <a:latin typeface="Courier New" panose="02070309020205020404" pitchFamily="49" charset="0"/>
              </a:rPr>
              <a:t>	</a:t>
            </a:r>
            <a:r>
              <a:rPr lang="pl-PL" sz="1200" b="1" dirty="0">
                <a:solidFill>
                  <a:srgbClr val="000080"/>
                </a:solidFill>
                <a:effectLst/>
                <a:latin typeface="Courier New" panose="02070309020205020404" pitchFamily="49" charset="0"/>
              </a:rPr>
              <a:t>}</a:t>
            </a:r>
            <a:r>
              <a:rPr lang="pl-PL" sz="1200" dirty="0">
                <a:solidFill>
                  <a:srgbClr val="000000"/>
                </a:solidFill>
                <a:effectLst/>
                <a:latin typeface="Courier New" panose="02070309020205020404" pitchFamily="49" charset="0"/>
              </a:rPr>
              <a:t> </a:t>
            </a:r>
            <a:br>
              <a:rPr lang="pl-PL" sz="1200" dirty="0">
                <a:solidFill>
                  <a:srgbClr val="000000"/>
                </a:solidFill>
                <a:effectLst/>
                <a:latin typeface="Courier New" panose="02070309020205020404" pitchFamily="49" charset="0"/>
              </a:rPr>
            </a:br>
            <a:r>
              <a:rPr lang="pl-PL" sz="1200" b="1" dirty="0">
                <a:solidFill>
                  <a:srgbClr val="000080"/>
                </a:solidFill>
                <a:effectLst/>
                <a:latin typeface="Courier New" panose="02070309020205020404" pitchFamily="49" charset="0"/>
              </a:rPr>
              <a:t>}</a:t>
            </a:r>
            <a:endParaRPr lang="pl-PL" sz="1050" dirty="0">
              <a:effectLst/>
            </a:endParaRPr>
          </a:p>
        </p:txBody>
      </p:sp>
    </p:spTree>
    <p:extLst>
      <p:ext uri="{BB962C8B-B14F-4D97-AF65-F5344CB8AC3E}">
        <p14:creationId xmlns:p14="http://schemas.microsoft.com/office/powerpoint/2010/main" val="3397659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56D63398-EEE4-4E6A-BEF3-E92924A282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3" y="0"/>
            <a:ext cx="12226755" cy="6858000"/>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6804B24-17AC-406D-9636-1332F5DF9A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903156" y="-2460574"/>
            <a:ext cx="6859919" cy="11777232"/>
          </a:xfrm>
          <a:prstGeom prst="rect">
            <a:avLst/>
          </a:prstGeom>
          <a:gradFill>
            <a:gsLst>
              <a:gs pos="0">
                <a:schemeClr val="accent1">
                  <a:lumMod val="50000"/>
                  <a:alpha val="0"/>
                </a:schemeClr>
              </a:gs>
              <a:gs pos="100000">
                <a:schemeClr val="accent1">
                  <a:lumMod val="50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3" y="-864"/>
            <a:ext cx="3608179" cy="6858864"/>
          </a:xfrm>
          <a:prstGeom prst="rect">
            <a:avLst/>
          </a:prstGeom>
          <a:gradFill>
            <a:gsLst>
              <a:gs pos="0">
                <a:schemeClr val="accent1">
                  <a:lumMod val="75000"/>
                  <a:alpha val="48000"/>
                </a:schemeClr>
              </a:gs>
              <a:gs pos="99000">
                <a:srgbClr val="000000">
                  <a:alpha val="46000"/>
                </a:srgb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626703">
            <a:off x="1164940" y="1025588"/>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570DF94D-F28F-435E-AD56-C40FC99AF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2409782"/>
            <a:ext cx="12221732" cy="4443259"/>
          </a:xfrm>
          <a:prstGeom prst="rect">
            <a:avLst/>
          </a:prstGeom>
          <a:gradFill>
            <a:gsLst>
              <a:gs pos="0">
                <a:schemeClr val="accent1">
                  <a:lumMod val="75000"/>
                  <a:alpha val="50000"/>
                </a:schemeClr>
              </a:gs>
              <a:gs pos="99000">
                <a:srgbClr val="000000">
                  <a:alpha val="11000"/>
                </a:srgb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84F952EE-9AAE-4D81-BF98-35DF713340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942096" y="-2872097"/>
            <a:ext cx="6407535" cy="12151737"/>
          </a:xfrm>
          <a:prstGeom prst="rect">
            <a:avLst/>
          </a:prstGeom>
          <a:gradFill>
            <a:gsLst>
              <a:gs pos="1000">
                <a:srgbClr val="000000">
                  <a:alpha val="33000"/>
                </a:srgbClr>
              </a:gs>
              <a:gs pos="100000">
                <a:schemeClr val="accent1">
                  <a:lumMod val="50000"/>
                  <a:alpha val="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odtytuł 2">
            <a:extLst>
              <a:ext uri="{FF2B5EF4-FFF2-40B4-BE49-F238E27FC236}">
                <a16:creationId xmlns:a16="http://schemas.microsoft.com/office/drawing/2014/main" id="{3F84BA20-F31C-6C01-89E6-1EC8CACCB88D}"/>
              </a:ext>
            </a:extLst>
          </p:cNvPr>
          <p:cNvSpPr>
            <a:spLocks noGrp="1"/>
          </p:cNvSpPr>
          <p:nvPr>
            <p:ph type="subTitle" idx="1"/>
          </p:nvPr>
        </p:nvSpPr>
        <p:spPr>
          <a:xfrm>
            <a:off x="4244454" y="667911"/>
            <a:ext cx="6755642" cy="5409616"/>
          </a:xfrm>
        </p:spPr>
        <p:txBody>
          <a:bodyPr anchor="b">
            <a:normAutofit/>
          </a:bodyPr>
          <a:lstStyle/>
          <a:p>
            <a:pPr algn="l"/>
            <a:r>
              <a:rPr lang="pl-PL" sz="4000" dirty="0">
                <a:solidFill>
                  <a:srgbClr val="FFFFFF"/>
                </a:solidFill>
              </a:rPr>
              <a:t>Wykonali:</a:t>
            </a:r>
          </a:p>
          <a:p>
            <a:pPr algn="l"/>
            <a:r>
              <a:rPr lang="pl-PL" sz="4000" dirty="0">
                <a:solidFill>
                  <a:srgbClr val="FFFFFF"/>
                </a:solidFill>
              </a:rPr>
              <a:t>Piotr Kasperek</a:t>
            </a:r>
          </a:p>
          <a:p>
            <a:pPr algn="l"/>
            <a:r>
              <a:rPr lang="pl-PL" sz="4000" dirty="0">
                <a:solidFill>
                  <a:srgbClr val="FFFFFF"/>
                </a:solidFill>
              </a:rPr>
              <a:t>Krystian Turek</a:t>
            </a:r>
          </a:p>
          <a:p>
            <a:pPr algn="l"/>
            <a:r>
              <a:rPr lang="pl-PL" sz="4000" dirty="0">
                <a:solidFill>
                  <a:srgbClr val="FFFFFF"/>
                </a:solidFill>
              </a:rPr>
              <a:t>Sebastian </a:t>
            </a:r>
            <a:r>
              <a:rPr lang="pl-PL" sz="4000" dirty="0" err="1">
                <a:solidFill>
                  <a:srgbClr val="FFFFFF"/>
                </a:solidFill>
              </a:rPr>
              <a:t>Maciuszek</a:t>
            </a:r>
            <a:endParaRPr lang="pl-PL" sz="4000" dirty="0">
              <a:solidFill>
                <a:srgbClr val="FFFFFF"/>
              </a:solidFill>
            </a:endParaRPr>
          </a:p>
          <a:p>
            <a:pPr algn="l"/>
            <a:r>
              <a:rPr lang="pl-PL" sz="4000" dirty="0">
                <a:solidFill>
                  <a:srgbClr val="FFFFFF"/>
                </a:solidFill>
              </a:rPr>
              <a:t>Marcin Borkiewicz</a:t>
            </a:r>
          </a:p>
          <a:p>
            <a:pPr algn="l"/>
            <a:r>
              <a:rPr lang="pl-PL" sz="4000" dirty="0">
                <a:solidFill>
                  <a:srgbClr val="FFFFFF"/>
                </a:solidFill>
              </a:rPr>
              <a:t>Łukasz Klimczak</a:t>
            </a:r>
          </a:p>
          <a:p>
            <a:pPr algn="l"/>
            <a:r>
              <a:rPr lang="pl-PL" sz="4000" dirty="0">
                <a:solidFill>
                  <a:srgbClr val="FFFFFF"/>
                </a:solidFill>
              </a:rPr>
              <a:t>Karol Pacia</a:t>
            </a:r>
          </a:p>
        </p:txBody>
      </p:sp>
    </p:spTree>
    <p:extLst>
      <p:ext uri="{BB962C8B-B14F-4D97-AF65-F5344CB8AC3E}">
        <p14:creationId xmlns:p14="http://schemas.microsoft.com/office/powerpoint/2010/main" val="4262840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odtytuł 3">
            <a:extLst>
              <a:ext uri="{FF2B5EF4-FFF2-40B4-BE49-F238E27FC236}">
                <a16:creationId xmlns:a16="http://schemas.microsoft.com/office/drawing/2014/main" id="{9E1E25AC-4021-5229-0422-F3B0320260D3}"/>
              </a:ext>
            </a:extLst>
          </p:cNvPr>
          <p:cNvSpPr>
            <a:spLocks noGrp="1"/>
          </p:cNvSpPr>
          <p:nvPr>
            <p:ph type="subTitle" idx="1"/>
          </p:nvPr>
        </p:nvSpPr>
        <p:spPr>
          <a:xfrm>
            <a:off x="1758541" y="215601"/>
            <a:ext cx="9144000" cy="953712"/>
          </a:xfrm>
        </p:spPr>
        <p:txBody>
          <a:bodyPr>
            <a:normAutofit/>
          </a:bodyPr>
          <a:lstStyle/>
          <a:p>
            <a:r>
              <a:rPr lang="pl-PL" sz="5400" b="0" i="0" dirty="0" err="1">
                <a:solidFill>
                  <a:schemeClr val="bg1"/>
                </a:solidFill>
                <a:effectLst/>
              </a:rPr>
              <a:t>Types</a:t>
            </a:r>
            <a:r>
              <a:rPr lang="pl-PL" sz="5400" b="0" i="0" dirty="0">
                <a:solidFill>
                  <a:schemeClr val="bg1"/>
                </a:solidFill>
                <a:effectLst/>
              </a:rPr>
              <a:t> of </a:t>
            </a:r>
            <a:r>
              <a:rPr lang="pl-PL" sz="5400" b="0" i="0" dirty="0" err="1">
                <a:solidFill>
                  <a:schemeClr val="bg1"/>
                </a:solidFill>
                <a:effectLst/>
              </a:rPr>
              <a:t>Session</a:t>
            </a:r>
            <a:r>
              <a:rPr lang="pl-PL" sz="5400" b="0" i="0" dirty="0">
                <a:solidFill>
                  <a:schemeClr val="bg1"/>
                </a:solidFill>
                <a:effectLst/>
              </a:rPr>
              <a:t> </a:t>
            </a:r>
            <a:r>
              <a:rPr lang="pl-PL" sz="5400" b="0" i="0" dirty="0" err="1">
                <a:solidFill>
                  <a:schemeClr val="bg1"/>
                </a:solidFill>
                <a:effectLst/>
              </a:rPr>
              <a:t>EJBs</a:t>
            </a:r>
            <a:endParaRPr lang="pl-PL" sz="5400" dirty="0">
              <a:solidFill>
                <a:schemeClr val="bg1"/>
              </a:solidFill>
            </a:endParaRPr>
          </a:p>
        </p:txBody>
      </p:sp>
      <p:sp>
        <p:nvSpPr>
          <p:cNvPr id="3" name="pole tekstowe 2">
            <a:extLst>
              <a:ext uri="{FF2B5EF4-FFF2-40B4-BE49-F238E27FC236}">
                <a16:creationId xmlns:a16="http://schemas.microsoft.com/office/drawing/2014/main" id="{FB41276B-8E32-8968-846F-C0C801920EE1}"/>
              </a:ext>
            </a:extLst>
          </p:cNvPr>
          <p:cNvSpPr txBox="1"/>
          <p:nvPr/>
        </p:nvSpPr>
        <p:spPr>
          <a:xfrm>
            <a:off x="1266857" y="1384486"/>
            <a:ext cx="10127368" cy="4401205"/>
          </a:xfrm>
          <a:prstGeom prst="rect">
            <a:avLst/>
          </a:prstGeom>
          <a:noFill/>
        </p:spPr>
        <p:txBody>
          <a:bodyPr wrap="square" rtlCol="0">
            <a:spAutoFit/>
          </a:bodyPr>
          <a:lstStyle/>
          <a:p>
            <a:r>
              <a:rPr lang="pl-PL" sz="2800" b="1" i="0" dirty="0">
                <a:solidFill>
                  <a:schemeClr val="bg1"/>
                </a:solidFill>
                <a:effectLst/>
              </a:rPr>
              <a:t>Three </a:t>
            </a:r>
            <a:r>
              <a:rPr lang="pl-PL" sz="2800" b="1" i="0" dirty="0" err="1">
                <a:solidFill>
                  <a:schemeClr val="bg1"/>
                </a:solidFill>
                <a:effectLst/>
              </a:rPr>
              <a:t>types</a:t>
            </a:r>
            <a:r>
              <a:rPr lang="pl-PL" sz="2800" b="1" i="0" dirty="0">
                <a:solidFill>
                  <a:schemeClr val="bg1"/>
                </a:solidFill>
                <a:effectLst/>
              </a:rPr>
              <a:t> of </a:t>
            </a:r>
            <a:r>
              <a:rPr lang="pl-PL" sz="2800" b="1" i="0" dirty="0" err="1">
                <a:solidFill>
                  <a:schemeClr val="bg1"/>
                </a:solidFill>
                <a:effectLst/>
              </a:rPr>
              <a:t>instance</a:t>
            </a:r>
            <a:r>
              <a:rPr lang="pl-PL" sz="2800" b="1" i="0" dirty="0">
                <a:solidFill>
                  <a:schemeClr val="bg1"/>
                </a:solidFill>
                <a:effectLst/>
              </a:rPr>
              <a:t> </a:t>
            </a:r>
            <a:r>
              <a:rPr lang="pl-PL" sz="2800" b="1" i="0" dirty="0" err="1">
                <a:solidFill>
                  <a:schemeClr val="bg1"/>
                </a:solidFill>
                <a:effectLst/>
              </a:rPr>
              <a:t>creation</a:t>
            </a:r>
            <a:r>
              <a:rPr lang="pl-PL" sz="2800" b="1" i="0" dirty="0">
                <a:solidFill>
                  <a:schemeClr val="bg1"/>
                </a:solidFill>
                <a:effectLst/>
              </a:rPr>
              <a:t> and </a:t>
            </a:r>
            <a:r>
              <a:rPr lang="pl-PL" sz="2800" b="1" i="0" dirty="0" err="1">
                <a:solidFill>
                  <a:schemeClr val="bg1"/>
                </a:solidFill>
                <a:effectLst/>
              </a:rPr>
              <a:t>destruction</a:t>
            </a:r>
            <a:r>
              <a:rPr lang="pl-PL" sz="2800" b="1" i="0" dirty="0">
                <a:solidFill>
                  <a:schemeClr val="bg1"/>
                </a:solidFill>
                <a:effectLst/>
              </a:rPr>
              <a:t> of </a:t>
            </a:r>
            <a:r>
              <a:rPr lang="pl-PL" sz="2800" b="1" i="0" dirty="0" err="1">
                <a:solidFill>
                  <a:schemeClr val="bg1"/>
                </a:solidFill>
                <a:effectLst/>
              </a:rPr>
              <a:t>session</a:t>
            </a:r>
            <a:r>
              <a:rPr lang="pl-PL" sz="2800" b="1" i="0" dirty="0">
                <a:solidFill>
                  <a:schemeClr val="bg1"/>
                </a:solidFill>
                <a:effectLst/>
              </a:rPr>
              <a:t> </a:t>
            </a:r>
            <a:r>
              <a:rPr lang="pl-PL" sz="2800" b="1" i="0" dirty="0" err="1">
                <a:solidFill>
                  <a:schemeClr val="bg1"/>
                </a:solidFill>
                <a:effectLst/>
              </a:rPr>
              <a:t>EJBs</a:t>
            </a:r>
            <a:endParaRPr lang="pl-PL" sz="2800" b="1" i="0" dirty="0">
              <a:solidFill>
                <a:schemeClr val="bg1"/>
              </a:solidFill>
              <a:effectLst/>
            </a:endParaRPr>
          </a:p>
          <a:p>
            <a:endParaRPr lang="pl-PL" sz="2800" b="0" i="0" dirty="0">
              <a:solidFill>
                <a:schemeClr val="bg1"/>
              </a:solidFill>
              <a:effectLst/>
            </a:endParaRPr>
          </a:p>
          <a:p>
            <a:pPr marL="285750" indent="-285750">
              <a:buFont typeface="Arial" panose="020B0604020202020204" pitchFamily="34" charset="0"/>
              <a:buChar char="•"/>
            </a:pPr>
            <a:r>
              <a:rPr lang="pl-PL" sz="2800" b="1" i="0" dirty="0">
                <a:solidFill>
                  <a:schemeClr val="bg1"/>
                </a:solidFill>
                <a:effectLst/>
              </a:rPr>
              <a:t>Singleton</a:t>
            </a:r>
            <a:r>
              <a:rPr lang="pl-PL" sz="2800" b="0" i="0" dirty="0">
                <a:solidFill>
                  <a:schemeClr val="bg1"/>
                </a:solidFill>
                <a:effectLst/>
              </a:rPr>
              <a:t> -</a:t>
            </a:r>
            <a:r>
              <a:rPr lang="pl-PL" sz="2800" dirty="0">
                <a:solidFill>
                  <a:schemeClr val="bg1"/>
                </a:solidFill>
              </a:rPr>
              <a:t> </a:t>
            </a:r>
            <a:r>
              <a:rPr lang="en-US" sz="2800" b="0" i="0" dirty="0">
                <a:solidFill>
                  <a:schemeClr val="bg1"/>
                </a:solidFill>
                <a:effectLst/>
              </a:rPr>
              <a:t>container instantiates only one instance, and all clients share this single instance</a:t>
            </a:r>
            <a:endParaRPr lang="pl-PL" sz="2800" dirty="0">
              <a:solidFill>
                <a:schemeClr val="bg1"/>
              </a:solidFill>
            </a:endParaRPr>
          </a:p>
          <a:p>
            <a:pPr marL="285750" indent="-285750">
              <a:buFont typeface="Arial" panose="020B0604020202020204" pitchFamily="34" charset="0"/>
              <a:buChar char="•"/>
            </a:pPr>
            <a:r>
              <a:rPr lang="pl-PL" sz="2800" b="1" i="0" dirty="0" err="1">
                <a:solidFill>
                  <a:schemeClr val="bg1"/>
                </a:solidFill>
                <a:effectLst/>
              </a:rPr>
              <a:t>Stateless</a:t>
            </a:r>
            <a:r>
              <a:rPr lang="pl-PL" sz="2800" dirty="0">
                <a:solidFill>
                  <a:schemeClr val="bg1"/>
                </a:solidFill>
              </a:rPr>
              <a:t> </a:t>
            </a:r>
            <a:r>
              <a:rPr lang="pl-PL" sz="2800" b="0" i="0" dirty="0">
                <a:solidFill>
                  <a:schemeClr val="bg1"/>
                </a:solidFill>
                <a:effectLst/>
              </a:rPr>
              <a:t>– </a:t>
            </a:r>
            <a:r>
              <a:rPr lang="pl-PL" sz="2800" b="0" i="0" dirty="0" err="1">
                <a:solidFill>
                  <a:schemeClr val="bg1"/>
                </a:solidFill>
                <a:effectLst/>
              </a:rPr>
              <a:t>this</a:t>
            </a:r>
            <a:r>
              <a:rPr lang="pl-PL" sz="2800" b="0" i="0" dirty="0">
                <a:solidFill>
                  <a:schemeClr val="bg1"/>
                </a:solidFill>
                <a:effectLst/>
              </a:rPr>
              <a:t> </a:t>
            </a:r>
            <a:r>
              <a:rPr lang="en-US" sz="2800" b="0" i="0" dirty="0">
                <a:solidFill>
                  <a:schemeClr val="bg1"/>
                </a:solidFill>
                <a:effectLst/>
              </a:rPr>
              <a:t>kind do not maintain a state, a particular client can for subsequent EJB invocations have different instances assigned to it </a:t>
            </a:r>
            <a:endParaRPr lang="pl-PL" sz="2800" dirty="0">
              <a:solidFill>
                <a:schemeClr val="bg1"/>
              </a:solidFill>
            </a:endParaRPr>
          </a:p>
          <a:p>
            <a:pPr marL="285750" indent="-285750">
              <a:buFont typeface="Arial" panose="020B0604020202020204" pitchFamily="34" charset="0"/>
              <a:buChar char="•"/>
            </a:pPr>
            <a:r>
              <a:rPr lang="pl-PL" sz="2800" b="1" i="0" dirty="0" err="1">
                <a:solidFill>
                  <a:schemeClr val="bg1"/>
                </a:solidFill>
                <a:effectLst/>
              </a:rPr>
              <a:t>Stateful</a:t>
            </a:r>
            <a:r>
              <a:rPr lang="pl-PL" sz="2800" dirty="0">
                <a:solidFill>
                  <a:schemeClr val="bg1"/>
                </a:solidFill>
              </a:rPr>
              <a:t> </a:t>
            </a:r>
            <a:r>
              <a:rPr lang="en-US" sz="2800" b="0" i="0" dirty="0">
                <a:solidFill>
                  <a:schemeClr val="bg1"/>
                </a:solidFill>
                <a:effectLst/>
              </a:rPr>
              <a:t>  maintain a state, and a client can be sure it will for subsequent usage of the same EJB receive the same session EJB instance from the container.</a:t>
            </a:r>
            <a:endParaRPr lang="pl-PL" sz="2800" dirty="0">
              <a:solidFill>
                <a:schemeClr val="bg1"/>
              </a:solidFill>
            </a:endParaRPr>
          </a:p>
        </p:txBody>
      </p:sp>
    </p:spTree>
    <p:extLst>
      <p:ext uri="{BB962C8B-B14F-4D97-AF65-F5344CB8AC3E}">
        <p14:creationId xmlns:p14="http://schemas.microsoft.com/office/powerpoint/2010/main" val="3386588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4059B62-A140-5A1C-0ABD-6BFF2472E8F2}"/>
              </a:ext>
            </a:extLst>
          </p:cNvPr>
          <p:cNvSpPr>
            <a:spLocks noGrp="1"/>
          </p:cNvSpPr>
          <p:nvPr>
            <p:ph type="ctrTitle"/>
          </p:nvPr>
        </p:nvSpPr>
        <p:spPr>
          <a:xfrm>
            <a:off x="466722" y="586855"/>
            <a:ext cx="3201366" cy="3387497"/>
          </a:xfrm>
        </p:spPr>
        <p:txBody>
          <a:bodyPr vert="horz" lIns="91440" tIns="45720" rIns="91440" bIns="45720" rtlCol="0" anchor="b">
            <a:normAutofit/>
          </a:bodyPr>
          <a:lstStyle/>
          <a:p>
            <a:pPr algn="r"/>
            <a:r>
              <a:rPr lang="pl-PL" sz="4000" kern="1200" dirty="0" err="1">
                <a:solidFill>
                  <a:srgbClr val="FFFFFF"/>
                </a:solidFill>
                <a:latin typeface="+mj-lt"/>
                <a:ea typeface="+mj-ea"/>
                <a:cs typeface="+mj-cs"/>
              </a:rPr>
              <a:t>Definining</a:t>
            </a:r>
            <a:r>
              <a:rPr lang="pl-PL" sz="4000" kern="1200" dirty="0">
                <a:solidFill>
                  <a:srgbClr val="FFFFFF"/>
                </a:solidFill>
                <a:latin typeface="+mj-lt"/>
                <a:ea typeface="+mj-ea"/>
                <a:cs typeface="+mj-cs"/>
              </a:rPr>
              <a:t> </a:t>
            </a:r>
            <a:r>
              <a:rPr lang="pl-PL" sz="4000" kern="1200" dirty="0" err="1">
                <a:solidFill>
                  <a:srgbClr val="FFFFFF"/>
                </a:solidFill>
                <a:latin typeface="+mj-lt"/>
                <a:ea typeface="+mj-ea"/>
                <a:cs typeface="+mj-cs"/>
              </a:rPr>
              <a:t>EJBs</a:t>
            </a:r>
            <a:endParaRPr lang="en-US" sz="4000" kern="1200" dirty="0">
              <a:solidFill>
                <a:srgbClr val="FFFFFF"/>
              </a:solidFill>
              <a:latin typeface="+mj-lt"/>
              <a:ea typeface="+mj-ea"/>
              <a:cs typeface="+mj-cs"/>
            </a:endParaRPr>
          </a:p>
        </p:txBody>
      </p:sp>
      <p:sp>
        <p:nvSpPr>
          <p:cNvPr id="3" name="Podtytuł 2">
            <a:extLst>
              <a:ext uri="{FF2B5EF4-FFF2-40B4-BE49-F238E27FC236}">
                <a16:creationId xmlns:a16="http://schemas.microsoft.com/office/drawing/2014/main" id="{3F84BA20-F31C-6C01-89E6-1EC8CACCB88D}"/>
              </a:ext>
            </a:extLst>
          </p:cNvPr>
          <p:cNvSpPr>
            <a:spLocks noGrp="1"/>
          </p:cNvSpPr>
          <p:nvPr>
            <p:ph type="subTitle" idx="1"/>
          </p:nvPr>
        </p:nvSpPr>
        <p:spPr>
          <a:xfrm>
            <a:off x="4810259" y="649480"/>
            <a:ext cx="6555347" cy="5546047"/>
          </a:xfrm>
        </p:spPr>
        <p:txBody>
          <a:bodyPr vert="horz" lIns="91440" tIns="45720" rIns="91440" bIns="45720" rtlCol="0" anchor="ctr">
            <a:normAutofit/>
          </a:bodyPr>
          <a:lstStyle/>
          <a:p>
            <a:pPr algn="l"/>
            <a:r>
              <a:rPr lang="pl-PL" sz="1600" dirty="0">
                <a:solidFill>
                  <a:srgbClr val="000000"/>
                </a:solidFill>
                <a:effectLst/>
                <a:latin typeface="Courier New" panose="02070309020205020404" pitchFamily="49" charset="0"/>
              </a:rPr>
              <a:t>import </a:t>
            </a:r>
            <a:r>
              <a:rPr lang="pl-PL" sz="1600" dirty="0" err="1">
                <a:solidFill>
                  <a:srgbClr val="000000"/>
                </a:solidFill>
                <a:effectLst/>
                <a:latin typeface="Courier New" panose="02070309020205020404" pitchFamily="49" charset="0"/>
              </a:rPr>
              <a:t>javax.ejb.Singleton</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import </a:t>
            </a:r>
            <a:r>
              <a:rPr lang="pl-PL" sz="1600" dirty="0" err="1">
                <a:solidFill>
                  <a:srgbClr val="000000"/>
                </a:solidFill>
                <a:effectLst/>
                <a:latin typeface="Courier New" panose="02070309020205020404" pitchFamily="49" charset="0"/>
              </a:rPr>
              <a:t>javax.ejb.Stateless</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import </a:t>
            </a:r>
            <a:r>
              <a:rPr lang="pl-PL" sz="1600" dirty="0" err="1">
                <a:solidFill>
                  <a:srgbClr val="000000"/>
                </a:solidFill>
                <a:effectLst/>
                <a:latin typeface="Courier New" panose="02070309020205020404" pitchFamily="49" charset="0"/>
              </a:rPr>
              <a:t>javax.ejb.Stateful</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@Singleton  </a:t>
            </a:r>
          </a:p>
          <a:p>
            <a:pPr algn="l"/>
            <a:r>
              <a:rPr lang="pl-PL" sz="1600" dirty="0">
                <a:solidFill>
                  <a:srgbClr val="000000"/>
                </a:solidFill>
                <a:effectLst/>
                <a:latin typeface="Courier New" panose="02070309020205020404" pitchFamily="49" charset="0"/>
              </a:rPr>
              <a:t>	public </a:t>
            </a:r>
            <a:r>
              <a:rPr lang="pl-PL" sz="1600" dirty="0" err="1">
                <a:solidFill>
                  <a:srgbClr val="000000"/>
                </a:solidFill>
                <a:effectLst/>
                <a:latin typeface="Courier New" panose="02070309020205020404" pitchFamily="49" charset="0"/>
              </a:rPr>
              <a:t>class</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Configuration</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 </a:t>
            </a:r>
            <a:r>
              <a:rPr lang="pl-PL" sz="1600" dirty="0" err="1">
                <a:solidFill>
                  <a:srgbClr val="000000"/>
                </a:solidFill>
                <a:effectLst/>
                <a:latin typeface="Courier New" panose="02070309020205020404" pitchFamily="49" charset="0"/>
              </a:rPr>
              <a:t>configuration</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access</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methods</a:t>
            </a:r>
            <a:r>
              <a:rPr lang="pl-PL" sz="1600" dirty="0">
                <a:solidFill>
                  <a:srgbClr val="000000"/>
                </a:solidFill>
                <a:effectLst/>
                <a:latin typeface="Courier New" panose="02070309020205020404" pitchFamily="49" charset="0"/>
              </a:rPr>
              <a:t>  }  </a:t>
            </a:r>
          </a:p>
          <a:p>
            <a:pPr algn="l"/>
            <a:r>
              <a:rPr lang="pl-PL" sz="1600" dirty="0">
                <a:solidFill>
                  <a:srgbClr val="000000"/>
                </a:solidFill>
                <a:effectLst/>
                <a:latin typeface="Courier New" panose="02070309020205020404" pitchFamily="49" charset="0"/>
              </a:rPr>
              <a:t>@Stateless  </a:t>
            </a:r>
          </a:p>
          <a:p>
            <a:pPr algn="l"/>
            <a:r>
              <a:rPr lang="pl-PL" sz="1600" dirty="0">
                <a:solidFill>
                  <a:srgbClr val="000000"/>
                </a:solidFill>
                <a:effectLst/>
                <a:latin typeface="Courier New" panose="02070309020205020404" pitchFamily="49" charset="0"/>
              </a:rPr>
              <a:t>	public </a:t>
            </a:r>
            <a:r>
              <a:rPr lang="pl-PL" sz="1600" dirty="0" err="1">
                <a:solidFill>
                  <a:srgbClr val="000000"/>
                </a:solidFill>
                <a:effectLst/>
                <a:latin typeface="Courier New" panose="02070309020205020404" pitchFamily="49" charset="0"/>
              </a:rPr>
              <a:t>class</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Invoice</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 </a:t>
            </a:r>
            <a:r>
              <a:rPr lang="pl-PL" sz="1600" dirty="0" err="1">
                <a:solidFill>
                  <a:srgbClr val="000000"/>
                </a:solidFill>
                <a:effectLst/>
                <a:latin typeface="Courier New" panose="02070309020205020404" pitchFamily="49" charset="0"/>
              </a:rPr>
              <a:t>invoice</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access</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methods</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@Stateful  </a:t>
            </a:r>
          </a:p>
          <a:p>
            <a:pPr algn="l"/>
            <a:r>
              <a:rPr lang="pl-PL" sz="1600" dirty="0">
                <a:solidFill>
                  <a:srgbClr val="000000"/>
                </a:solidFill>
                <a:effectLst/>
                <a:latin typeface="Courier New" panose="02070309020205020404" pitchFamily="49" charset="0"/>
              </a:rPr>
              <a:t>	public </a:t>
            </a:r>
            <a:r>
              <a:rPr lang="pl-PL" sz="1600" dirty="0" err="1">
                <a:solidFill>
                  <a:srgbClr val="000000"/>
                </a:solidFill>
                <a:effectLst/>
                <a:latin typeface="Courier New" panose="02070309020205020404" pitchFamily="49" charset="0"/>
              </a:rPr>
              <a:t>class</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TicTacToe</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 </a:t>
            </a:r>
            <a:r>
              <a:rPr lang="pl-PL" sz="1600" dirty="0" err="1">
                <a:solidFill>
                  <a:srgbClr val="000000"/>
                </a:solidFill>
                <a:effectLst/>
                <a:latin typeface="Courier New" panose="02070309020205020404" pitchFamily="49" charset="0"/>
              </a:rPr>
              <a:t>tic</a:t>
            </a:r>
            <a:r>
              <a:rPr lang="pl-PL" sz="1600" dirty="0">
                <a:solidFill>
                  <a:srgbClr val="000000"/>
                </a:solidFill>
                <a:effectLst/>
                <a:latin typeface="Courier New" panose="02070309020205020404" pitchFamily="49" charset="0"/>
              </a:rPr>
              <a:t>-tac-</a:t>
            </a:r>
            <a:r>
              <a:rPr lang="pl-PL" sz="1600" dirty="0" err="1">
                <a:solidFill>
                  <a:srgbClr val="000000"/>
                </a:solidFill>
                <a:effectLst/>
                <a:latin typeface="Courier New" panose="02070309020205020404" pitchFamily="49" charset="0"/>
              </a:rPr>
              <a:t>toe</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methods</a:t>
            </a:r>
            <a:r>
              <a:rPr lang="pl-PL" sz="1600" dirty="0">
                <a:solidFill>
                  <a:srgbClr val="000000"/>
                </a:solidFill>
                <a:effectLst/>
                <a:latin typeface="Courier New" panose="02070309020205020404" pitchFamily="49" charset="0"/>
              </a:rPr>
              <a:t>  }</a:t>
            </a:r>
            <a:endParaRPr lang="pl-PL" sz="1400" dirty="0">
              <a:effectLst/>
            </a:endParaRPr>
          </a:p>
        </p:txBody>
      </p:sp>
    </p:spTree>
    <p:extLst>
      <p:ext uri="{BB962C8B-B14F-4D97-AF65-F5344CB8AC3E}">
        <p14:creationId xmlns:p14="http://schemas.microsoft.com/office/powerpoint/2010/main" val="3779770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4059B62-A140-5A1C-0ABD-6BFF2472E8F2}"/>
              </a:ext>
            </a:extLst>
          </p:cNvPr>
          <p:cNvSpPr>
            <a:spLocks noGrp="1"/>
          </p:cNvSpPr>
          <p:nvPr>
            <p:ph type="ctrTitle"/>
          </p:nvPr>
        </p:nvSpPr>
        <p:spPr>
          <a:xfrm>
            <a:off x="466722" y="586855"/>
            <a:ext cx="3201366" cy="3387497"/>
          </a:xfrm>
        </p:spPr>
        <p:txBody>
          <a:bodyPr vert="horz" lIns="91440" tIns="45720" rIns="91440" bIns="45720" rtlCol="0" anchor="b">
            <a:normAutofit/>
          </a:bodyPr>
          <a:lstStyle/>
          <a:p>
            <a:pPr algn="r"/>
            <a:r>
              <a:rPr lang="pl-PL" sz="4000" dirty="0" err="1">
                <a:solidFill>
                  <a:srgbClr val="FFFFFF"/>
                </a:solidFill>
              </a:rPr>
              <a:t>Defining</a:t>
            </a:r>
            <a:r>
              <a:rPr lang="pl-PL" sz="4000" dirty="0">
                <a:solidFill>
                  <a:srgbClr val="FFFFFF"/>
                </a:solidFill>
              </a:rPr>
              <a:t> </a:t>
            </a:r>
            <a:r>
              <a:rPr lang="pl-PL" sz="4000" dirty="0" err="1">
                <a:solidFill>
                  <a:srgbClr val="FFFFFF"/>
                </a:solidFill>
              </a:rPr>
              <a:t>EJBs</a:t>
            </a:r>
            <a:r>
              <a:rPr lang="pl-PL" sz="4000" dirty="0">
                <a:solidFill>
                  <a:srgbClr val="FFFFFF"/>
                </a:solidFill>
              </a:rPr>
              <a:t>:</a:t>
            </a:r>
            <a:br>
              <a:rPr lang="pl-PL" sz="4000" dirty="0">
                <a:solidFill>
                  <a:srgbClr val="FFFFFF"/>
                </a:solidFill>
              </a:rPr>
            </a:br>
            <a:br>
              <a:rPr lang="pl-PL" sz="1100" b="0" i="0" dirty="0">
                <a:effectLst/>
                <a:latin typeface="Courier New" panose="02070309020205020404" pitchFamily="49" charset="0"/>
              </a:rPr>
            </a:br>
            <a:r>
              <a:rPr lang="pl-PL" sz="4000" dirty="0">
                <a:solidFill>
                  <a:srgbClr val="FFFFFF"/>
                </a:solidFill>
              </a:rPr>
              <a:t>No-</a:t>
            </a:r>
            <a:r>
              <a:rPr lang="pl-PL" sz="4000" dirty="0" err="1">
                <a:solidFill>
                  <a:srgbClr val="FFFFFF"/>
                </a:solidFill>
              </a:rPr>
              <a:t>interface</a:t>
            </a:r>
            <a:endParaRPr lang="en-US" sz="4000" dirty="0">
              <a:solidFill>
                <a:srgbClr val="FFFFFF"/>
              </a:solidFill>
            </a:endParaRPr>
          </a:p>
        </p:txBody>
      </p:sp>
      <p:sp>
        <p:nvSpPr>
          <p:cNvPr id="3" name="Podtytuł 2">
            <a:extLst>
              <a:ext uri="{FF2B5EF4-FFF2-40B4-BE49-F238E27FC236}">
                <a16:creationId xmlns:a16="http://schemas.microsoft.com/office/drawing/2014/main" id="{3F84BA20-F31C-6C01-89E6-1EC8CACCB88D}"/>
              </a:ext>
            </a:extLst>
          </p:cNvPr>
          <p:cNvSpPr>
            <a:spLocks noGrp="1"/>
          </p:cNvSpPr>
          <p:nvPr>
            <p:ph type="subTitle" idx="1"/>
          </p:nvPr>
        </p:nvSpPr>
        <p:spPr>
          <a:xfrm>
            <a:off x="4810259" y="649480"/>
            <a:ext cx="6555347" cy="5546047"/>
          </a:xfrm>
        </p:spPr>
        <p:txBody>
          <a:bodyPr vert="horz" lIns="91440" tIns="45720" rIns="91440" bIns="45720" rtlCol="0" anchor="ctr">
            <a:normAutofit/>
          </a:bodyPr>
          <a:lstStyle/>
          <a:p>
            <a:pPr algn="l"/>
            <a:r>
              <a:rPr lang="en-US" sz="3200" dirty="0">
                <a:effectLst/>
              </a:rPr>
              <a:t>@Stateless </a:t>
            </a:r>
            <a:br>
              <a:rPr lang="pl-PL" sz="3200" dirty="0">
                <a:effectLst/>
              </a:rPr>
            </a:br>
            <a:r>
              <a:rPr lang="pl-PL" sz="3200" dirty="0">
                <a:effectLst/>
              </a:rPr>
              <a:t>	</a:t>
            </a:r>
            <a:r>
              <a:rPr lang="en-US" sz="3200" dirty="0">
                <a:effectLst/>
              </a:rPr>
              <a:t>public class Invoice </a:t>
            </a:r>
            <a:br>
              <a:rPr lang="pl-PL" sz="3200" dirty="0">
                <a:effectLst/>
              </a:rPr>
            </a:br>
            <a:r>
              <a:rPr lang="pl-PL" sz="3200" dirty="0">
                <a:effectLst/>
              </a:rPr>
              <a:t>		</a:t>
            </a:r>
            <a:r>
              <a:rPr lang="en-US" sz="3200" dirty="0">
                <a:effectLst/>
              </a:rPr>
              <a:t>{... implementation  }</a:t>
            </a:r>
            <a:endParaRPr lang="pl-PL" sz="3200" dirty="0">
              <a:effectLst/>
            </a:endParaRPr>
          </a:p>
        </p:txBody>
      </p:sp>
    </p:spTree>
    <p:extLst>
      <p:ext uri="{BB962C8B-B14F-4D97-AF65-F5344CB8AC3E}">
        <p14:creationId xmlns:p14="http://schemas.microsoft.com/office/powerpoint/2010/main" val="3855091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4059B62-A140-5A1C-0ABD-6BFF2472E8F2}"/>
              </a:ext>
            </a:extLst>
          </p:cNvPr>
          <p:cNvSpPr>
            <a:spLocks noGrp="1"/>
          </p:cNvSpPr>
          <p:nvPr>
            <p:ph type="ctrTitle"/>
          </p:nvPr>
        </p:nvSpPr>
        <p:spPr>
          <a:xfrm>
            <a:off x="466722" y="586855"/>
            <a:ext cx="3201366" cy="3387497"/>
          </a:xfrm>
        </p:spPr>
        <p:txBody>
          <a:bodyPr vert="horz" lIns="91440" tIns="45720" rIns="91440" bIns="45720" rtlCol="0" anchor="b">
            <a:normAutofit/>
          </a:bodyPr>
          <a:lstStyle/>
          <a:p>
            <a:pPr algn="r"/>
            <a:r>
              <a:rPr lang="pl-PL" sz="4000" dirty="0" err="1">
                <a:solidFill>
                  <a:srgbClr val="FFFFFF"/>
                </a:solidFill>
              </a:rPr>
              <a:t>Defining</a:t>
            </a:r>
            <a:r>
              <a:rPr lang="pl-PL" sz="4000" dirty="0">
                <a:solidFill>
                  <a:srgbClr val="FFFFFF"/>
                </a:solidFill>
              </a:rPr>
              <a:t> </a:t>
            </a:r>
            <a:r>
              <a:rPr lang="pl-PL" sz="4000" dirty="0" err="1">
                <a:solidFill>
                  <a:srgbClr val="FFFFFF"/>
                </a:solidFill>
              </a:rPr>
              <a:t>EJBs</a:t>
            </a:r>
            <a:r>
              <a:rPr lang="pl-PL" sz="4000" dirty="0">
                <a:solidFill>
                  <a:srgbClr val="FFFFFF"/>
                </a:solidFill>
              </a:rPr>
              <a:t>:</a:t>
            </a:r>
            <a:br>
              <a:rPr lang="pl-PL" sz="4000" dirty="0">
                <a:solidFill>
                  <a:srgbClr val="FFFFFF"/>
                </a:solidFill>
              </a:rPr>
            </a:br>
            <a:br>
              <a:rPr lang="pl-PL" sz="1100" b="0" i="0" dirty="0">
                <a:effectLst/>
                <a:latin typeface="Courier New" panose="02070309020205020404" pitchFamily="49" charset="0"/>
              </a:rPr>
            </a:br>
            <a:r>
              <a:rPr lang="pl-PL" sz="4000" dirty="0" err="1">
                <a:solidFill>
                  <a:srgbClr val="FFFFFF"/>
                </a:solidFill>
              </a:rPr>
              <a:t>Local</a:t>
            </a:r>
            <a:endParaRPr lang="en-US" sz="4000" dirty="0">
              <a:solidFill>
                <a:srgbClr val="FFFFFF"/>
              </a:solidFill>
            </a:endParaRPr>
          </a:p>
        </p:txBody>
      </p:sp>
      <p:sp>
        <p:nvSpPr>
          <p:cNvPr id="3" name="Podtytuł 2">
            <a:extLst>
              <a:ext uri="{FF2B5EF4-FFF2-40B4-BE49-F238E27FC236}">
                <a16:creationId xmlns:a16="http://schemas.microsoft.com/office/drawing/2014/main" id="{3F84BA20-F31C-6C01-89E6-1EC8CACCB88D}"/>
              </a:ext>
            </a:extLst>
          </p:cNvPr>
          <p:cNvSpPr>
            <a:spLocks noGrp="1"/>
          </p:cNvSpPr>
          <p:nvPr>
            <p:ph type="subTitle" idx="1"/>
          </p:nvPr>
        </p:nvSpPr>
        <p:spPr>
          <a:xfrm>
            <a:off x="4134810" y="293134"/>
            <a:ext cx="3840790" cy="3516120"/>
          </a:xfrm>
          <a:ln>
            <a:solidFill>
              <a:schemeClr val="tx1"/>
            </a:solidFill>
          </a:ln>
        </p:spPr>
        <p:txBody>
          <a:bodyPr vert="horz" lIns="91440" tIns="45720" rIns="91440" bIns="45720" rtlCol="0" anchor="ctr">
            <a:normAutofit fontScale="92500" lnSpcReduction="10000"/>
          </a:bodyPr>
          <a:lstStyle/>
          <a:p>
            <a:pPr algn="l"/>
            <a:r>
              <a:rPr lang="pl-PL" sz="1600" dirty="0">
                <a:solidFill>
                  <a:srgbClr val="000000"/>
                </a:solidFill>
                <a:effectLst/>
                <a:latin typeface="Courier New" panose="02070309020205020404" pitchFamily="49" charset="0"/>
              </a:rPr>
              <a:t>@Local </a:t>
            </a:r>
          </a:p>
          <a:p>
            <a:pPr algn="l"/>
            <a:r>
              <a:rPr lang="pl-PL" sz="1600" dirty="0">
                <a:solidFill>
                  <a:srgbClr val="000000"/>
                </a:solidFill>
                <a:effectLst/>
                <a:latin typeface="Courier New" panose="02070309020205020404" pitchFamily="49" charset="0"/>
              </a:rPr>
              <a:t>	public </a:t>
            </a:r>
            <a:r>
              <a:rPr lang="pl-PL" sz="1600" dirty="0" err="1">
                <a:solidFill>
                  <a:srgbClr val="000000"/>
                </a:solidFill>
                <a:effectLst/>
                <a:latin typeface="Courier New" panose="02070309020205020404" pitchFamily="49" charset="0"/>
              </a:rPr>
              <a:t>interface</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InvoiceInterface</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 </a:t>
            </a:r>
            <a:r>
              <a:rPr lang="pl-PL" sz="1600" dirty="0" err="1">
                <a:solidFill>
                  <a:srgbClr val="000000"/>
                </a:solidFill>
                <a:effectLst/>
                <a:latin typeface="Courier New" panose="02070309020205020404" pitchFamily="49" charset="0"/>
              </a:rPr>
              <a:t>abstract</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interface</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methods</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@Stateless </a:t>
            </a:r>
          </a:p>
          <a:p>
            <a:pPr algn="l"/>
            <a:r>
              <a:rPr lang="pl-PL" sz="1600" dirty="0">
                <a:solidFill>
                  <a:srgbClr val="000000"/>
                </a:solidFill>
                <a:effectLst/>
                <a:latin typeface="Courier New" panose="02070309020205020404" pitchFamily="49" charset="0"/>
              </a:rPr>
              <a:t>	public </a:t>
            </a:r>
            <a:r>
              <a:rPr lang="pl-PL" sz="1600" dirty="0" err="1">
                <a:solidFill>
                  <a:srgbClr val="000000"/>
                </a:solidFill>
                <a:effectLst/>
                <a:latin typeface="Courier New" panose="02070309020205020404" pitchFamily="49" charset="0"/>
              </a:rPr>
              <a:t>class</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Invoice</a:t>
            </a:r>
            <a:endParaRPr lang="pl-PL" sz="1600" dirty="0">
              <a:solidFill>
                <a:srgbClr val="000000"/>
              </a:solidFill>
              <a:effectLst/>
              <a:latin typeface="Courier New" panose="02070309020205020404" pitchFamily="49" charset="0"/>
            </a:endParaRPr>
          </a:p>
          <a:p>
            <a:pPr algn="l"/>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implements</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InvoiceInterface</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 </a:t>
            </a:r>
            <a:r>
              <a:rPr lang="pl-PL" sz="1600" dirty="0" err="1">
                <a:solidFill>
                  <a:srgbClr val="000000"/>
                </a:solidFill>
                <a:effectLst/>
                <a:latin typeface="Courier New" panose="02070309020205020404" pitchFamily="49" charset="0"/>
              </a:rPr>
              <a:t>implementation</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a:t>
            </a:r>
          </a:p>
        </p:txBody>
      </p:sp>
      <p:sp>
        <p:nvSpPr>
          <p:cNvPr id="4" name="pole tekstowe 3">
            <a:extLst>
              <a:ext uri="{FF2B5EF4-FFF2-40B4-BE49-F238E27FC236}">
                <a16:creationId xmlns:a16="http://schemas.microsoft.com/office/drawing/2014/main" id="{08DEF614-7646-E760-189F-628C93356F6D}"/>
              </a:ext>
            </a:extLst>
          </p:cNvPr>
          <p:cNvSpPr txBox="1"/>
          <p:nvPr/>
        </p:nvSpPr>
        <p:spPr>
          <a:xfrm>
            <a:off x="8173410" y="348884"/>
            <a:ext cx="3840790" cy="3293209"/>
          </a:xfrm>
          <a:prstGeom prst="rect">
            <a:avLst/>
          </a:prstGeom>
          <a:noFill/>
          <a:ln>
            <a:solidFill>
              <a:schemeClr val="tx1"/>
            </a:solidFill>
          </a:ln>
        </p:spPr>
        <p:txBody>
          <a:bodyPr wrap="square" rtlCol="0">
            <a:spAutoFit/>
          </a:bodyPr>
          <a:lstStyle/>
          <a:p>
            <a:pPr algn="l"/>
            <a:endParaRPr lang="pl-PL" sz="1600" dirty="0">
              <a:solidFill>
                <a:srgbClr val="000000"/>
              </a:solidFill>
              <a:effectLst/>
              <a:latin typeface="Courier New" panose="02070309020205020404" pitchFamily="49" charset="0"/>
            </a:endParaRPr>
          </a:p>
          <a:p>
            <a:pPr algn="l"/>
            <a:r>
              <a:rPr lang="pl-PL" sz="1600" dirty="0">
                <a:solidFill>
                  <a:srgbClr val="000000"/>
                </a:solidFill>
                <a:effectLst/>
                <a:latin typeface="Courier New" panose="02070309020205020404" pitchFamily="49" charset="0"/>
              </a:rPr>
              <a:t>public </a:t>
            </a:r>
            <a:r>
              <a:rPr lang="pl-PL" sz="1600" dirty="0" err="1">
                <a:solidFill>
                  <a:srgbClr val="000000"/>
                </a:solidFill>
                <a:effectLst/>
                <a:latin typeface="Courier New" panose="02070309020205020404" pitchFamily="49" charset="0"/>
              </a:rPr>
              <a:t>interface</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InvoiceInterface</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 </a:t>
            </a:r>
            <a:r>
              <a:rPr lang="pl-PL" sz="1600" dirty="0" err="1">
                <a:solidFill>
                  <a:srgbClr val="000000"/>
                </a:solidFill>
                <a:effectLst/>
                <a:latin typeface="Courier New" panose="02070309020205020404" pitchFamily="49" charset="0"/>
              </a:rPr>
              <a:t>abstract</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interface</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methods</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a:t>
            </a:r>
          </a:p>
          <a:p>
            <a:pPr algn="l"/>
            <a:endParaRPr lang="pl-PL" sz="1600" dirty="0">
              <a:solidFill>
                <a:srgbClr val="000000"/>
              </a:solidFill>
              <a:effectLst/>
              <a:latin typeface="Courier New" panose="02070309020205020404" pitchFamily="49" charset="0"/>
            </a:endParaRPr>
          </a:p>
          <a:p>
            <a:pPr algn="l"/>
            <a:r>
              <a:rPr lang="pl-PL" sz="1600" dirty="0">
                <a:solidFill>
                  <a:srgbClr val="000000"/>
                </a:solidFill>
                <a:effectLst/>
                <a:latin typeface="Courier New" panose="02070309020205020404" pitchFamily="49" charset="0"/>
              </a:rPr>
              <a:t>@Stateless  </a:t>
            </a:r>
          </a:p>
          <a:p>
            <a:pPr algn="l"/>
            <a:r>
              <a:rPr lang="pl-PL" sz="1600" dirty="0">
                <a:solidFill>
                  <a:srgbClr val="000000"/>
                </a:solidFill>
                <a:effectLst/>
                <a:latin typeface="Courier New" panose="02070309020205020404" pitchFamily="49" charset="0"/>
              </a:rPr>
              <a:t>@Local(InvoiceInterface.class)  </a:t>
            </a:r>
          </a:p>
          <a:p>
            <a:pPr algn="l"/>
            <a:r>
              <a:rPr lang="pl-PL" sz="1600" dirty="0">
                <a:solidFill>
                  <a:srgbClr val="000000"/>
                </a:solidFill>
                <a:effectLst/>
                <a:latin typeface="Courier New" panose="02070309020205020404" pitchFamily="49" charset="0"/>
              </a:rPr>
              <a:t>	public </a:t>
            </a:r>
            <a:r>
              <a:rPr lang="pl-PL" sz="1600" dirty="0" err="1">
                <a:solidFill>
                  <a:srgbClr val="000000"/>
                </a:solidFill>
                <a:effectLst/>
                <a:latin typeface="Courier New" panose="02070309020205020404" pitchFamily="49" charset="0"/>
              </a:rPr>
              <a:t>class</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Invoice</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 </a:t>
            </a:r>
            <a:r>
              <a:rPr lang="pl-PL" sz="1600" dirty="0" err="1">
                <a:solidFill>
                  <a:srgbClr val="000000"/>
                </a:solidFill>
                <a:effectLst/>
                <a:latin typeface="Courier New" panose="02070309020205020404" pitchFamily="49" charset="0"/>
              </a:rPr>
              <a:t>implementation</a:t>
            </a:r>
            <a:r>
              <a:rPr lang="pl-PL" sz="1600" dirty="0">
                <a:solidFill>
                  <a:srgbClr val="000000"/>
                </a:solidFill>
                <a:effectLst/>
                <a:latin typeface="Courier New" panose="02070309020205020404" pitchFamily="49" charset="0"/>
              </a:rPr>
              <a:t>  </a:t>
            </a:r>
          </a:p>
        </p:txBody>
      </p:sp>
      <p:sp>
        <p:nvSpPr>
          <p:cNvPr id="6" name="pole tekstowe 5">
            <a:extLst>
              <a:ext uri="{FF2B5EF4-FFF2-40B4-BE49-F238E27FC236}">
                <a16:creationId xmlns:a16="http://schemas.microsoft.com/office/drawing/2014/main" id="{61061815-0CAC-8B33-F4D4-687BDD4F6BD4}"/>
              </a:ext>
            </a:extLst>
          </p:cNvPr>
          <p:cNvSpPr txBox="1"/>
          <p:nvPr/>
        </p:nvSpPr>
        <p:spPr>
          <a:xfrm>
            <a:off x="4510608" y="4102387"/>
            <a:ext cx="7123939" cy="2554545"/>
          </a:xfrm>
          <a:prstGeom prst="rect">
            <a:avLst/>
          </a:prstGeom>
          <a:noFill/>
          <a:ln>
            <a:solidFill>
              <a:schemeClr val="tx1"/>
            </a:solidFill>
          </a:ln>
        </p:spPr>
        <p:txBody>
          <a:bodyPr wrap="square" rtlCol="0">
            <a:spAutoFit/>
          </a:bodyPr>
          <a:lstStyle/>
          <a:p>
            <a:pPr algn="l"/>
            <a:r>
              <a:rPr lang="pl-PL" sz="1600" dirty="0">
                <a:solidFill>
                  <a:srgbClr val="000000"/>
                </a:solidFill>
                <a:effectLst/>
                <a:latin typeface="Courier New" panose="02070309020205020404" pitchFamily="49" charset="0"/>
              </a:rPr>
              <a:t>public </a:t>
            </a:r>
            <a:r>
              <a:rPr lang="pl-PL" sz="1600" dirty="0" err="1">
                <a:solidFill>
                  <a:srgbClr val="000000"/>
                </a:solidFill>
                <a:effectLst/>
                <a:latin typeface="Courier New" panose="02070309020205020404" pitchFamily="49" charset="0"/>
              </a:rPr>
              <a:t>interface</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InvoiceInterface</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 </a:t>
            </a:r>
            <a:r>
              <a:rPr lang="pl-PL" sz="1600" dirty="0" err="1">
                <a:solidFill>
                  <a:srgbClr val="000000"/>
                </a:solidFill>
                <a:effectLst/>
                <a:latin typeface="Courier New" panose="02070309020205020404" pitchFamily="49" charset="0"/>
              </a:rPr>
              <a:t>abstract</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interface</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methods</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  </a:t>
            </a:r>
          </a:p>
          <a:p>
            <a:pPr algn="l"/>
            <a:endParaRPr lang="pl-PL" sz="1600" dirty="0">
              <a:solidFill>
                <a:srgbClr val="000000"/>
              </a:solidFill>
              <a:effectLst/>
              <a:latin typeface="Courier New" panose="02070309020205020404" pitchFamily="49" charset="0"/>
            </a:endParaRPr>
          </a:p>
          <a:p>
            <a:pPr algn="l"/>
            <a:r>
              <a:rPr lang="pl-PL" sz="1600" dirty="0">
                <a:solidFill>
                  <a:srgbClr val="000000"/>
                </a:solidFill>
                <a:effectLst/>
                <a:latin typeface="Courier New" panose="02070309020205020404" pitchFamily="49" charset="0"/>
              </a:rPr>
              <a:t>@Stateless  </a:t>
            </a:r>
          </a:p>
          <a:p>
            <a:pPr algn="l"/>
            <a:r>
              <a:rPr lang="pl-PL" sz="1600" dirty="0">
                <a:solidFill>
                  <a:srgbClr val="000000"/>
                </a:solidFill>
                <a:effectLst/>
                <a:latin typeface="Courier New" panose="02070309020205020404" pitchFamily="49" charset="0"/>
              </a:rPr>
              <a:t>@Local(InvoiceInterface.class)  </a:t>
            </a:r>
          </a:p>
          <a:p>
            <a:pPr algn="l"/>
            <a:r>
              <a:rPr lang="pl-PL" sz="1600" dirty="0">
                <a:solidFill>
                  <a:srgbClr val="000000"/>
                </a:solidFill>
                <a:effectLst/>
                <a:latin typeface="Courier New" panose="02070309020205020404" pitchFamily="49" charset="0"/>
              </a:rPr>
              <a:t>	public </a:t>
            </a:r>
            <a:r>
              <a:rPr lang="pl-PL" sz="1600" dirty="0" err="1">
                <a:solidFill>
                  <a:srgbClr val="000000"/>
                </a:solidFill>
                <a:effectLst/>
                <a:latin typeface="Courier New" panose="02070309020205020404" pitchFamily="49" charset="0"/>
              </a:rPr>
              <a:t>class</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Invoice</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implements</a:t>
            </a:r>
            <a:r>
              <a:rPr lang="pl-PL" sz="1600" dirty="0">
                <a:solidFill>
                  <a:srgbClr val="000000"/>
                </a:solidFill>
                <a:effectLst/>
                <a:latin typeface="Courier New" panose="02070309020205020404" pitchFamily="49" charset="0"/>
              </a:rPr>
              <a:t> </a:t>
            </a:r>
            <a:r>
              <a:rPr lang="pl-PL" sz="1600" dirty="0" err="1">
                <a:solidFill>
                  <a:srgbClr val="000000"/>
                </a:solidFill>
                <a:effectLst/>
                <a:latin typeface="Courier New" panose="02070309020205020404" pitchFamily="49" charset="0"/>
              </a:rPr>
              <a:t>InvoiceInterface</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 </a:t>
            </a:r>
            <a:r>
              <a:rPr lang="pl-PL" sz="1600" dirty="0" err="1">
                <a:solidFill>
                  <a:srgbClr val="000000"/>
                </a:solidFill>
                <a:effectLst/>
                <a:latin typeface="Courier New" panose="02070309020205020404" pitchFamily="49" charset="0"/>
              </a:rPr>
              <a:t>implementation</a:t>
            </a:r>
            <a:r>
              <a:rPr lang="pl-PL" sz="1600" dirty="0">
                <a:solidFill>
                  <a:srgbClr val="000000"/>
                </a:solidFill>
                <a:effectLst/>
                <a:latin typeface="Courier New" panose="02070309020205020404" pitchFamily="49" charset="0"/>
              </a:rPr>
              <a:t>  </a:t>
            </a:r>
          </a:p>
          <a:p>
            <a:pPr algn="l"/>
            <a:r>
              <a:rPr lang="pl-PL" sz="1600" dirty="0">
                <a:solidFill>
                  <a:srgbClr val="000000"/>
                </a:solidFill>
                <a:effectLst/>
                <a:latin typeface="Courier New" panose="02070309020205020404" pitchFamily="49" charset="0"/>
              </a:rPr>
              <a:t>	}</a:t>
            </a:r>
          </a:p>
        </p:txBody>
      </p:sp>
    </p:spTree>
    <p:extLst>
      <p:ext uri="{BB962C8B-B14F-4D97-AF65-F5344CB8AC3E}">
        <p14:creationId xmlns:p14="http://schemas.microsoft.com/office/powerpoint/2010/main" val="549313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4059B62-A140-5A1C-0ABD-6BFF2472E8F2}"/>
              </a:ext>
            </a:extLst>
          </p:cNvPr>
          <p:cNvSpPr>
            <a:spLocks noGrp="1"/>
          </p:cNvSpPr>
          <p:nvPr>
            <p:ph type="ctrTitle"/>
          </p:nvPr>
        </p:nvSpPr>
        <p:spPr>
          <a:xfrm>
            <a:off x="466722" y="586855"/>
            <a:ext cx="3201366" cy="3387497"/>
          </a:xfrm>
        </p:spPr>
        <p:txBody>
          <a:bodyPr vert="horz" lIns="91440" tIns="45720" rIns="91440" bIns="45720" rtlCol="0" anchor="b">
            <a:normAutofit/>
          </a:bodyPr>
          <a:lstStyle/>
          <a:p>
            <a:pPr algn="r"/>
            <a:r>
              <a:rPr lang="pl-PL" sz="4000" dirty="0" err="1">
                <a:solidFill>
                  <a:srgbClr val="FFFFFF"/>
                </a:solidFill>
              </a:rPr>
              <a:t>Defining</a:t>
            </a:r>
            <a:r>
              <a:rPr lang="pl-PL" sz="4000" dirty="0">
                <a:solidFill>
                  <a:srgbClr val="FFFFFF"/>
                </a:solidFill>
              </a:rPr>
              <a:t> </a:t>
            </a:r>
            <a:r>
              <a:rPr lang="pl-PL" sz="4000" dirty="0" err="1">
                <a:solidFill>
                  <a:srgbClr val="FFFFFF"/>
                </a:solidFill>
              </a:rPr>
              <a:t>EJBs</a:t>
            </a:r>
            <a:r>
              <a:rPr lang="pl-PL" sz="4000" dirty="0">
                <a:solidFill>
                  <a:srgbClr val="FFFFFF"/>
                </a:solidFill>
              </a:rPr>
              <a:t>:</a:t>
            </a:r>
            <a:br>
              <a:rPr lang="pl-PL" sz="4000" dirty="0">
                <a:solidFill>
                  <a:srgbClr val="FFFFFF"/>
                </a:solidFill>
              </a:rPr>
            </a:br>
            <a:br>
              <a:rPr lang="pl-PL" sz="1100" b="0" i="0" dirty="0">
                <a:effectLst/>
                <a:latin typeface="Courier New" panose="02070309020205020404" pitchFamily="49" charset="0"/>
              </a:rPr>
            </a:br>
            <a:r>
              <a:rPr lang="pl-PL" sz="4000" dirty="0">
                <a:solidFill>
                  <a:srgbClr val="FFFFFF"/>
                </a:solidFill>
              </a:rPr>
              <a:t>Remote</a:t>
            </a:r>
            <a:endParaRPr lang="en-US" sz="4000" dirty="0">
              <a:solidFill>
                <a:srgbClr val="FFFFFF"/>
              </a:solidFill>
            </a:endParaRPr>
          </a:p>
        </p:txBody>
      </p:sp>
      <p:sp>
        <p:nvSpPr>
          <p:cNvPr id="3" name="Podtytuł 2">
            <a:extLst>
              <a:ext uri="{FF2B5EF4-FFF2-40B4-BE49-F238E27FC236}">
                <a16:creationId xmlns:a16="http://schemas.microsoft.com/office/drawing/2014/main" id="{3F84BA20-F31C-6C01-89E6-1EC8CACCB88D}"/>
              </a:ext>
            </a:extLst>
          </p:cNvPr>
          <p:cNvSpPr>
            <a:spLocks noGrp="1"/>
          </p:cNvSpPr>
          <p:nvPr>
            <p:ph type="subTitle" idx="1"/>
          </p:nvPr>
        </p:nvSpPr>
        <p:spPr>
          <a:xfrm>
            <a:off x="4037826" y="152400"/>
            <a:ext cx="3658373" cy="3594099"/>
          </a:xfrm>
          <a:ln>
            <a:solidFill>
              <a:schemeClr val="tx1"/>
            </a:solidFill>
          </a:ln>
        </p:spPr>
        <p:txBody>
          <a:bodyPr vert="horz" lIns="91440" tIns="45720" rIns="91440" bIns="45720" rtlCol="0" anchor="ctr">
            <a:normAutofit/>
          </a:bodyPr>
          <a:lstStyle/>
          <a:p>
            <a:pPr algn="l"/>
            <a:r>
              <a:rPr lang="pl-PL" sz="1600" dirty="0">
                <a:effectLst/>
              </a:rPr>
              <a:t>public </a:t>
            </a:r>
            <a:r>
              <a:rPr lang="pl-PL" sz="1600" dirty="0" err="1">
                <a:effectLst/>
              </a:rPr>
              <a:t>interface</a:t>
            </a:r>
            <a:r>
              <a:rPr lang="pl-PL" sz="1600" dirty="0">
                <a:effectLst/>
              </a:rPr>
              <a:t> </a:t>
            </a:r>
            <a:r>
              <a:rPr lang="pl-PL" sz="1600" dirty="0" err="1">
                <a:effectLst/>
              </a:rPr>
              <a:t>InvoiceInterface</a:t>
            </a:r>
            <a:r>
              <a:rPr lang="pl-PL" sz="1600" dirty="0">
                <a:effectLst/>
              </a:rPr>
              <a:t> {</a:t>
            </a:r>
          </a:p>
          <a:p>
            <a:pPr algn="l"/>
            <a:r>
              <a:rPr lang="pl-PL" sz="1600" dirty="0">
                <a:effectLst/>
              </a:rPr>
              <a:t>	... </a:t>
            </a:r>
            <a:r>
              <a:rPr lang="pl-PL" sz="1600" dirty="0" err="1">
                <a:effectLst/>
              </a:rPr>
              <a:t>abstract</a:t>
            </a:r>
            <a:r>
              <a:rPr lang="pl-PL" sz="1600" dirty="0">
                <a:effectLst/>
              </a:rPr>
              <a:t> </a:t>
            </a:r>
            <a:r>
              <a:rPr lang="pl-PL" sz="1600" dirty="0" err="1">
                <a:effectLst/>
              </a:rPr>
              <a:t>interface</a:t>
            </a:r>
            <a:r>
              <a:rPr lang="pl-PL" sz="1600" dirty="0">
                <a:effectLst/>
              </a:rPr>
              <a:t> </a:t>
            </a:r>
            <a:r>
              <a:rPr lang="pl-PL" sz="1600" dirty="0" err="1">
                <a:effectLst/>
              </a:rPr>
              <a:t>methods</a:t>
            </a:r>
            <a:r>
              <a:rPr lang="pl-PL" sz="1600" dirty="0">
                <a:effectLst/>
              </a:rPr>
              <a:t>  </a:t>
            </a:r>
          </a:p>
          <a:p>
            <a:pPr algn="l"/>
            <a:r>
              <a:rPr lang="pl-PL" sz="1600" dirty="0">
                <a:effectLst/>
              </a:rPr>
              <a:t>}  </a:t>
            </a:r>
          </a:p>
          <a:p>
            <a:pPr algn="l"/>
            <a:r>
              <a:rPr lang="pl-PL" sz="1600" dirty="0">
                <a:effectLst/>
              </a:rPr>
              <a:t>@Stateless  </a:t>
            </a:r>
          </a:p>
          <a:p>
            <a:pPr algn="l"/>
            <a:r>
              <a:rPr lang="pl-PL" sz="1600" dirty="0">
                <a:effectLst/>
              </a:rPr>
              <a:t>@Remote(InvoiceInterface.class)  </a:t>
            </a:r>
          </a:p>
          <a:p>
            <a:pPr algn="l"/>
            <a:r>
              <a:rPr lang="pl-PL" sz="1600" dirty="0">
                <a:effectLst/>
              </a:rPr>
              <a:t>	public </a:t>
            </a:r>
            <a:r>
              <a:rPr lang="pl-PL" sz="1600" dirty="0" err="1">
                <a:effectLst/>
              </a:rPr>
              <a:t>Invoiceimplements</a:t>
            </a:r>
            <a:r>
              <a:rPr lang="pl-PL" sz="1600" dirty="0">
                <a:effectLst/>
              </a:rPr>
              <a:t> </a:t>
            </a:r>
            <a:r>
              <a:rPr lang="pl-PL" sz="1600" dirty="0" err="1">
                <a:effectLst/>
              </a:rPr>
              <a:t>InvoiceInterface</a:t>
            </a:r>
            <a:r>
              <a:rPr lang="pl-PL" sz="1600" dirty="0">
                <a:effectLst/>
              </a:rPr>
              <a:t> {</a:t>
            </a:r>
          </a:p>
          <a:p>
            <a:pPr algn="l"/>
            <a:r>
              <a:rPr lang="pl-PL" sz="1600" dirty="0">
                <a:effectLst/>
              </a:rPr>
              <a:t>		... </a:t>
            </a:r>
            <a:r>
              <a:rPr lang="pl-PL" sz="1600" dirty="0" err="1">
                <a:effectLst/>
              </a:rPr>
              <a:t>implementation</a:t>
            </a:r>
            <a:r>
              <a:rPr lang="pl-PL" sz="1600" dirty="0">
                <a:effectLst/>
              </a:rPr>
              <a:t>  </a:t>
            </a:r>
          </a:p>
          <a:p>
            <a:pPr algn="l"/>
            <a:r>
              <a:rPr lang="pl-PL" sz="1600" dirty="0">
                <a:effectLst/>
              </a:rPr>
              <a:t>	}</a:t>
            </a:r>
          </a:p>
        </p:txBody>
      </p:sp>
      <p:sp>
        <p:nvSpPr>
          <p:cNvPr id="4" name="Podtytuł 2">
            <a:extLst>
              <a:ext uri="{FF2B5EF4-FFF2-40B4-BE49-F238E27FC236}">
                <a16:creationId xmlns:a16="http://schemas.microsoft.com/office/drawing/2014/main" id="{31DBA8CE-2601-3582-8455-E8A54151C6DE}"/>
              </a:ext>
            </a:extLst>
          </p:cNvPr>
          <p:cNvSpPr txBox="1">
            <a:spLocks/>
          </p:cNvSpPr>
          <p:nvPr/>
        </p:nvSpPr>
        <p:spPr>
          <a:xfrm>
            <a:off x="7947159" y="152400"/>
            <a:ext cx="3658373" cy="3594099"/>
          </a:xfrm>
          <a:prstGeom prst="rect">
            <a:avLst/>
          </a:prstGeom>
          <a:ln>
            <a:solidFill>
              <a:schemeClr val="tx1"/>
            </a:solidFill>
          </a:ln>
        </p:spPr>
        <p:txBody>
          <a:bodyPr vert="horz" lIns="91440" tIns="45720" rIns="91440" bIns="45720" rtlCol="0" anchor="ctr">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l-PL" sz="1400" dirty="0"/>
              <a:t>public </a:t>
            </a:r>
            <a:r>
              <a:rPr lang="pl-PL" sz="1400" dirty="0" err="1"/>
              <a:t>interface</a:t>
            </a:r>
            <a:r>
              <a:rPr lang="pl-PL" sz="1400" dirty="0"/>
              <a:t> </a:t>
            </a:r>
            <a:r>
              <a:rPr lang="pl-PL" sz="1400" dirty="0" err="1"/>
              <a:t>InvoiceLocal</a:t>
            </a:r>
            <a:r>
              <a:rPr lang="pl-PL" sz="1400" dirty="0"/>
              <a:t> {</a:t>
            </a:r>
          </a:p>
          <a:p>
            <a:pPr algn="l"/>
            <a:r>
              <a:rPr lang="pl-PL" sz="1400" dirty="0"/>
              <a:t>	... </a:t>
            </a:r>
            <a:r>
              <a:rPr lang="pl-PL" sz="1400" dirty="0" err="1"/>
              <a:t>abstract</a:t>
            </a:r>
            <a:r>
              <a:rPr lang="pl-PL" sz="1400" dirty="0"/>
              <a:t> </a:t>
            </a:r>
            <a:r>
              <a:rPr lang="pl-PL" sz="1400" dirty="0" err="1"/>
              <a:t>interface</a:t>
            </a:r>
            <a:r>
              <a:rPr lang="pl-PL" sz="1400" dirty="0"/>
              <a:t> </a:t>
            </a:r>
            <a:r>
              <a:rPr lang="pl-PL" sz="1400" dirty="0" err="1"/>
              <a:t>methods</a:t>
            </a:r>
            <a:r>
              <a:rPr lang="pl-PL" sz="1400" dirty="0"/>
              <a:t>  }  </a:t>
            </a:r>
          </a:p>
          <a:p>
            <a:pPr algn="l"/>
            <a:r>
              <a:rPr lang="pl-PL" sz="1400" dirty="0"/>
              <a:t>public </a:t>
            </a:r>
            <a:r>
              <a:rPr lang="pl-PL" sz="1400" dirty="0" err="1"/>
              <a:t>interface</a:t>
            </a:r>
            <a:r>
              <a:rPr lang="pl-PL" sz="1400" dirty="0"/>
              <a:t> </a:t>
            </a:r>
            <a:r>
              <a:rPr lang="pl-PL" sz="1400" dirty="0" err="1"/>
              <a:t>InvoiceRemote</a:t>
            </a:r>
            <a:r>
              <a:rPr lang="pl-PL" sz="1400" dirty="0"/>
              <a:t> {</a:t>
            </a:r>
          </a:p>
          <a:p>
            <a:pPr algn="l"/>
            <a:r>
              <a:rPr lang="pl-PL" sz="1400" dirty="0"/>
              <a:t>	... </a:t>
            </a:r>
            <a:r>
              <a:rPr lang="pl-PL" sz="1400" dirty="0" err="1"/>
              <a:t>abstract</a:t>
            </a:r>
            <a:r>
              <a:rPr lang="pl-PL" sz="1400" dirty="0"/>
              <a:t> </a:t>
            </a:r>
            <a:r>
              <a:rPr lang="pl-PL" sz="1400" dirty="0" err="1"/>
              <a:t>interface</a:t>
            </a:r>
            <a:r>
              <a:rPr lang="pl-PL" sz="1400" dirty="0"/>
              <a:t> </a:t>
            </a:r>
            <a:r>
              <a:rPr lang="pl-PL" sz="1400" dirty="0" err="1"/>
              <a:t>methods</a:t>
            </a:r>
            <a:r>
              <a:rPr lang="pl-PL" sz="1400" dirty="0"/>
              <a:t>  </a:t>
            </a:r>
          </a:p>
          <a:p>
            <a:pPr algn="l"/>
            <a:r>
              <a:rPr lang="pl-PL" sz="1400" dirty="0"/>
              <a:t>}  </a:t>
            </a:r>
          </a:p>
          <a:p>
            <a:pPr algn="l"/>
            <a:r>
              <a:rPr lang="pl-PL" sz="1400" dirty="0"/>
              <a:t>@Stateless  </a:t>
            </a:r>
          </a:p>
          <a:p>
            <a:pPr algn="l"/>
            <a:r>
              <a:rPr lang="pl-PL" sz="1400" dirty="0"/>
              <a:t>@Local(InvoiceLocal.class)  </a:t>
            </a:r>
          </a:p>
          <a:p>
            <a:pPr algn="l"/>
            <a:r>
              <a:rPr lang="pl-PL" sz="1400" dirty="0"/>
              <a:t>@Remote(InvoiceRemote.class)  </a:t>
            </a:r>
          </a:p>
          <a:p>
            <a:pPr algn="l"/>
            <a:r>
              <a:rPr lang="pl-PL" sz="1400" dirty="0"/>
              <a:t>	public </a:t>
            </a:r>
            <a:r>
              <a:rPr lang="pl-PL" sz="1400" dirty="0" err="1"/>
              <a:t>Invoice</a:t>
            </a:r>
            <a:endParaRPr lang="pl-PL" sz="1400" dirty="0"/>
          </a:p>
          <a:p>
            <a:pPr algn="l"/>
            <a:r>
              <a:rPr lang="pl-PL" sz="1400" dirty="0"/>
              <a:t>		</a:t>
            </a:r>
            <a:r>
              <a:rPr lang="pl-PL" sz="1400" dirty="0" err="1"/>
              <a:t>implements</a:t>
            </a:r>
            <a:r>
              <a:rPr lang="pl-PL" sz="1400" dirty="0"/>
              <a:t> </a:t>
            </a:r>
            <a:r>
              <a:rPr lang="pl-PL" sz="1400" dirty="0" err="1"/>
              <a:t>InvoiceLocal</a:t>
            </a:r>
            <a:r>
              <a:rPr lang="pl-PL" sz="1400" dirty="0"/>
              <a:t>,</a:t>
            </a:r>
          </a:p>
          <a:p>
            <a:pPr algn="l"/>
            <a:r>
              <a:rPr lang="pl-PL" sz="1400" dirty="0"/>
              <a:t>		</a:t>
            </a:r>
            <a:r>
              <a:rPr lang="pl-PL" sz="1400" dirty="0" err="1"/>
              <a:t>InvoiceRemote</a:t>
            </a:r>
            <a:r>
              <a:rPr lang="pl-PL" sz="1400" dirty="0"/>
              <a:t> {</a:t>
            </a:r>
          </a:p>
          <a:p>
            <a:pPr algn="l"/>
            <a:r>
              <a:rPr lang="pl-PL" sz="1400" dirty="0"/>
              <a:t>	... </a:t>
            </a:r>
            <a:r>
              <a:rPr lang="pl-PL" sz="1400" dirty="0" err="1"/>
              <a:t>implementation</a:t>
            </a:r>
            <a:r>
              <a:rPr lang="pl-PL" sz="1400" dirty="0"/>
              <a:t>  </a:t>
            </a:r>
          </a:p>
          <a:p>
            <a:pPr algn="l"/>
            <a:r>
              <a:rPr lang="pl-PL" sz="1400" dirty="0"/>
              <a:t>	}</a:t>
            </a:r>
          </a:p>
        </p:txBody>
      </p:sp>
      <p:sp>
        <p:nvSpPr>
          <p:cNvPr id="5" name="Podtytuł 2">
            <a:extLst>
              <a:ext uri="{FF2B5EF4-FFF2-40B4-BE49-F238E27FC236}">
                <a16:creationId xmlns:a16="http://schemas.microsoft.com/office/drawing/2014/main" id="{1FA0548D-B742-EC3E-1235-502969900BB8}"/>
              </a:ext>
            </a:extLst>
          </p:cNvPr>
          <p:cNvSpPr txBox="1">
            <a:spLocks/>
          </p:cNvSpPr>
          <p:nvPr/>
        </p:nvSpPr>
        <p:spPr>
          <a:xfrm>
            <a:off x="4134810" y="3920792"/>
            <a:ext cx="7590468" cy="2695908"/>
          </a:xfrm>
          <a:prstGeom prst="rect">
            <a:avLst/>
          </a:prstGeom>
          <a:ln>
            <a:solidFill>
              <a:schemeClr val="tx1"/>
            </a:solidFill>
          </a:ln>
        </p:spPr>
        <p:txBody>
          <a:bodyPr vert="horz" lIns="91440" tIns="45720" rIns="91440" bIns="45720" rtlCol="0" anchor="ctr">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l-PL" sz="1800" dirty="0"/>
              <a:t>public </a:t>
            </a:r>
            <a:r>
              <a:rPr lang="pl-PL" sz="1800" dirty="0" err="1"/>
              <a:t>interface</a:t>
            </a:r>
            <a:r>
              <a:rPr lang="pl-PL" sz="1800" dirty="0"/>
              <a:t> </a:t>
            </a:r>
            <a:r>
              <a:rPr lang="pl-PL" sz="1800" dirty="0" err="1"/>
              <a:t>InvoiceInterface</a:t>
            </a:r>
            <a:r>
              <a:rPr lang="pl-PL" sz="1800" dirty="0"/>
              <a:t> {</a:t>
            </a:r>
          </a:p>
          <a:p>
            <a:pPr algn="l"/>
            <a:r>
              <a:rPr lang="pl-PL" sz="1800" dirty="0"/>
              <a:t>	... </a:t>
            </a:r>
            <a:r>
              <a:rPr lang="pl-PL" sz="1800" dirty="0" err="1"/>
              <a:t>abstract</a:t>
            </a:r>
            <a:r>
              <a:rPr lang="pl-PL" sz="1800" dirty="0"/>
              <a:t> </a:t>
            </a:r>
            <a:r>
              <a:rPr lang="pl-PL" sz="1800" dirty="0" err="1"/>
              <a:t>interface</a:t>
            </a:r>
            <a:r>
              <a:rPr lang="pl-PL" sz="1800" dirty="0"/>
              <a:t> </a:t>
            </a:r>
            <a:r>
              <a:rPr lang="pl-PL" sz="1800" dirty="0" err="1"/>
              <a:t>methods</a:t>
            </a:r>
            <a:r>
              <a:rPr lang="pl-PL" sz="1800" dirty="0"/>
              <a:t>  }  </a:t>
            </a:r>
          </a:p>
          <a:p>
            <a:pPr algn="l"/>
            <a:r>
              <a:rPr lang="pl-PL" sz="1800" dirty="0"/>
              <a:t>@Stateless  </a:t>
            </a:r>
          </a:p>
          <a:p>
            <a:pPr algn="l"/>
            <a:r>
              <a:rPr lang="pl-PL" sz="1800" dirty="0"/>
              <a:t>@Local(InvoiceInterface.class)</a:t>
            </a:r>
          </a:p>
          <a:p>
            <a:pPr algn="l"/>
            <a:r>
              <a:rPr lang="pl-PL" sz="1800" dirty="0"/>
              <a:t>@Remote(InvoiceInterface.class)  </a:t>
            </a:r>
          </a:p>
          <a:p>
            <a:pPr algn="l"/>
            <a:r>
              <a:rPr lang="pl-PL" sz="1800" dirty="0"/>
              <a:t>	public </a:t>
            </a:r>
            <a:r>
              <a:rPr lang="pl-PL" sz="1800" dirty="0" err="1"/>
              <a:t>Invoice</a:t>
            </a:r>
            <a:r>
              <a:rPr lang="pl-PL" sz="1800" dirty="0"/>
              <a:t> </a:t>
            </a:r>
            <a:r>
              <a:rPr lang="pl-PL" sz="1800" dirty="0" err="1"/>
              <a:t>implements</a:t>
            </a:r>
            <a:r>
              <a:rPr lang="pl-PL" sz="1800" dirty="0"/>
              <a:t> </a:t>
            </a:r>
            <a:r>
              <a:rPr lang="pl-PL" sz="1800" dirty="0" err="1"/>
              <a:t>InvoiceInterface</a:t>
            </a:r>
            <a:r>
              <a:rPr lang="pl-PL" sz="1800" dirty="0"/>
              <a:t> {</a:t>
            </a:r>
          </a:p>
          <a:p>
            <a:pPr algn="l"/>
            <a:r>
              <a:rPr lang="pl-PL" sz="1800" dirty="0"/>
              <a:t>	... </a:t>
            </a:r>
            <a:r>
              <a:rPr lang="pl-PL" sz="1800" dirty="0" err="1"/>
              <a:t>implementation</a:t>
            </a:r>
            <a:r>
              <a:rPr lang="pl-PL" sz="1800" dirty="0"/>
              <a:t>  </a:t>
            </a:r>
          </a:p>
          <a:p>
            <a:pPr algn="l"/>
            <a:r>
              <a:rPr lang="pl-PL" sz="1800" dirty="0"/>
              <a:t>	}</a:t>
            </a:r>
          </a:p>
        </p:txBody>
      </p:sp>
    </p:spTree>
    <p:extLst>
      <p:ext uri="{BB962C8B-B14F-4D97-AF65-F5344CB8AC3E}">
        <p14:creationId xmlns:p14="http://schemas.microsoft.com/office/powerpoint/2010/main" val="3753751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 name="Obraz 1" descr="Obraz zawierający tekst&#10;&#10;Opis wygenerowany automatycznie">
            <a:extLst>
              <a:ext uri="{FF2B5EF4-FFF2-40B4-BE49-F238E27FC236}">
                <a16:creationId xmlns:a16="http://schemas.microsoft.com/office/drawing/2014/main" id="{786BA4F9-E488-B226-A3FA-E68E52FCDE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3676" y="662537"/>
            <a:ext cx="5904643" cy="3499806"/>
          </a:xfrm>
          <a:prstGeom prst="rect">
            <a:avLst/>
          </a:prstGeom>
        </p:spPr>
      </p:pic>
      <p:pic>
        <p:nvPicPr>
          <p:cNvPr id="3" name="Obraz 2" descr="Obraz zawierający tekst&#10;&#10;Opis wygenerowany automatycznie">
            <a:extLst>
              <a:ext uri="{FF2B5EF4-FFF2-40B4-BE49-F238E27FC236}">
                <a16:creationId xmlns:a16="http://schemas.microsoft.com/office/drawing/2014/main" id="{F621EF1C-85FB-2923-962F-AD7F0BE85D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5926" y="4829174"/>
            <a:ext cx="5920145" cy="1247805"/>
          </a:xfrm>
          <a:prstGeom prst="rect">
            <a:avLst/>
          </a:prstGeom>
        </p:spPr>
      </p:pic>
    </p:spTree>
    <p:extLst>
      <p:ext uri="{BB962C8B-B14F-4D97-AF65-F5344CB8AC3E}">
        <p14:creationId xmlns:p14="http://schemas.microsoft.com/office/powerpoint/2010/main" val="290993892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516</TotalTime>
  <Words>2951</Words>
  <Application>Microsoft Office PowerPoint</Application>
  <PresentationFormat>Panoramiczny</PresentationFormat>
  <Paragraphs>280</Paragraphs>
  <Slides>39</Slides>
  <Notes>15</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39</vt:i4>
      </vt:variant>
    </vt:vector>
  </HeadingPairs>
  <TitlesOfParts>
    <vt:vector size="47" baseType="lpstr">
      <vt:lpstr>Arial</vt:lpstr>
      <vt:lpstr>Arial</vt:lpstr>
      <vt:lpstr>Calibri</vt:lpstr>
      <vt:lpstr>Calibri Light</vt:lpstr>
      <vt:lpstr>Courier New</vt:lpstr>
      <vt:lpstr>Söhne</vt:lpstr>
      <vt:lpstr>Times New Roman</vt:lpstr>
      <vt:lpstr>Motyw pakietu Office</vt:lpstr>
      <vt:lpstr>Projekt 2</vt:lpstr>
      <vt:lpstr>Modularization with EJBs</vt:lpstr>
      <vt:lpstr>Prezentacja programu PowerPoint</vt:lpstr>
      <vt:lpstr>Prezentacja programu PowerPoint</vt:lpstr>
      <vt:lpstr>Definining EJBs</vt:lpstr>
      <vt:lpstr>Defining EJBs:  No-interface</vt:lpstr>
      <vt:lpstr>Defining EJBs:  Local</vt:lpstr>
      <vt:lpstr>Defining EJBs:  Remote</vt:lpstr>
      <vt:lpstr>Prezentacja programu PowerPoint</vt:lpstr>
      <vt:lpstr>Domain-store pattern</vt:lpstr>
      <vt:lpstr>EJBs with Dependencies</vt:lpstr>
      <vt:lpstr>DAO – Data access object</vt:lpstr>
      <vt:lpstr>JPA – Java persistence API</vt:lpstr>
      <vt:lpstr>Prezentacja programu PowerPoint</vt:lpstr>
      <vt:lpstr>DAO i JPA</vt:lpstr>
      <vt:lpstr>Prezentacja programu PowerPoint</vt:lpstr>
      <vt:lpstr>Implementing the domain-store pattern</vt:lpstr>
      <vt:lpstr>Implementing the domain-store pattern</vt:lpstr>
      <vt:lpstr>Implementing the domain-store pattern</vt:lpstr>
      <vt:lpstr>Implementing the domain-store pattern</vt:lpstr>
      <vt:lpstr>Implementing the domain-store pattern</vt:lpstr>
      <vt:lpstr>Implementing the domain-store pattern</vt:lpstr>
      <vt:lpstr>Implementing the domain-store pattern</vt:lpstr>
      <vt:lpstr>Service-activator pattern</vt:lpstr>
      <vt:lpstr>Explaining the concept of the service activator pattern</vt:lpstr>
      <vt:lpstr>Java Message Service (JMS)</vt:lpstr>
      <vt:lpstr>Java Message Service (JMS)</vt:lpstr>
      <vt:lpstr>Asynchroniczne metody EJB (Enterprise JavaBean) </vt:lpstr>
      <vt:lpstr>Asynchroniczne metody EJB (Enterprise JavaBean)</vt:lpstr>
      <vt:lpstr>Asynchroniczne eventy</vt:lpstr>
      <vt:lpstr>Asynchroniczne eventy</vt:lpstr>
      <vt:lpstr>EAR – Enterprise Archive</vt:lpstr>
      <vt:lpstr>Struktura pliku EAR</vt:lpstr>
      <vt:lpstr>Tworzenie pliku EAR</vt:lpstr>
      <vt:lpstr>Asynchronous EJB Invocation</vt:lpstr>
      <vt:lpstr>Asynchronous EJB Invocation</vt:lpstr>
      <vt:lpstr>Timer EJBs</vt:lpstr>
      <vt:lpstr>Timer EJBs</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Krystian Turek</dc:creator>
  <cp:lastModifiedBy>Krystian Turek</cp:lastModifiedBy>
  <cp:revision>18</cp:revision>
  <dcterms:created xsi:type="dcterms:W3CDTF">2022-10-31T15:45:01Z</dcterms:created>
  <dcterms:modified xsi:type="dcterms:W3CDTF">2022-12-19T07:35:15Z</dcterms:modified>
</cp:coreProperties>
</file>