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b7731b330b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b7731b330b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Wiemy, że </a:t>
            </a:r>
            <a:r>
              <a:rPr lang="en"/>
              <a:t>transakcje</a:t>
            </a:r>
            <a:r>
              <a:rPr lang="en"/>
              <a:t> są używane w ramach klasy, a co jeżeli transakcja jest uruchamiana poziom wyżej? JTA obsługuje taka sytuacje i wszystkie operacje wykonywane przez </a:t>
            </a:r>
            <a:r>
              <a:rPr lang="en"/>
              <a:t>klasę</a:t>
            </a:r>
            <a:r>
              <a:rPr lang="en"/>
              <a:t> Member </a:t>
            </a:r>
            <a:r>
              <a:rPr lang="en"/>
              <a:t>będą</a:t>
            </a:r>
            <a:r>
              <a:rPr lang="en"/>
              <a:t> wykonywane w </a:t>
            </a:r>
            <a:r>
              <a:rPr lang="en"/>
              <a:t>obrębie</a:t>
            </a:r>
            <a:r>
              <a:rPr lang="en"/>
              <a:t> transakcji </a:t>
            </a:r>
            <a:r>
              <a:rPr lang="en"/>
              <a:t>wyższego</a:t>
            </a:r>
            <a:r>
              <a:rPr lang="en"/>
              <a:t> poziomu. Dodatkowo JTA </a:t>
            </a:r>
            <a:r>
              <a:rPr lang="en"/>
              <a:t>udostępnia</a:t>
            </a:r>
            <a:r>
              <a:rPr lang="en"/>
              <a:t> nam ejbContext wraz z metoda setRollbackOnly, ktora ma </a:t>
            </a:r>
            <a:r>
              <a:rPr lang="en"/>
              <a:t>zostać</a:t>
            </a:r>
            <a:r>
              <a:rPr lang="en"/>
              <a:t> wykonana w razie bledu w operacji, aby </a:t>
            </a:r>
            <a:r>
              <a:rPr lang="en"/>
              <a:t>przerwać</a:t>
            </a:r>
            <a:r>
              <a:rPr lang="en"/>
              <a:t> cala transakcje innaczej operacja zostanie dodana do operacji zatwierdzonych (</a:t>
            </a:r>
            <a:r>
              <a:rPr lang="en"/>
              <a:t>committed</a:t>
            </a:r>
            <a:r>
              <a:rPr lang="en"/>
              <a:t>).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b7731b330b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b7731b330b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Są sytuacje kiedy, nie chcemy jako programista rozpoczynać danej transakcji dla konkretnej metody, albo chcemy ją </a:t>
            </a:r>
            <a:r>
              <a:rPr lang="en"/>
              <a:t>wykonywać</a:t>
            </a:r>
            <a:r>
              <a:rPr lang="en"/>
              <a:t> za każdym razem i wraz z brakiem jej wykonania wyrzucić wyjątek. Takie zachowania pozwala nam uzyskać specjalny dekorator dla metod @TransactionAttribute. </a:t>
            </a:r>
            <a:r>
              <a:rPr lang="en"/>
              <a:t>Przyjmuje</a:t>
            </a:r>
            <a:r>
              <a:rPr lang="en"/>
              <a:t> on wymienione wartości i powoduje to zmiane zachowania się metody.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REQUIRED - domyślna opcja. Jeżeli chcemy jej użyć nie potrzebne jest użycie dekoratora </a:t>
            </a:r>
            <a:r>
              <a:rPr lang="en">
                <a:solidFill>
                  <a:schemeClr val="dk1"/>
                </a:solidFill>
              </a:rPr>
              <a:t>TransactionAttribute</a:t>
            </a:r>
            <a:r>
              <a:rPr lang="en"/>
              <a:t>. Jeżeli metoda jest wykonywana w kontekscie transakcji, zostanie ona zawarta w niej. Jeżeli nie ma transakcji wyższego rzędu, kontener zainicjuje transakcje sam i zakończy po wykonaniu metody.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REQUIRES_NEW - Jeżeli transakcja wyższego rzędu jest wykonywana, jest ona chwilowo wstrzymana. Kontener utworzy nową transakcje i po jej wykonaniu wznowi transakcje wyższego rzędu.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MANDATORY - wymagana jest transakcja wyższego rzędu. Jeżeli jest ona rozpoczęta, metoda weźmie w niej udział, w innym wypadku wyrzuci wyjątek TransactionRequiredException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NOT_SUPPORTED - </a:t>
            </a:r>
            <a:r>
              <a:rPr lang="en"/>
              <a:t>możliwe wykonanie transakcji wyższego rzędu, ale w razie wykonania metody zostanie ona wykonana poza transakcja. Nie bierze udziału w transakcji.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SUPPORTS - metoda weźmie udział w transakcji tylko jeżeli jest wykonywana w jakimś wyższym kontekście transkacji, winnym wypadku żadna transakcja nie zostanie utworzona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NEVER - metoda nigdy nie weźmie udział w transakcji. Wykonanie jej w szerszym kontekście transakcji wywoła wyjątek.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b7731b330b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b7731b330b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Przykład użycia dekoratora @</a:t>
            </a:r>
            <a:r>
              <a:rPr lang="en">
                <a:solidFill>
                  <a:schemeClr val="dk1"/>
                </a:solidFill>
              </a:rPr>
              <a:t>TransactionAttribute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b7731b330b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b7731b330b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Klasa o typie transakcyjności Bean-Managed jest trudniejsza do zakodowania od typu Container-Managed, ale wyróżnia się tym, że pozwala brać udział w wielu wykonywanych po sobie transakcjach. Wymagane jest jednak od programisty </a:t>
            </a:r>
            <a:r>
              <a:rPr lang="en"/>
              <a:t>ręczne</a:t>
            </a:r>
            <a:r>
              <a:rPr lang="en"/>
              <a:t> </a:t>
            </a:r>
            <a:r>
              <a:rPr lang="en"/>
              <a:t>programowanie</a:t>
            </a:r>
            <a:r>
              <a:rPr lang="en"/>
              <a:t> zachowania metod. W tym celu wymagany jest w klasie obiekt o interfejscie UserTransaction, który udostępnia metody transakcyjne.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Dodatkową zaletą tego typu </a:t>
            </a:r>
            <a:r>
              <a:rPr lang="en">
                <a:solidFill>
                  <a:schemeClr val="dk1"/>
                </a:solidFill>
              </a:rPr>
              <a:t>transakcyjności, jest to, że jeżeli uzywamy stateful session EJBs nie musimy wraz z zakonczeniem metody wykonywać metode kończącą transakcje, a możemy ją wywołać w innej metodzie.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b7731b330b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b7731b330b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Przykład wdrożenia transakcyjności typu BEAN i użycia interfejsu UserTransaction.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b7731b330b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b7731b330b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Ostatnią do wymienienia rzeczą w sprawie transakcyjności jest narzedzie GlassFish. Pozwala ono monitorować użyte w kodzie transakcje. Ułatwia to debugowanie kodu oraz jego poprawe poprzez metryki zwiazane z czesem wykonania transakcji w kodzie. Sama konfiguracja jest prosta i intujcyjna, ale nie będę się na niej skupiać w tej prezentacji.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b7731b330b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b7731b330b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b7731b330b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b7731b330b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b99aa3a69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b99aa3a69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b7731b330b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b7731b330b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">
                <a:solidFill>
                  <a:schemeClr val="dk1"/>
                </a:solidFill>
              </a:rPr>
              <a:t>Transakcja jest to zbior jednostek roboczych, ktore maja wykonac sie w calosci albo wcale.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">
                <a:solidFill>
                  <a:schemeClr val="dk1"/>
                </a:solidFill>
              </a:rPr>
              <a:t>Transakcja moga byc dystrybuwane (distributed transactions) lub lokalne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">
                <a:solidFill>
                  <a:schemeClr val="dk1"/>
                </a:solidFill>
              </a:rPr>
              <a:t>W razie sukcesu transakcja jest commitowana, a w razie </a:t>
            </a:r>
            <a:r>
              <a:rPr lang="en">
                <a:solidFill>
                  <a:schemeClr val="dk1"/>
                </a:solidFill>
              </a:rPr>
              <a:t>błędu</a:t>
            </a:r>
            <a:r>
              <a:rPr lang="en">
                <a:solidFill>
                  <a:schemeClr val="dk1"/>
                </a:solidFill>
              </a:rPr>
              <a:t>/porazki roll backowana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b7731b330b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b7731b330b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The Java Transaction API - skrot JTA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Jest to specyfikacja jak używać transakcji w kodzie Jakarta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Transaction manager - pozwala </a:t>
            </a:r>
            <a:r>
              <a:rPr lang="en"/>
              <a:t>określić</a:t>
            </a:r>
            <a:r>
              <a:rPr lang="en"/>
              <a:t>, </a:t>
            </a:r>
            <a:r>
              <a:rPr lang="en"/>
              <a:t>które</a:t>
            </a:r>
            <a:r>
              <a:rPr lang="en"/>
              <a:t> procesy </a:t>
            </a:r>
            <a:r>
              <a:rPr lang="en"/>
              <a:t>mają</a:t>
            </a:r>
            <a:r>
              <a:rPr lang="en"/>
              <a:t> </a:t>
            </a:r>
            <a:r>
              <a:rPr lang="en"/>
              <a:t>zostać</a:t>
            </a:r>
            <a:r>
              <a:rPr lang="en"/>
              <a:t> </a:t>
            </a:r>
            <a:r>
              <a:rPr lang="en"/>
              <a:t>zabezpieczone</a:t>
            </a:r>
            <a:r>
              <a:rPr lang="en"/>
              <a:t> transakcja. Jest on używany w precesje transakcji w Jakarta.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b7731b330b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b7731b330b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Transakcja</a:t>
            </a:r>
            <a:r>
              <a:rPr lang="en"/>
              <a:t> posiada dwie możliwe decyzje: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Sukces - transakcja może zostać zatwierdzona i </a:t>
            </a:r>
            <a:r>
              <a:rPr lang="en"/>
              <a:t>wszystkie</a:t>
            </a:r>
            <a:r>
              <a:rPr lang="en"/>
              <a:t> mniejsze prace w niej zakończone.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Porażka - </a:t>
            </a:r>
            <a:r>
              <a:rPr lang="en"/>
              <a:t>transakcja</a:t>
            </a:r>
            <a:r>
              <a:rPr lang="en"/>
              <a:t> musi zostać odwrócona. Wszystkie strony </a:t>
            </a:r>
            <a:r>
              <a:rPr lang="en"/>
              <a:t>transakcji</a:t>
            </a:r>
            <a:r>
              <a:rPr lang="en"/>
              <a:t> muszą wykonać swój własny roll back.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 zakończeniu </a:t>
            </a:r>
            <a:r>
              <a:rPr lang="en"/>
              <a:t>transakcji</a:t>
            </a:r>
            <a:r>
              <a:rPr lang="en"/>
              <a:t> zostaje zwolnione miejsce w </a:t>
            </a:r>
            <a:r>
              <a:rPr lang="en"/>
              <a:t>kolejce</a:t>
            </a:r>
            <a:r>
              <a:rPr lang="en"/>
              <a:t> dla nastepnej transkacji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Ważnym elementem jest wyznaczenie granicy, co powinno znalezc sie w transakcji, a co nie. Np. podczas pobierania pieniedzy w bankomacie nie powinno nas obchodzic, ze pomiar predkosci transakcji nie zostal zapisany do bazy danych i rzutowac na cala nasza transakcje </a:t>
            </a:r>
            <a:r>
              <a:rPr lang="en"/>
              <a:t>wypłaty</a:t>
            </a:r>
            <a:r>
              <a:rPr lang="en"/>
              <a:t> gotowki.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b7731b330b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b7731b330b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Wraz z </a:t>
            </a:r>
            <a:r>
              <a:rPr lang="en"/>
              <a:t>użyciem</a:t>
            </a:r>
            <a:r>
              <a:rPr lang="en"/>
              <a:t> bazy danych wazne jest zasada ACID, ktora mowi: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Atomicity - Niepodzielność transakcji oznacza, że każda transakcja albo zostanie wykonana w całości, albo w ogóle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- Spójność transakcji oznacza, że po wykonaniu transakcji system będzie spójny, czyli nie zostaną naruszone zasady integralności. Nie bedzie zepsutych danych po jej wykonaniu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Isolation - podczas wykonywania dwoch lub wiecej transakcji jednoczesnie, poszczegolne transkacje nie widza wykonanych przez siebie zmian.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Durability - </a:t>
            </a:r>
            <a:r>
              <a:rPr lang="en"/>
              <a:t>trwałość</a:t>
            </a:r>
            <a:r>
              <a:rPr lang="en"/>
              <a:t> danych. System potrafi uruchomić się i udostępnić spójne, nienaruszone i aktualne dane zapisane w ramach zatwierdzonych transakcji, na przykład po nagłej awarii zasilania.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JTA zapewnia przestrzeganie zasad ACID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b7731b330b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b7731b330b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Transaction Manager docelowo jest </a:t>
            </a:r>
            <a:r>
              <a:rPr lang="en"/>
              <a:t>wbudowany</a:t>
            </a:r>
            <a:r>
              <a:rPr lang="en"/>
              <a:t> w Jakarta EE i nie wymaga konfiguracji dla poprawnego dzialania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Dezycja - co potrzeba </a:t>
            </a:r>
            <a:r>
              <a:rPr lang="en"/>
              <a:t>zrobić</a:t>
            </a:r>
            <a:r>
              <a:rPr lang="en"/>
              <a:t> jednak, aby </a:t>
            </a:r>
            <a:r>
              <a:rPr lang="en"/>
              <a:t>został</a:t>
            </a:r>
            <a:r>
              <a:rPr lang="en"/>
              <a:t> </a:t>
            </a:r>
            <a:r>
              <a:rPr lang="en"/>
              <a:t>użyty. Nalezy wybrac tryby transakcji, ktore chcemy uzytkowac.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container-managed transactions a </a:t>
            </a:r>
            <a:r>
              <a:rPr lang="en">
                <a:solidFill>
                  <a:schemeClr val="dk1"/>
                </a:solidFill>
              </a:rPr>
              <a:t>bean-managed transactions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>
                <a:solidFill>
                  <a:schemeClr val="dk1"/>
                </a:solidFill>
              </a:rPr>
              <a:t>bean-managed transactions a bean-managed transactions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Konfiguracja moze sie roznic: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Dla JDBC connection pool potrzeba zmiany parametru --restype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JPA-enabled projects wymagane jest okreslenie transaction-type w pliku persistence.xml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b7731b330b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b7731b330b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Przykład użycia Container-Managed Transaction. Przykład </a:t>
            </a:r>
            <a:r>
              <a:rPr lang="en"/>
              <a:t>pokazuje</a:t>
            </a:r>
            <a:r>
              <a:rPr lang="en"/>
              <a:t> </a:t>
            </a:r>
            <a:r>
              <a:rPr lang="en"/>
              <a:t>klasę</a:t>
            </a:r>
            <a:r>
              <a:rPr lang="en"/>
              <a:t> Member, która ma metody do tworzenia, czy czytania “Members” z bazy danych. 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b7731b330b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b7731b330b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Aby określić </a:t>
            </a:r>
            <a:r>
              <a:rPr lang="en"/>
              <a:t>transakcje</a:t>
            </a:r>
            <a:r>
              <a:rPr lang="en"/>
              <a:t> dla klasy wystarczy dodać adnotacje @TransactionManagement z parametrem CONTAINER. </a:t>
            </a:r>
            <a:r>
              <a:rPr lang="en"/>
              <a:t>Transakcja</a:t>
            </a:r>
            <a:r>
              <a:rPr lang="en"/>
              <a:t> zostanie wysołana z każdym wykonaniem każdej metody zdefiniowanej w klasie, aby zapewnic poprawne wykonanie operacji.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Sama obsługa </a:t>
            </a:r>
            <a:r>
              <a:rPr lang="en"/>
              <a:t>transakcji</a:t>
            </a:r>
            <a:r>
              <a:rPr lang="en"/>
              <a:t> typu CONTAINER  jest </a:t>
            </a:r>
            <a:r>
              <a:rPr lang="en"/>
              <a:t>ustawiona</a:t>
            </a:r>
            <a:r>
              <a:rPr lang="en"/>
              <a:t> domyślnie i nie trzeba dodawać jej, aby zacząć używać transakcji.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8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2232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Maintaining State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Consistency with JTA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2758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Michał Zając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Container-Managed Transactions (3)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8" name="Google Shape;10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73000"/>
            <a:ext cx="6648450" cy="201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3539275"/>
            <a:ext cx="40005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Container-Managed Transactions (4)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REQUIRED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REQUIRES_NEW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MANDATORY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NOT_SUPPORTED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SUPPORTS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NEVER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Container-Managed Transactions (5)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1" name="Google Shape;12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86925" y="1227125"/>
            <a:ext cx="4770134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Bean-Managed Transactions (1)</a:t>
            </a:r>
            <a:endParaRPr/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Wielo Transakcyjność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Trudniejsza do zakodowania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Interfejs UserTransaction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stateful session EJBs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Bean-Managed Transactions (2)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3" name="Google Shape;13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84375"/>
            <a:ext cx="4777650" cy="151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2865525"/>
            <a:ext cx="4291450" cy="2058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Śledzenie transakcji</a:t>
            </a:r>
            <a:endParaRPr/>
          </a:p>
        </p:txBody>
      </p:sp>
      <p:pic>
        <p:nvPicPr>
          <p:cNvPr id="140" name="Google Shape;140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1038" y="1017723"/>
            <a:ext cx="6581920" cy="4006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Źródła</a:t>
            </a:r>
            <a:endParaRPr/>
          </a:p>
        </p:txBody>
      </p:sp>
      <p:sp>
        <p:nvSpPr>
          <p:cNvPr id="146" name="Google Shape;146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Peter Späth - Beginning Jakarta EE - Enterprise Edition for Java From Novice to Professional. (2019, Apress)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Dziękuje za </a:t>
            </a:r>
            <a:r>
              <a:rPr lang="en"/>
              <a:t>uwagę :)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Czym jest transakcja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The Java Transaction API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Rozgraniczenie transakcji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ACID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Transaction Manager JTA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Container-Managed Transactions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Bean-Managed Transactions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Śledzenie transakcji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Czym jest </a:t>
            </a:r>
            <a:r>
              <a:rPr lang="en"/>
              <a:t>transakcja</a:t>
            </a:r>
            <a:r>
              <a:rPr lang="en"/>
              <a:t>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Java Transaction API</a:t>
            </a:r>
            <a:endParaRPr/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JTA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Specyfikacja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Używa “transaction manager”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Rozgraniczenie transakcji</a:t>
            </a:r>
            <a:endParaRPr/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Decyzje </a:t>
            </a:r>
            <a:r>
              <a:rPr lang="en"/>
              <a:t>transakcji</a:t>
            </a:r>
            <a:r>
              <a:rPr lang="en"/>
              <a:t>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Sukces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Porażka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Wyznaczenie granicy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ACID</a:t>
            </a:r>
            <a:endParaRPr/>
          </a:p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Atomicity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Consistency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Isolation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Durability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 Manager JTA</a:t>
            </a:r>
            <a:endParaRPr/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Wbudowany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Dezycja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container-managed transactions/bean-managed transactions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bean-managed transactions/bean-managed transactions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Container-Managed Transactions (1)</a:t>
            </a:r>
            <a:endParaRPr/>
          </a:p>
        </p:txBody>
      </p:sp>
      <p:pic>
        <p:nvPicPr>
          <p:cNvPr id="96" name="Google Shape;9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0638" y="1139325"/>
            <a:ext cx="3662724" cy="3416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Container-Managed Transactions (2)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2" name="Google Shape;10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2975" y="2036750"/>
            <a:ext cx="7058025" cy="1647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