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b93a53f3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b93a53f3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b93a53f36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b93a53f3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b93a53f3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b93a53f3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b93a53f3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bb93a53f3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b93a53f36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bb93a53f36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b93a53f36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bb93a53f36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bb93a53f3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bb93a53f3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b93a53f36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b93a53f36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b93a53f36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bb93a53f3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b93a53f3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bb93a53f3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b93a53f3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b93a53f3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b93a53f36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b93a53f36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b93a53f36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b93a53f36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b93a53f36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bb93a53f36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b93a53f36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b93a53f36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b93a53f36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b93a53f3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b93a53f36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b93a53f36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b93a53f3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b93a53f3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Zaawansowane techniki programowania</a:t>
            </a:r>
            <a:endParaRPr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311700" y="2969000"/>
            <a:ext cx="8520600" cy="792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Joseph B. Ottinger, Andrew Lombardi</a:t>
            </a: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 - Beginning Spring 5 From Novice to Professional:</a:t>
            </a:r>
            <a:b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Chapter 2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Hello, World!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175" y="3881325"/>
            <a:ext cx="4005136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9891"/>
            <a:ext cx="9144000" cy="214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137" y="134025"/>
            <a:ext cx="5351726" cy="48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Testowanie aplikacji</a:t>
            </a:r>
            <a:endParaRPr/>
          </a:p>
        </p:txBody>
      </p:sp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Testy pozwalają napisać założenia dotyczące tego, co robi kod, i mieć te założenia zweryfikowane. Pomagają      w refaktoryzacji i czasami mogą być początkową podstawą do samodzielnego dokumentowania bazy kodu. </a:t>
            </a:r>
            <a:r>
              <a:rPr lang="pl" sz="1400">
                <a:solidFill>
                  <a:schemeClr val="dk1"/>
                </a:solidFill>
              </a:rPr>
              <a:t>Należy dodać TestNG do konfiguracji dla każdego podmodułu w strukturze katalogów.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900" y="2143299"/>
            <a:ext cx="5354200" cy="26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Testowanie aplikacji</a:t>
            </a:r>
            <a:endParaRPr/>
          </a:p>
        </p:txBody>
      </p:sp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TestNG wykorzystuje adnotacje do instrumentowania klas testowych. Dla testu GreeterTest, użyto adnotacji @Test, aby TestNG uruchomił testHelloWorld jako test - jeśli którakolwiek z asercji zawiedzie, lub jeśli zostanie rzucony wyjątek, test zostanie uznany za nieudany.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900" y="2068650"/>
            <a:ext cx="5376200" cy="23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Testowanie aplikacji</a:t>
            </a:r>
            <a:endParaRPr/>
          </a:p>
        </p:txBody>
      </p:sp>
      <p:sp>
        <p:nvSpPr>
          <p:cNvPr id="195" name="Google Shape;19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Gdy implementacja celowo nie tworzyła napisu Hello World, test się nie powiódł.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96" name="Google Shape;1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225" y="1718775"/>
            <a:ext cx="5765550" cy="2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Prosta aplikacja w</a:t>
            </a:r>
            <a:r>
              <a:rPr lang="pl"/>
              <a:t> Spring</a:t>
            </a:r>
            <a:endParaRPr/>
          </a:p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311700" y="1152475"/>
            <a:ext cx="8520600" cy="16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0917"/>
            <a:ext cx="9144001" cy="178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1041400"/>
            <a:ext cx="66103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311700" y="669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Dzięki zmianom uwzględnionym na obrazie poniżej, test zakończył się sukcesem.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75" y="1131524"/>
            <a:ext cx="8168675" cy="288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2282100" y="2185525"/>
            <a:ext cx="4579800" cy="6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l" sz="3220"/>
              <a:t>Dziękujemy za uwagę!</a:t>
            </a:r>
            <a:endParaRPr b="1" sz="322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220">
              <a:solidFill>
                <a:schemeClr val="dk2"/>
              </a:solidFill>
            </a:endParaRPr>
          </a:p>
        </p:txBody>
      </p:sp>
      <p:sp>
        <p:nvSpPr>
          <p:cNvPr id="222" name="Google Shape;222;p42"/>
          <p:cNvSpPr txBox="1"/>
          <p:nvPr/>
        </p:nvSpPr>
        <p:spPr>
          <a:xfrm>
            <a:off x="6306800" y="3141675"/>
            <a:ext cx="2502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000">
                <a:solidFill>
                  <a:schemeClr val="lt2"/>
                </a:solidFill>
              </a:rPr>
              <a:t>Konrad Dulęba</a:t>
            </a:r>
            <a:br>
              <a:rPr i="1" lang="pl" sz="2000">
                <a:solidFill>
                  <a:schemeClr val="lt2"/>
                </a:solidFill>
              </a:rPr>
            </a:br>
            <a:r>
              <a:rPr i="1" lang="pl" sz="2000">
                <a:solidFill>
                  <a:schemeClr val="lt2"/>
                </a:solidFill>
              </a:rPr>
              <a:t>Arkadiusz Horwat</a:t>
            </a:r>
            <a:br>
              <a:rPr i="1" lang="pl" sz="2000">
                <a:solidFill>
                  <a:schemeClr val="lt2"/>
                </a:solidFill>
              </a:rPr>
            </a:br>
            <a:r>
              <a:rPr i="1" lang="pl" sz="2000">
                <a:solidFill>
                  <a:schemeClr val="lt2"/>
                </a:solidFill>
              </a:rPr>
              <a:t>Kamil Wiśniewski</a:t>
            </a:r>
            <a:endParaRPr i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000">
                <a:solidFill>
                  <a:schemeClr val="lt2"/>
                </a:solidFill>
              </a:rPr>
              <a:t>Sebastian Armata</a:t>
            </a:r>
            <a:br>
              <a:rPr i="1" lang="pl" sz="2000">
                <a:solidFill>
                  <a:schemeClr val="lt2"/>
                </a:solidFill>
              </a:rPr>
            </a:br>
            <a:r>
              <a:rPr i="1" lang="pl" sz="2000">
                <a:solidFill>
                  <a:schemeClr val="lt2"/>
                </a:solidFill>
              </a:rPr>
              <a:t>Daniel Sacha</a:t>
            </a:r>
            <a:endParaRPr i="1"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000">
                <a:solidFill>
                  <a:schemeClr val="lt2"/>
                </a:solidFill>
              </a:rPr>
              <a:t>Sławomir Buczek</a:t>
            </a:r>
            <a:endParaRPr i="1"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/>
              <a:t>Suffering-Oriented Programming</a:t>
            </a:r>
            <a:endParaRPr/>
          </a:p>
        </p:txBody>
      </p:sp>
      <p:sp>
        <p:nvSpPr>
          <p:cNvPr id="112" name="Google Shape;112;p26"/>
          <p:cNvSpPr txBox="1"/>
          <p:nvPr/>
        </p:nvSpPr>
        <p:spPr>
          <a:xfrm>
            <a:off x="245025" y="2323746"/>
            <a:ext cx="282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Koncepcja: 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"Najpierw uczyń to możliwym. Potem uczyń to pięknym. 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Potem uczyń to szybkim."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Programming Illustration in PNG, SVG"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675" y="1397975"/>
            <a:ext cx="4666375" cy="31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Uczyń kod możliwym</a:t>
            </a:r>
            <a:endParaRPr/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1144025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Pierwszy krok opiera się na uruchomieniu aplikacji. Gdy w jakiś sposób rozwiążesz swój problem (zmusisz go do działania), lepiej zrozumiesz swój problem niż na początku pisania kodu. </a:t>
            </a:r>
            <a:endParaRPr sz="1400"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250" y="511588"/>
            <a:ext cx="4120325" cy="41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Uczyń kod pięknym</a:t>
            </a:r>
            <a:endParaRPr/>
          </a:p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G</a:t>
            </a:r>
            <a:r>
              <a:rPr lang="pl" sz="1400">
                <a:solidFill>
                  <a:schemeClr val="dk1"/>
                </a:solidFill>
              </a:rPr>
              <a:t>dy masz działający kod, możesz spróbować upraszczać swoje rozwiązanie, tak aby było bardziej czytelne i łatwe do utrzymania. (Spring bardzo w tym pomaga). W drodze, jeśli znajdziesz, że twoja „piękniejsza” wersja w rzeczywistości nie działa, no cóż... nadal masz swój kod podstawowy, kod, który istniał przed rozpoczęciem upiększania, więc możesz udoskonalać swoje próby uporządkowania kodu, aż również zacznie działać. </a:t>
            </a:r>
            <a:endParaRPr sz="140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375" y="1087275"/>
            <a:ext cx="3769926" cy="30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Uczyń kod szybkim</a:t>
            </a:r>
            <a:endParaRPr/>
          </a:p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W tym momencie prawdopodobnie masz działający kod napisany z prostymi abstrakcjami. Teraz nadszedł czas, aby skupić się na miejscach, gdzie kod faktycznie działa nieefektywnie, tak aby właściwie wykorzystywał zasoby. To jest moment, w którym przeglądasz kod, szukając miejsc, w których niepotrzebnie przydzielasz pamięć lub gdzie iterujesz przez struktury danych wolniej, niż mogłeś. </a:t>
            </a:r>
            <a:endParaRPr sz="1400"/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75" y="5959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Struktura gradle</a:t>
            </a:r>
            <a:endParaRPr/>
          </a:p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311700" y="1152475"/>
            <a:ext cx="4793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Gradle używa konwencjonalnej struktury systemu plików zaczerpniętej z Mavena. Zasadniczo istnieje katalog dla plików źródłowych o nazwie src - z typowymi dwoma katalogami w nim. src/main zawiera pliki aplikacji - te, które tworzą rzeczywisty budowany program - a src/test zawiera pliki, które są tylko do testowania. src/main i src/test mają różne katalogi; pliki Java, które są częścią aplikacji, trafią do src/main/java, podczas gdy testy napisane w Javie znajdą się w src/test/java. Możesz mieć statyczne zasoby jako część kompilacji; trafią one do src/main/resources, podczas gdy zasoby przeznaczone tylko do testowania trafią do src/test/resources.</a:t>
            </a:r>
            <a:endParaRPr sz="1400"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150" y="1352550"/>
            <a:ext cx="3429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Instalacja Gradle</a:t>
            </a:r>
            <a:endParaRPr/>
          </a:p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Instalacje Gradle należy zacząć od pobrania najnowszej wersji narzędzia. Link: https://gradle.org/gradle-download/. Najlepiej wybrać wersję Complete distribution, otrzymujemy dzięki temu między innymi dokumentację off-line, która może się przydać szczególnie na początku naszej przygody                        z Gradle. Po pobraniu źródeł i rozpakowaniu musimy zrobić to samo co z Javą. Należy dodać nową zmienną środowiskową GRADLE_HOME i dodać ją do zmiennej PATH:GRADLE_HOME = ścieżka do naszego folderu z Gradle,PATH = %GRADLE_HOME %\bin.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Building the Project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198" y="222513"/>
            <a:ext cx="3712877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25" y="1808150"/>
            <a:ext cx="65627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