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1D227D51-204B-ED48-AF9A-0BE9633FE04A}"/>
              </a:ext>
            </a:extLst>
          </p:cNvPr>
          <p:cNvSpPr/>
          <p:nvPr/>
        </p:nvSpPr>
        <p:spPr>
          <a:xfrm>
            <a:off x="522424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57A23F45-CDAE-8A40-8DE7-92A0BBC119B7}"/>
              </a:ext>
            </a:extLst>
          </p:cNvPr>
          <p:cNvSpPr/>
          <p:nvPr/>
        </p:nvSpPr>
        <p:spPr>
          <a:xfrm>
            <a:off x="501681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8546383-CCC4-544B-B0D8-DE78DE39BB78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5D1728-714F-2942-A0D1-82FF9419B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1625608"/>
            <a:ext cx="8035342" cy="2722164"/>
          </a:xfrm>
        </p:spPr>
        <p:txBody>
          <a:bodyPr anchor="b"/>
          <a:lstStyle>
            <a:lvl1pPr algn="l">
              <a:defRPr sz="8000" spc="-1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072D4-1496-3347-BBF8-5879DF263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6" y="4466845"/>
            <a:ext cx="8035342" cy="88290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FC724-B499-364B-AEB5-B6517F6A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7105" y="5708747"/>
            <a:ext cx="3882843" cy="365125"/>
          </a:xfrm>
        </p:spPr>
        <p:txBody>
          <a:bodyPr/>
          <a:lstStyle>
            <a:lvl1pPr>
              <a:defRPr sz="1400"/>
            </a:lvl1pPr>
          </a:lstStyle>
          <a:p>
            <a:fld id="{73C3BD54-29B9-3D42-B178-776ED395AA85}" type="datetimeFigureOut">
              <a:rPr lang="en-US" smtClean="0"/>
              <a:pPr/>
              <a:t>6/2/2024</a:t>
            </a:fld>
            <a:endParaRPr lang="en-US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3889C-A4E9-B24E-818F-46A1124C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0F50F-250E-6D45-AEBC-2573FED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63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9F6C0E12-251D-EA44-BF81-4ABDFBB94321}"/>
              </a:ext>
            </a:extLst>
          </p:cNvPr>
          <p:cNvSpPr/>
          <p:nvPr/>
        </p:nvSpPr>
        <p:spPr>
          <a:xfrm>
            <a:off x="7087169" y="1096772"/>
            <a:ext cx="465222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DC5FF4-095A-114E-87B6-73C7ADFF9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E6EC9-9650-2042-8581-5B4082F94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A0800-B373-3B40-B187-30AFE44CD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A4C1C-C790-B449-8C06-78E8303F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3E620-F86B-F447-AB06-DDAB39192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0487CB5-43E0-974C-9DDC-252A8A37107F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E9CB83EF-4143-5A45-9B3A-9E70DD50253B}"/>
              </a:ext>
            </a:extLst>
          </p:cNvPr>
          <p:cNvSpPr/>
          <p:nvPr/>
        </p:nvSpPr>
        <p:spPr>
          <a:xfrm>
            <a:off x="11415183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34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9DF801-FF8E-6247-9065-D9304CD609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55667" y="1204722"/>
            <a:ext cx="1853360" cy="46766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E2615-7E4D-AB47-ACE6-236D716D7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73667" y="1204722"/>
            <a:ext cx="8274047" cy="46969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F0223-5AC9-374E-BD0C-344F67E2A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EDD42-54A1-E648-8829-140EC4C57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FDF8F-8DBC-8A47-8000-5BA35DF9F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2CE2A98-5154-A544-BE2A-FDC0811C19A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C4EC832-8181-5643-8A62-117E43F0E498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24AF3281-BC22-374D-A461-8B3181F600AA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8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9F291BE0-7A7E-D04F-974F-9F4577FB2F46}"/>
              </a:ext>
            </a:extLst>
          </p:cNvPr>
          <p:cNvSpPr/>
          <p:nvPr/>
        </p:nvSpPr>
        <p:spPr>
          <a:xfrm>
            <a:off x="6163735" y="1096772"/>
            <a:ext cx="557106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BD33FF1F-6094-0B4A-A3E4-6B0D9283DB44}"/>
              </a:ext>
            </a:extLst>
          </p:cNvPr>
          <p:cNvSpPr/>
          <p:nvPr/>
        </p:nvSpPr>
        <p:spPr>
          <a:xfrm>
            <a:off x="11529484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78A6D9C-C7A5-414B-8CB7-E31470D7D28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1D850E-6310-C04D-8CAC-B7FA9F332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B7FB3-5DFC-6547-9567-C0ABE874C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7D2DB-A7B1-204E-8416-E938952BC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24BA1-E2D0-1E4B-9DB3-664FE273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E64B2-36E4-5A4E-A78A-A629829A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0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C97F6C6D-13AE-FD40-841C-4AB96460C390}"/>
              </a:ext>
            </a:extLst>
          </p:cNvPr>
          <p:cNvSpPr/>
          <p:nvPr/>
        </p:nvSpPr>
        <p:spPr>
          <a:xfrm>
            <a:off x="4291015" y="1096772"/>
            <a:ext cx="7436404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24E27617-2112-2342-9FF1-39F2A241CCCC}"/>
              </a:ext>
            </a:extLst>
          </p:cNvPr>
          <p:cNvSpPr/>
          <p:nvPr/>
        </p:nvSpPr>
        <p:spPr>
          <a:xfrm>
            <a:off x="408637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33CE582-7AFE-D048-B5BC-212A12A28F25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9EAEF4-E84F-CF40-B27B-01E1D2AFC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1881951"/>
            <a:ext cx="7335836" cy="1987707"/>
          </a:xfrm>
        </p:spPr>
        <p:txBody>
          <a:bodyPr anchor="b"/>
          <a:lstStyle>
            <a:lvl1pPr>
              <a:defRPr sz="6000" spc="-1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7B7E1-CC48-2441-975D-F1A5412B8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49" y="3869661"/>
            <a:ext cx="7335836" cy="94846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26218-1FCF-7A4D-B138-D1B1DE91A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84204-038C-FD4B-8E1C-0A9967BF2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59AB9-E1C6-C841-B423-FD2BB13C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61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057A-C120-5E4E-BB74-223EB6D00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EB7BE-6258-C84C-8242-9865D1361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5111" y="2691637"/>
            <a:ext cx="4946643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3D23CD-80DB-5740-AE68-76414CA31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76903" y="2691637"/>
            <a:ext cx="4946639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E0921-9102-1440-B315-778888723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7802F-1937-2F43-8FF4-846135D6F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09C72-E794-4F4F-8E09-D4883EED7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FEFA3E2-0F30-664C-AAE4-DE6526B5C71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C3D7AFF-BC7E-BA41-9C64-B5F9619C0EA1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671D2311-E9B8-F041-A7B8-D5696903F22A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32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9CA91-F119-0244-888A-95539A84D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10" y="1204721"/>
            <a:ext cx="8266175" cy="14447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A3EAC-4422-D548-8D7F-E9944566F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11" y="2691638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140CA2-88A9-CC42-A375-8B87E47CC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111" y="3515550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5F960C-714E-2E4A-8141-A88F38274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76866" y="2691162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97BC24-C907-EC4B-872D-17429A657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76866" y="3515074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E2A045-4283-3C47-B125-68CF3B19F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BC25BC-2C98-574D-BCCD-E36CAB07F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A5C95A-7789-E042-8471-D442D9BB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DF1BA5B-EDD8-B648-8A3E-E2B3570B1EA0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7476360-629C-DE48-85B7-F4BE6CC457D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C5F6C588-FC1B-3147-AFA1-CD7D76C5AEAC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91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15401-5318-7045-8AE3-B1A99F2D8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E2F55F-EB76-AE49-B554-12B65B63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CB6E6E-D81E-C44A-AC54-CBE0134C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025B9-9F46-3049-9977-0119B96D3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760068-EADA-2B4B-9819-CF981184FAE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1DA7622-137E-184A-A93C-8DBB10318AE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9" name="Cross 8">
            <a:extLst>
              <a:ext uri="{FF2B5EF4-FFF2-40B4-BE49-F238E27FC236}">
                <a16:creationId xmlns:a16="http://schemas.microsoft.com/office/drawing/2014/main" id="{54FB0990-6F8D-B048-8309-19B0D1A41033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79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F81DD-2B1F-3444-8023-DD52318F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927EE3-DAA3-D948-B8FD-48417540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532D4-FFBF-6C47-A6C9-D55196D91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B8D5541-7726-BA46-8BFA-BF6AA8D42BD7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ross 47">
            <a:extLst>
              <a:ext uri="{FF2B5EF4-FFF2-40B4-BE49-F238E27FC236}">
                <a16:creationId xmlns:a16="http://schemas.microsoft.com/office/drawing/2014/main" id="{97F434CF-7503-CE4F-8426-C312C6315AD0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EDBFB2F-FE34-E349-9484-C275FBE3161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874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2DCFD-BEE6-AC49-BABD-D8B89C3B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DE035-8260-4443-B1D9-A9C8D5840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813" y="1508252"/>
            <a:ext cx="5606518" cy="40458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1AA53-7507-D04B-9B8E-6A4F7122E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68295"/>
            <a:ext cx="4114800" cy="3185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6E11F-3003-0745-ACAB-FAA4E676E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C11A6-59AC-FE45-8A1C-9DDC00582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D6F51E-1A94-034C-BBEE-C26A3AF0E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0B7D330-76C0-224C-9C3C-27C4D2B0DDB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464D55-5C51-844B-A38A-8143590FB934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FD988250-C554-DE44-B887-57D0B2AA8E37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1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86C7C-36AD-9A4E-8524-8F44E8839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015248-4C80-3348-A8A9-6C9F5D32FC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31151" y="1096772"/>
            <a:ext cx="6096270" cy="576122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B3083-CA16-C54A-B130-7BEE6DF9D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70666"/>
            <a:ext cx="4114800" cy="31834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C6EB5-D7D1-E247-B9D7-D319E5AA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BF6CC-F5C4-9847-BADB-8B7441C8F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63FE4-B2F5-7741-B517-533F1C98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B80A771-7D8E-0F4A-93A3-B977667D338E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C9320FA-0E3A-2749-9085-DF30FA26F4BD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A3DF5D0-8A2C-A049-9132-EE1EF7D014D4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1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52BFD-D607-6845-9C7B-1C8D3B4EE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8267296" cy="14465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B52FF-3B04-8245-BF0B-89C9E2933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691638"/>
            <a:ext cx="8267296" cy="318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99BFE-CBDD-C344-A21E-44A52F11B6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5149" y="594969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 smtClean="0">
                <a:latin typeface="+mn-lt"/>
              </a:defRPr>
            </a:lvl1pPr>
          </a:lstStyle>
          <a:p>
            <a:fld id="{73C3BD54-29B9-3D42-B178-776ED395AA85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371C0-3DCE-0743-946F-C7540DD78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543179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32ADB-4517-194F-8B4B-A9D26B3C0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3024" y="511175"/>
            <a:ext cx="914400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86BB3423-611C-6944-BA94-F2572F3624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0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System Font Regular"/>
        <a:buChar char="–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B463F07-D891-2E76-41E0-64CDCB8A2A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2614" y="1316736"/>
            <a:ext cx="4655719" cy="3031036"/>
          </a:xfrm>
        </p:spPr>
        <p:txBody>
          <a:bodyPr anchor="t">
            <a:normAutofit fontScale="90000"/>
          </a:bodyPr>
          <a:lstStyle/>
          <a:p>
            <a:r>
              <a:rPr lang="pl-PL" sz="4000" dirty="0"/>
              <a:t>Read for me</a:t>
            </a:r>
            <a:br>
              <a:rPr lang="pl-PL" sz="4000" dirty="0"/>
            </a:br>
            <a:br>
              <a:rPr lang="pl-PL" sz="4000" dirty="0"/>
            </a:br>
            <a:r>
              <a:rPr lang="pl-PL" sz="4000" dirty="0"/>
              <a:t>Aplikacja pozwalająca na pobieranie tekstu ze zdjęć, tłumaczenie i czytanie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9182C99E-9445-C8D9-3DD6-BDACC99192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2614" y="4466844"/>
            <a:ext cx="4655719" cy="1001267"/>
          </a:xfrm>
        </p:spPr>
        <p:txBody>
          <a:bodyPr>
            <a:noAutofit/>
          </a:bodyPr>
          <a:lstStyle/>
          <a:p>
            <a:r>
              <a:rPr lang="pl-PL" sz="1400" dirty="0"/>
              <a:t>Autorzy </a:t>
            </a:r>
            <a:br>
              <a:rPr lang="pl-PL" sz="1400" dirty="0"/>
            </a:br>
            <a:r>
              <a:rPr lang="pl-PL" sz="1400" dirty="0"/>
              <a:t>Kamil Sulżycki </a:t>
            </a:r>
            <a:br>
              <a:rPr lang="pl-PL" sz="1400" dirty="0"/>
            </a:br>
            <a:r>
              <a:rPr lang="pl-PL" sz="1400" dirty="0"/>
              <a:t>Sebastian Stefan </a:t>
            </a:r>
            <a:br>
              <a:rPr lang="pl-PL" sz="1400" dirty="0"/>
            </a:br>
            <a:r>
              <a:rPr lang="pl-PL" sz="1400" dirty="0"/>
              <a:t>Anna Tomiczek</a:t>
            </a:r>
          </a:p>
        </p:txBody>
      </p:sp>
      <p:pic>
        <p:nvPicPr>
          <p:cNvPr id="4" name="Picture 3" descr="Sieć połączonych kropek">
            <a:extLst>
              <a:ext uri="{FF2B5EF4-FFF2-40B4-BE49-F238E27FC236}">
                <a16:creationId xmlns:a16="http://schemas.microsoft.com/office/drawing/2014/main" id="{97D29100-6CB9-B2D6-0B82-9C82E3F6DE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719" r="19881" b="1"/>
          <a:stretch/>
        </p:blipFill>
        <p:spPr>
          <a:xfrm>
            <a:off x="20" y="10"/>
            <a:ext cx="6038037" cy="6857990"/>
          </a:xfrm>
          <a:prstGeom prst="rect">
            <a:avLst/>
          </a:prstGeom>
        </p:spPr>
      </p:pic>
      <p:sp>
        <p:nvSpPr>
          <p:cNvPr id="11" name="Cross 10">
            <a:extLst>
              <a:ext uri="{FF2B5EF4-FFF2-40B4-BE49-F238E27FC236}">
                <a16:creationId xmlns:a16="http://schemas.microsoft.com/office/drawing/2014/main" id="{12E8ED90-6D42-AE40-963A-3924EE207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30625" y="562356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7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9B65CE16-076C-E281-9E43-16E89F6A7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4114799" cy="1446550"/>
          </a:xfrm>
        </p:spPr>
        <p:txBody>
          <a:bodyPr>
            <a:normAutofit/>
          </a:bodyPr>
          <a:lstStyle/>
          <a:p>
            <a:r>
              <a:rPr lang="pl-PL" dirty="0"/>
              <a:t>Cel projektu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37D013C-B0D6-4A8B-D696-B076C7AE5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691638"/>
            <a:ext cx="4114799" cy="318858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l-PL" sz="2200" dirty="0"/>
              <a:t>Celem projektu była implementacja aplikacji webowej umożliwiającej:</a:t>
            </a:r>
            <a:br>
              <a:rPr lang="pl-PL" sz="2200" dirty="0"/>
            </a:br>
            <a:endParaRPr lang="pl-PL" sz="2200" dirty="0"/>
          </a:p>
          <a:p>
            <a:r>
              <a:rPr lang="pl-PL" sz="2200" dirty="0"/>
              <a:t>odczytywanie tekstu ze zdjęć</a:t>
            </a:r>
          </a:p>
          <a:p>
            <a:r>
              <a:rPr lang="pl-PL" sz="2200" dirty="0"/>
              <a:t>poprawianie błędów w odczycie</a:t>
            </a:r>
          </a:p>
          <a:p>
            <a:r>
              <a:rPr lang="pl-PL" sz="2200" dirty="0"/>
              <a:t>tłumaczenie odczytanego tekstu</a:t>
            </a:r>
          </a:p>
          <a:p>
            <a:r>
              <a:rPr lang="pl-PL" sz="2200" dirty="0"/>
              <a:t>czytanie na głos</a:t>
            </a:r>
            <a:br>
              <a:rPr lang="pl-PL" sz="2200" dirty="0"/>
            </a:br>
            <a:endParaRPr lang="pl-PL" sz="2200" dirty="0"/>
          </a:p>
        </p:txBody>
      </p:sp>
      <p:pic>
        <p:nvPicPr>
          <p:cNvPr id="5" name="Picture 4" descr="Żarówka na żółtym tle z naszkicowanymi promieniami światła i przewodem">
            <a:extLst>
              <a:ext uri="{FF2B5EF4-FFF2-40B4-BE49-F238E27FC236}">
                <a16:creationId xmlns:a16="http://schemas.microsoft.com/office/drawing/2014/main" id="{37095658-5D23-39E2-1CC9-4C20A92BFB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16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sp>
        <p:nvSpPr>
          <p:cNvPr id="11" name="Cross 10">
            <a:extLst>
              <a:ext uri="{FF2B5EF4-FFF2-40B4-BE49-F238E27FC236}">
                <a16:creationId xmlns:a16="http://schemas.microsoft.com/office/drawing/2014/main" id="{EAB1217A-7C36-3A41-8536-BC68C4521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6810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A5172B-100A-154D-8648-280629D6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3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F45508-C72E-3394-3B5D-98FE103D1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Wykorzystane technologie webowe</a:t>
            </a:r>
          </a:p>
        </p:txBody>
      </p:sp>
      <p:pic>
        <p:nvPicPr>
          <p:cNvPr id="1026" name="Picture 2" descr="React.js – Wikipedia, wolna encyklopedia">
            <a:extLst>
              <a:ext uri="{FF2B5EF4-FFF2-40B4-BE49-F238E27FC236}">
                <a16:creationId xmlns:a16="http://schemas.microsoft.com/office/drawing/2014/main" id="{B92074CF-7317-0D60-4452-3613166A3C7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664" y="2129342"/>
            <a:ext cx="2553150" cy="232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jango Community | Django">
            <a:extLst>
              <a:ext uri="{FF2B5EF4-FFF2-40B4-BE49-F238E27FC236}">
                <a16:creationId xmlns:a16="http://schemas.microsoft.com/office/drawing/2014/main" id="{77720BFE-4B52-6096-C071-5F880050FC6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76136"/>
            <a:ext cx="4593336" cy="160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0291B870-88B5-F555-5E44-4280289B7211}"/>
              </a:ext>
            </a:extLst>
          </p:cNvPr>
          <p:cNvSpPr txBox="1"/>
          <p:nvPr/>
        </p:nvSpPr>
        <p:spPr>
          <a:xfrm>
            <a:off x="256032" y="4599432"/>
            <a:ext cx="5660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React</a:t>
            </a:r>
            <a:r>
              <a:rPr lang="pl-PL" dirty="0"/>
              <a:t> – popularna biblioteka ułatwiająca tworzenie interfejsów użytkownika do zastosowań webowych.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9D2DBF75-36D8-0FB1-0058-A7B95077A9B6}"/>
              </a:ext>
            </a:extLst>
          </p:cNvPr>
          <p:cNvSpPr txBox="1"/>
          <p:nvPr/>
        </p:nvSpPr>
        <p:spPr>
          <a:xfrm>
            <a:off x="6263640" y="4700016"/>
            <a:ext cx="5248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Django – </a:t>
            </a:r>
            <a:r>
              <a:rPr lang="pl-PL" dirty="0" err="1"/>
              <a:t>backend</a:t>
            </a:r>
            <a:r>
              <a:rPr lang="pl-PL" dirty="0"/>
              <a:t> framework oparty o język Python zapewniający szybki rozwój aplikacji.</a:t>
            </a:r>
          </a:p>
        </p:txBody>
      </p:sp>
    </p:spTree>
    <p:extLst>
      <p:ext uri="{BB962C8B-B14F-4D97-AF65-F5344CB8AC3E}">
        <p14:creationId xmlns:p14="http://schemas.microsoft.com/office/powerpoint/2010/main" val="3322071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8B11329-769B-0158-D5AE-393E19127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837" y="299465"/>
            <a:ext cx="8267296" cy="1446550"/>
          </a:xfrm>
        </p:spPr>
        <p:txBody>
          <a:bodyPr/>
          <a:lstStyle/>
          <a:p>
            <a:r>
              <a:rPr lang="pl-PL" dirty="0"/>
              <a:t>Wykorzystane technologie do przetwarzania obrazu i tekstu</a:t>
            </a:r>
          </a:p>
        </p:txBody>
      </p:sp>
      <p:pic>
        <p:nvPicPr>
          <p:cNvPr id="2050" name="Picture 2" descr="Tesseract OCR: Text localization and detection - PyImageSearch">
            <a:extLst>
              <a:ext uri="{FF2B5EF4-FFF2-40B4-BE49-F238E27FC236}">
                <a16:creationId xmlns:a16="http://schemas.microsoft.com/office/drawing/2014/main" id="{33033874-A80B-7185-A2FF-B8FB015F2ED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5556"/>
            <a:ext cx="2488146" cy="124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98377306-BDB1-C509-32DD-DB42D4684754}"/>
              </a:ext>
            </a:extLst>
          </p:cNvPr>
          <p:cNvSpPr txBox="1"/>
          <p:nvPr/>
        </p:nvSpPr>
        <p:spPr>
          <a:xfrm>
            <a:off x="2488146" y="1979538"/>
            <a:ext cx="5576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r>
              <a:rPr lang="pl-P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ytesseract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pełni rolę nakładki umożliwiającej wykorzystanie </a:t>
            </a:r>
            <a:r>
              <a:rPr lang="pl-P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Tesseract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- silnika rozpoznawania znaków autorstwa Google </a:t>
            </a:r>
            <a:endParaRPr lang="pl-PL" dirty="0"/>
          </a:p>
        </p:txBody>
      </p:sp>
      <p:pic>
        <p:nvPicPr>
          <p:cNvPr id="2052" name="Picture 4" descr="Simple Text to Speech Demo in Python 3 (with pyttsx3) | HackLAB">
            <a:extLst>
              <a:ext uri="{FF2B5EF4-FFF2-40B4-BE49-F238E27FC236}">
                <a16:creationId xmlns:a16="http://schemas.microsoft.com/office/drawing/2014/main" id="{FA1D28D2-EB07-B55D-B02D-AD59A62EF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95" y="3169184"/>
            <a:ext cx="1637844" cy="1457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1382C2FA-FEE4-68C3-FF4C-18F2462DF9C3}"/>
              </a:ext>
            </a:extLst>
          </p:cNvPr>
          <p:cNvSpPr txBox="1"/>
          <p:nvPr/>
        </p:nvSpPr>
        <p:spPr>
          <a:xfrm>
            <a:off x="2488146" y="3372203"/>
            <a:ext cx="5704878" cy="125255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DCC5E672-4015-C5CD-5432-0A2276753C88}"/>
              </a:ext>
            </a:extLst>
          </p:cNvPr>
          <p:cNvSpPr txBox="1"/>
          <p:nvPr/>
        </p:nvSpPr>
        <p:spPr>
          <a:xfrm>
            <a:off x="2488146" y="3372202"/>
            <a:ext cx="60944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pyttsx3 to biblioteka umożliwiająca odczytywanie na głos podanego </a:t>
            </a:r>
            <a:r>
              <a:rPr lang="pl-PL" dirty="0" err="1">
                <a:solidFill>
                  <a:srgbClr val="000000"/>
                </a:solidFill>
                <a:latin typeface="Arial" panose="020B0604020202020204" pitchFamily="34" charset="0"/>
              </a:rPr>
              <a:t>tesktu</a:t>
            </a:r>
            <a:endParaRPr lang="pl-PL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054" name="Picture 6" descr="Python Pillow">
            <a:extLst>
              <a:ext uri="{FF2B5EF4-FFF2-40B4-BE49-F238E27FC236}">
                <a16:creationId xmlns:a16="http://schemas.microsoft.com/office/drawing/2014/main" id="{27E93D29-CA29-5D21-FCE6-9AC380163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16" y="4869966"/>
            <a:ext cx="1451203" cy="14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D0010D0B-B53B-B232-5C57-E8FE4FE56129}"/>
              </a:ext>
            </a:extLst>
          </p:cNvPr>
          <p:cNvSpPr txBox="1"/>
          <p:nvPr/>
        </p:nvSpPr>
        <p:spPr>
          <a:xfrm>
            <a:off x="2488146" y="5115947"/>
            <a:ext cx="6693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PIL/</a:t>
            </a:r>
            <a:r>
              <a:rPr lang="pl-PL" dirty="0" err="1">
                <a:solidFill>
                  <a:srgbClr val="000000"/>
                </a:solidFill>
                <a:latin typeface="Arial" panose="020B0604020202020204" pitchFamily="34" charset="0"/>
              </a:rPr>
              <a:t>Pillow</a:t>
            </a:r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 – biblioteka pozwalająca na przetwarzanie obrazów</a:t>
            </a:r>
          </a:p>
        </p:txBody>
      </p:sp>
    </p:spTree>
    <p:extLst>
      <p:ext uri="{BB962C8B-B14F-4D97-AF65-F5344CB8AC3E}">
        <p14:creationId xmlns:p14="http://schemas.microsoft.com/office/powerpoint/2010/main" val="2938673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A0A81A-C144-465A-7FEE-B1F1F9530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54501"/>
            <a:ext cx="10307067" cy="1446550"/>
          </a:xfrm>
        </p:spPr>
        <p:txBody>
          <a:bodyPr/>
          <a:lstStyle/>
          <a:p>
            <a:r>
              <a:rPr lang="pl-PL" dirty="0"/>
              <a:t>Inne wykorzystane biblioteki i narzędzia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C98EE4F-25A3-669D-D585-1CA77FB1F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834707"/>
            <a:ext cx="8496554" cy="3188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nltk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– platforma umożliwiająca pracę z językiem naturalnym. Umożliwia  między innymi wykonanie </a:t>
            </a:r>
            <a:r>
              <a:rPr lang="pl-P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tokenizacji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ciągu znaków</a:t>
            </a:r>
          </a:p>
          <a:p>
            <a:pPr marL="0" indent="0">
              <a:buNone/>
            </a:pPr>
            <a:r>
              <a:rPr lang="pl-P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sklearn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– biblioteka, szeroko wykorzystywana do analizy danych, może zostać wykorzystana do </a:t>
            </a:r>
            <a:r>
              <a:rPr lang="pl-P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wektoryzacji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tekstu na reprezentację numeryczną</a:t>
            </a:r>
          </a:p>
          <a:p>
            <a:pPr marL="0" indent="0">
              <a:buNone/>
            </a:pPr>
            <a:r>
              <a:rPr lang="pl-P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spaCy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– biblioteka wspierająca obsługę wielu języków, może być wykorzystywana do wielu transformacji w toku przetwarzania języka naturalnego</a:t>
            </a:r>
          </a:p>
          <a:p>
            <a:pPr marL="0" indent="0">
              <a:buNone/>
            </a:pPr>
            <a:r>
              <a:rPr lang="pl-P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numpy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– biblioteka o szerokim zakresie możliwości, w kontekście projektu może być użyta do obliczenia podobieństwa kosinusowego</a:t>
            </a:r>
            <a:endParaRPr lang="pl-PL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pl-PL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spellChecker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- narzędzie pozwalające na korektę przetwarzanego tekstu</a:t>
            </a:r>
            <a:endParaRPr lang="pl-PL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436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549D61-0CC3-2A56-C93D-B98A54112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Implementacja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24B12C32-7236-99EB-2841-53B4DA1820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6317" y="2238209"/>
            <a:ext cx="7944959" cy="2381582"/>
          </a:xfr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439E322C-7B62-F5EA-597F-687A7CAAE4F8}"/>
              </a:ext>
            </a:extLst>
          </p:cNvPr>
          <p:cNvSpPr txBox="1"/>
          <p:nvPr/>
        </p:nvSpPr>
        <p:spPr>
          <a:xfrm>
            <a:off x="726317" y="4864608"/>
            <a:ext cx="6918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UploadFileAPI</a:t>
            </a:r>
            <a:r>
              <a:rPr lang="pl-PL" dirty="0"/>
              <a:t> jest klasą obsługującą przesyłanie plików oraz wywołującą funkcję przetwarzające obraz i tekst.</a:t>
            </a:r>
          </a:p>
        </p:txBody>
      </p:sp>
    </p:spTree>
    <p:extLst>
      <p:ext uri="{BB962C8B-B14F-4D97-AF65-F5344CB8AC3E}">
        <p14:creationId xmlns:p14="http://schemas.microsoft.com/office/powerpoint/2010/main" val="874488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549D61-0CC3-2A56-C93D-B98A54112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Implementacja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39E322C-7B62-F5EA-597F-687A7CAAE4F8}"/>
              </a:ext>
            </a:extLst>
          </p:cNvPr>
          <p:cNvSpPr txBox="1"/>
          <p:nvPr/>
        </p:nvSpPr>
        <p:spPr>
          <a:xfrm>
            <a:off x="565149" y="4370832"/>
            <a:ext cx="4107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Funkcja odczytująca tekst z obrazu</a:t>
            </a: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2CBE85CC-05B9-63B9-71D8-B8CECE458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651271"/>
            <a:ext cx="3905795" cy="1467055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12C41537-6AD7-3216-9413-53C4735A3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97" y="3101419"/>
            <a:ext cx="3334215" cy="819264"/>
          </a:xfrm>
          <a:prstGeom prst="rect">
            <a:avLst/>
          </a:prstGeom>
        </p:spPr>
      </p:pic>
      <p:sp>
        <p:nvSpPr>
          <p:cNvPr id="15" name="pole tekstowe 14">
            <a:extLst>
              <a:ext uri="{FF2B5EF4-FFF2-40B4-BE49-F238E27FC236}">
                <a16:creationId xmlns:a16="http://schemas.microsoft.com/office/drawing/2014/main" id="{158CA2E2-49B9-0AAB-48C6-5268DFAB7985}"/>
              </a:ext>
            </a:extLst>
          </p:cNvPr>
          <p:cNvSpPr txBox="1"/>
          <p:nvPr/>
        </p:nvSpPr>
        <p:spPr>
          <a:xfrm>
            <a:off x="6007608" y="4453128"/>
            <a:ext cx="523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Funkcja odczytująca na głos przekazany tekst</a:t>
            </a:r>
          </a:p>
        </p:txBody>
      </p:sp>
    </p:spTree>
    <p:extLst>
      <p:ext uri="{BB962C8B-B14F-4D97-AF65-F5344CB8AC3E}">
        <p14:creationId xmlns:p14="http://schemas.microsoft.com/office/powerpoint/2010/main" val="3507574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F2EEE8-F3FA-0098-96D3-6DA82BD54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71" y="134873"/>
            <a:ext cx="8267296" cy="1446550"/>
          </a:xfrm>
        </p:spPr>
        <p:txBody>
          <a:bodyPr/>
          <a:lstStyle/>
          <a:p>
            <a:r>
              <a:rPr lang="pl-PL" dirty="0"/>
              <a:t>Tłumaczenie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7A95CAA9-E57A-1E7D-CC8F-DAF235C29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71" y="820220"/>
            <a:ext cx="8724068" cy="573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95966"/>
      </p:ext>
    </p:extLst>
  </p:cSld>
  <p:clrMapOvr>
    <a:masterClrMapping/>
  </p:clrMapOvr>
</p:sld>
</file>

<file path=ppt/theme/theme1.xml><?xml version="1.0" encoding="utf-8"?>
<a:theme xmlns:a="http://schemas.openxmlformats.org/drawingml/2006/main" name="Madrid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Madrid">
      <a:majorFont>
        <a:latin typeface="Seaford Display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ridVTI" id="{5F675924-ADDD-6B4C-A2D4-69150D1F0C16}" vid="{BEA84270-19BD-7342-8ABF-EFF1668AF1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231</Words>
  <Application>Microsoft Office PowerPoint</Application>
  <PresentationFormat>Panoramiczny</PresentationFormat>
  <Paragraphs>27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MadridVTI</vt:lpstr>
      <vt:lpstr>Read for me  Aplikacja pozwalająca na pobieranie tekstu ze zdjęć, tłumaczenie i czytanie</vt:lpstr>
      <vt:lpstr>Cel projektu</vt:lpstr>
      <vt:lpstr>Wykorzystane technologie webowe</vt:lpstr>
      <vt:lpstr>Wykorzystane technologie do przetwarzania obrazu i tekstu</vt:lpstr>
      <vt:lpstr>Inne wykorzystane biblioteki i narzędzia</vt:lpstr>
      <vt:lpstr>Implementacja</vt:lpstr>
      <vt:lpstr>Implementacja</vt:lpstr>
      <vt:lpstr>Tłumaczenie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 for me  Aplikacja pozwalająca na pobieranie tekstu ze zdjęć, tłumaczenie i czytanie</dc:title>
  <dc:creator>kamil sulzycki</dc:creator>
  <cp:lastModifiedBy>kamil sulzycki</cp:lastModifiedBy>
  <cp:revision>3</cp:revision>
  <dcterms:created xsi:type="dcterms:W3CDTF">2024-06-01T07:50:26Z</dcterms:created>
  <dcterms:modified xsi:type="dcterms:W3CDTF">2024-06-02T16:37:56Z</dcterms:modified>
</cp:coreProperties>
</file>