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D799D7-7512-4FA4-AF65-2E2E1878A1AE}" v="1" dt="2024-06-01T21:07:48.3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 kowalski" userId="50e4122cf41dcb89" providerId="LiveId" clId="{7AD799D7-7512-4FA4-AF65-2E2E1878A1AE}"/>
    <pc:docChg chg="custSel addSld modSld">
      <pc:chgData name="jan kowalski" userId="50e4122cf41dcb89" providerId="LiveId" clId="{7AD799D7-7512-4FA4-AF65-2E2E1878A1AE}" dt="2024-06-01T21:08:15.352" v="106" actId="1076"/>
      <pc:docMkLst>
        <pc:docMk/>
      </pc:docMkLst>
      <pc:sldChg chg="delSp modSp mod">
        <pc:chgData name="jan kowalski" userId="50e4122cf41dcb89" providerId="LiveId" clId="{7AD799D7-7512-4FA4-AF65-2E2E1878A1AE}" dt="2024-06-01T21:08:15.352" v="106" actId="1076"/>
        <pc:sldMkLst>
          <pc:docMk/>
          <pc:sldMk cId="4154734708" sldId="256"/>
        </pc:sldMkLst>
        <pc:spChg chg="mod">
          <ac:chgData name="jan kowalski" userId="50e4122cf41dcb89" providerId="LiveId" clId="{7AD799D7-7512-4FA4-AF65-2E2E1878A1AE}" dt="2024-06-01T21:08:15.352" v="106" actId="1076"/>
          <ac:spMkLst>
            <pc:docMk/>
            <pc:sldMk cId="4154734708" sldId="256"/>
            <ac:spMk id="2" creationId="{989929EF-5A21-FBC3-EEA4-AFF7A98F9E64}"/>
          </ac:spMkLst>
        </pc:spChg>
        <pc:spChg chg="del mod">
          <ac:chgData name="jan kowalski" userId="50e4122cf41dcb89" providerId="LiveId" clId="{7AD799D7-7512-4FA4-AF65-2E2E1878A1AE}" dt="2024-06-01T21:08:08.887" v="104" actId="478"/>
          <ac:spMkLst>
            <pc:docMk/>
            <pc:sldMk cId="4154734708" sldId="256"/>
            <ac:spMk id="3" creationId="{59DFB29A-4C16-6C7F-2BD3-4A647F2E4B53}"/>
          </ac:spMkLst>
        </pc:spChg>
      </pc:sldChg>
      <pc:sldChg chg="modSp mod">
        <pc:chgData name="jan kowalski" userId="50e4122cf41dcb89" providerId="LiveId" clId="{7AD799D7-7512-4FA4-AF65-2E2E1878A1AE}" dt="2024-06-01T21:07:51.868" v="101" actId="20577"/>
        <pc:sldMkLst>
          <pc:docMk/>
          <pc:sldMk cId="3113861722" sldId="265"/>
        </pc:sldMkLst>
        <pc:spChg chg="mod">
          <ac:chgData name="jan kowalski" userId="50e4122cf41dcb89" providerId="LiveId" clId="{7AD799D7-7512-4FA4-AF65-2E2E1878A1AE}" dt="2024-06-01T21:07:51.868" v="101" actId="20577"/>
          <ac:spMkLst>
            <pc:docMk/>
            <pc:sldMk cId="3113861722" sldId="265"/>
            <ac:spMk id="2" creationId="{4D617206-50F0-664F-1C82-6631B271476D}"/>
          </ac:spMkLst>
        </pc:spChg>
      </pc:sldChg>
      <pc:sldChg chg="delSp modSp new mod">
        <pc:chgData name="jan kowalski" userId="50e4122cf41dcb89" providerId="LiveId" clId="{7AD799D7-7512-4FA4-AF65-2E2E1878A1AE}" dt="2024-06-01T21:07:24.717" v="87" actId="1076"/>
        <pc:sldMkLst>
          <pc:docMk/>
          <pc:sldMk cId="569859522" sldId="266"/>
        </pc:sldMkLst>
        <pc:spChg chg="del">
          <ac:chgData name="jan kowalski" userId="50e4122cf41dcb89" providerId="LiveId" clId="{7AD799D7-7512-4FA4-AF65-2E2E1878A1AE}" dt="2024-06-01T21:07:15.190" v="85" actId="478"/>
          <ac:spMkLst>
            <pc:docMk/>
            <pc:sldMk cId="569859522" sldId="266"/>
            <ac:spMk id="2" creationId="{F9D91658-6925-DAB7-1256-9FE2628FD401}"/>
          </ac:spMkLst>
        </pc:spChg>
        <pc:spChg chg="mod">
          <ac:chgData name="jan kowalski" userId="50e4122cf41dcb89" providerId="LiveId" clId="{7AD799D7-7512-4FA4-AF65-2E2E1878A1AE}" dt="2024-06-01T21:07:24.717" v="87" actId="1076"/>
          <ac:spMkLst>
            <pc:docMk/>
            <pc:sldMk cId="569859522" sldId="266"/>
            <ac:spMk id="3" creationId="{D20A3459-EAB6-29DA-92B5-23A221E1180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2158BA1-8748-A6E8-5A07-3E9BE54811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DEEE2EE3-36C7-047F-1ADD-F1C6AEED64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C9D147A-952B-C613-956A-C908333F6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B09-1934-4045-974C-285661A76A36}" type="datetimeFigureOut">
              <a:rPr lang="pl-PL" smtClean="0"/>
              <a:t>01.06.2024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D2719AE-F342-CCA7-64DB-F3ADABAA0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A34BF35-0632-BC6B-4E48-6011136B9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D71D-E191-4B96-B402-1C6A93177E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9676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5A20B19-5925-27CD-22BF-2F1AEF408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B77D2E3-2B71-8239-42EC-E7882A8A1E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CF0552D-5D9E-D83A-9F76-043801376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B09-1934-4045-974C-285661A76A36}" type="datetimeFigureOut">
              <a:rPr lang="pl-PL" smtClean="0"/>
              <a:t>01.06.2024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24BEF75-C05D-1A28-9C9E-745A8F6DB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69FEC1-007E-A860-D63D-F9AB45B81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D71D-E191-4B96-B402-1C6A93177E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7612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26E7BD40-DDFB-9B5D-E962-D344931D87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04F4DE0-44B5-A85B-61C2-50071FCBCE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F70AAFC-ED15-997C-A4CC-599A25A18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B09-1934-4045-974C-285661A76A36}" type="datetimeFigureOut">
              <a:rPr lang="pl-PL" smtClean="0"/>
              <a:t>01.06.2024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EFA1372-5ABB-292D-7C8D-E80C24034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80B3202-16EA-7C51-7614-C483CDAC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D71D-E191-4B96-B402-1C6A93177E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9215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8E04C1-3F97-CB60-932F-F49DC45B1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53285DA-B4A1-47E4-68B5-73C06BDF4B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3EF2839-C740-7C44-324A-C66DFC597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B09-1934-4045-974C-285661A76A36}" type="datetimeFigureOut">
              <a:rPr lang="pl-PL" smtClean="0"/>
              <a:t>01.06.2024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EA867A7-7364-CFD0-F743-2368D9A48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6F44DEE-E089-8C75-8614-AA19A4C02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D71D-E191-4B96-B402-1C6A93177E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18814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79B3D8-A6B1-20DC-EE9E-F7A88D5F6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643EC64-8AE4-1E84-9A47-C11703983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7371B0D-8EC4-CF28-4D75-C8B97896A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B09-1934-4045-974C-285661A76A36}" type="datetimeFigureOut">
              <a:rPr lang="pl-PL" smtClean="0"/>
              <a:t>01.06.2024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E7ADA87-7727-CE09-735B-AEE30E864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41843D7-E521-A19A-ED08-8114B6EAB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D71D-E191-4B96-B402-1C6A93177E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5948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C043BE7-8407-CC52-D687-3582E282C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17403A2-B5E0-2221-52E2-326B4B1C2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2F9861A-D613-3AC8-8C59-E546DD0FE2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0BED4FF-B1A3-CF1D-E89F-1914E5CE0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B09-1934-4045-974C-285661A76A36}" type="datetimeFigureOut">
              <a:rPr lang="pl-PL" smtClean="0"/>
              <a:t>01.06.2024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E8884AE-4D78-652E-81C5-2A1D6A015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A20B80B-E5B8-5D7A-991F-26A7ADF2A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D71D-E191-4B96-B402-1C6A93177E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0436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6B7A5F7-FB44-FFC7-45D2-C7C8D38F7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5A7290C-E994-5A65-EEDD-55AD1CD81F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8698BEB-052C-B891-08FD-8F51707065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BAE863A-F2FC-26FE-74BE-9047C3DCF6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3CBD029D-66C8-F88C-7B58-B7B50CDC6E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B886CA38-350A-9E33-4973-7B1423F99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B09-1934-4045-974C-285661A76A36}" type="datetimeFigureOut">
              <a:rPr lang="pl-PL" smtClean="0"/>
              <a:t>01.06.2024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D5AC9B02-DE7B-63C0-6D3B-31D15DFE0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30554CC5-FD7D-1E0E-B062-2F8EA6068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D71D-E191-4B96-B402-1C6A93177E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4422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DF426AC-C13F-A040-37DC-5A3600337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792280DD-7001-9433-47F4-781693C80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B09-1934-4045-974C-285661A76A36}" type="datetimeFigureOut">
              <a:rPr lang="pl-PL" smtClean="0"/>
              <a:t>01.06.2024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6CD71F5-9FA6-0C49-7685-F27FC85B2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606A6AC-AA0F-72B8-D715-A8CC0ADCE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D71D-E191-4B96-B402-1C6A93177E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8694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DC298BB-F3AE-D556-0DB8-2B4123934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B09-1934-4045-974C-285661A76A36}" type="datetimeFigureOut">
              <a:rPr lang="pl-PL" smtClean="0"/>
              <a:t>01.06.2024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62DB6C1F-30C0-43FD-6208-2FBA89F7A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AE80A5C-457C-96E4-0200-B4C6A1E7E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D71D-E191-4B96-B402-1C6A93177E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94243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EBAE969-BB1B-786B-E994-F3CA372F9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2EA560D-8367-8904-B905-505F22498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2BD417F-5640-4124-FF47-0DAD35139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FE7E436-7BF0-6370-999F-1A261A673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B09-1934-4045-974C-285661A76A36}" type="datetimeFigureOut">
              <a:rPr lang="pl-PL" smtClean="0"/>
              <a:t>01.06.2024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FF8944C-398A-562E-6A21-0E7086F0C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AE94B1A-D5FA-AF4F-6BC2-6A0DFA2C6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D71D-E191-4B96-B402-1C6A93177E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3511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DC6747-BD61-C900-35AE-11F33B028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C2C7DDAA-D1B1-0F0D-A5E4-079BB8A6C0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8488C75-29AB-3512-28E3-DBB50C6259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FD36AE9-75A9-7FFE-A0C2-16A145C14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3B09-1934-4045-974C-285661A76A36}" type="datetimeFigureOut">
              <a:rPr lang="pl-PL" smtClean="0"/>
              <a:t>01.06.2024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E2243E-CCFF-BFD6-A68E-73F0EBF1C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26D93A7-8378-91E1-4F35-824D9A5CA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D71D-E191-4B96-B402-1C6A93177E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622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BB68A92-611D-2B40-25CE-42AD02B0A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85C5E4B-1A1F-3420-4FBF-2F2BBF009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0F9A498-D95F-A778-211C-A5A4D51886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343B09-1934-4045-974C-285661A76A36}" type="datetimeFigureOut">
              <a:rPr lang="pl-PL" smtClean="0"/>
              <a:t>01.06.2024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D13A344-42BE-A70C-7510-26E2C7A7DE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4B427B-4DD9-698C-A978-6C3D68CF59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25D71D-E191-4B96-B402-1C6A93177E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722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9929EF-5A21-FBC3-EEA4-AFF7A98F9E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24994"/>
            <a:ext cx="9144000" cy="1608011"/>
          </a:xfrm>
        </p:spPr>
        <p:txBody>
          <a:bodyPr>
            <a:normAutofit/>
          </a:bodyPr>
          <a:lstStyle/>
          <a:p>
            <a:r>
              <a:rPr lang="pl-PL" sz="5400" dirty="0"/>
              <a:t>Wyszukiwarka semantyczna artykułów z Wikipedii</a:t>
            </a:r>
          </a:p>
        </p:txBody>
      </p:sp>
    </p:spTree>
    <p:extLst>
      <p:ext uri="{BB962C8B-B14F-4D97-AF65-F5344CB8AC3E}">
        <p14:creationId xmlns:p14="http://schemas.microsoft.com/office/powerpoint/2010/main" val="4154734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9E9715A-1327-84BE-9D9F-0450257C0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Losowanie artykułu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6EC0E30A-8422-F9B9-DFEC-6B67040004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707" y="1502809"/>
            <a:ext cx="9308585" cy="526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615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20A3459-EAB6-29DA-92B5-23A221E11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95892"/>
            <a:ext cx="10515600" cy="1466215"/>
          </a:xfrm>
        </p:spPr>
        <p:txBody>
          <a:bodyPr/>
          <a:lstStyle/>
          <a:p>
            <a:pPr marL="0" indent="0" algn="ctr">
              <a:buNone/>
            </a:pPr>
            <a:r>
              <a:rPr lang="pl-PL" sz="4400" dirty="0"/>
              <a:t>Wyszukiwarka dostępna jest pod adresem:</a:t>
            </a:r>
          </a:p>
          <a:p>
            <a:pPr marL="0" indent="0" algn="ctr">
              <a:buNone/>
            </a:pPr>
            <a:r>
              <a:rPr lang="pl-PL" sz="4400" dirty="0"/>
              <a:t>unusualsearch.org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69859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79DA9A-4039-1DE6-946E-F51E2BBE0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Wyszukiwanie semantyczne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AE672C0-A29B-635E-6A85-10F523EDA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marL="0" indent="0" algn="ctr">
              <a:buNone/>
            </a:pPr>
            <a:r>
              <a:rPr lang="pl-PL" dirty="0"/>
              <a:t>Wyszukiwanie semantyczne to rodzaj wyszukiwania, które bierze pod uwagę znaczenie słów, zamiast skupiać się wyłącznie na ich dokładnym lub przybliżonym dopasowaniu. </a:t>
            </a:r>
          </a:p>
        </p:txBody>
      </p:sp>
    </p:spTree>
    <p:extLst>
      <p:ext uri="{BB962C8B-B14F-4D97-AF65-F5344CB8AC3E}">
        <p14:creationId xmlns:p14="http://schemas.microsoft.com/office/powerpoint/2010/main" val="2987138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B59EE37-4A25-0102-0869-C93D4F957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Wikipedia:Unusual</a:t>
            </a:r>
            <a:r>
              <a:rPr lang="pl-PL" dirty="0"/>
              <a:t> </a:t>
            </a:r>
            <a:r>
              <a:rPr lang="pl-PL" dirty="0" err="1"/>
              <a:t>articles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D0B7714-28DB-17FC-18EC-0D580000FF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30342"/>
            <a:ext cx="10515600" cy="2397316"/>
          </a:xfrm>
        </p:spPr>
        <p:txBody>
          <a:bodyPr/>
          <a:lstStyle/>
          <a:p>
            <a:pPr marL="0" indent="0" algn="ctr">
              <a:buNone/>
            </a:pPr>
            <a:r>
              <a:rPr lang="pl-PL" dirty="0"/>
              <a:t>„</a:t>
            </a:r>
            <a:r>
              <a:rPr lang="en-US" dirty="0"/>
              <a:t>Of the over six million articles in the English Wikipedia there are some articles that </a:t>
            </a:r>
            <a:r>
              <a:rPr lang="en-US" dirty="0" err="1"/>
              <a:t>Wikipedians</a:t>
            </a:r>
            <a:r>
              <a:rPr lang="en-US" dirty="0"/>
              <a:t> have identified as being somewhat unusual. These articles are verifiable, valuable contributions to the encyclopedia, but are a bit odd, whimsical, or something one would not expect to find in </a:t>
            </a:r>
            <a:r>
              <a:rPr lang="en-US" dirty="0" err="1"/>
              <a:t>Encyclopædia</a:t>
            </a:r>
            <a:r>
              <a:rPr lang="en-US" dirty="0"/>
              <a:t> Britannica.</a:t>
            </a:r>
            <a:r>
              <a:rPr lang="pl-PL" dirty="0"/>
              <a:t>”</a:t>
            </a:r>
          </a:p>
          <a:p>
            <a:pPr marL="0" indent="0" algn="ctr">
              <a:buNone/>
            </a:pPr>
            <a:r>
              <a:rPr lang="pl-PL" sz="1800" dirty="0">
                <a:solidFill>
                  <a:schemeClr val="bg1">
                    <a:lumMod val="50000"/>
                  </a:schemeClr>
                </a:solidFill>
              </a:rPr>
              <a:t>https://en.wikipedia.org/wiki/Wikipedia:Unusual_articles</a:t>
            </a:r>
          </a:p>
          <a:p>
            <a:pPr marL="0" indent="0" algn="ctr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61254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9B13A0-5AA6-BE5B-D9A7-5E6474AF5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Przetwarzanie artykułów na wektory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9A74C0C-2712-3FA3-C63D-75423607A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pl-PL"/>
              <a:t>Pobranie artykułów i usunięcie zbędnych segmentów</a:t>
            </a:r>
          </a:p>
          <a:p>
            <a:pPr marL="514350" indent="-514350">
              <a:buAutoNum type="arabicPeriod"/>
            </a:pPr>
            <a:r>
              <a:rPr lang="pl-PL"/>
              <a:t>Utworzenie wektorów TF-IDF za pomocą klasy TfidfVectorizer</a:t>
            </a:r>
          </a:p>
          <a:p>
            <a:pPr marL="0" indent="0">
              <a:buNone/>
            </a:pPr>
            <a:endParaRPr lang="pl-PL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0B5C508C-D0D5-C475-183A-3B4AB7FF07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82" y="4262236"/>
            <a:ext cx="11298834" cy="1325562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3D4FF92B-663C-4A53-CC2C-9CC6A0EC6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9579" y="2998558"/>
            <a:ext cx="9652841" cy="99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570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9B13A0-5AA6-BE5B-D9A7-5E6474AF5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Przetwarzanie artykułów na wektory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9A74C0C-2712-3FA3-C63D-75423607A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3. Przetworzenie wektorów TF-IDF na wektory tematów (PCA)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BE2BD951-C2F7-5231-53F9-06E76BD37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838" y="2675731"/>
            <a:ext cx="8444324" cy="1325563"/>
          </a:xfrm>
          <a:prstGeom prst="rect">
            <a:avLst/>
          </a:prstGeom>
        </p:spPr>
      </p:pic>
      <p:pic>
        <p:nvPicPr>
          <p:cNvPr id="7" name="Obraz 6" descr="Obraz zawierający tekst, zrzut ekranu, Czcionka&#10;&#10;Opis wygenerowany automatycznie">
            <a:extLst>
              <a:ext uri="{FF2B5EF4-FFF2-40B4-BE49-F238E27FC236}">
                <a16:creationId xmlns:a16="http://schemas.microsoft.com/office/drawing/2014/main" id="{2B44E2BB-827F-9008-AF36-56F5125D4B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75" y="4250531"/>
            <a:ext cx="11149849" cy="1397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32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F801D05-8792-815A-22FF-EBD304FD0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Mechanizm wyszukiwania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F0B7F68-37D7-1439-8371-6EAB0790A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Wyszukiwanie odtwarza proces przetwarzania artykułów, tym razem jednak przetwarzane jest zapytanie użytkownika.</a:t>
            </a:r>
          </a:p>
          <a:p>
            <a:r>
              <a:rPr lang="pl-PL" dirty="0"/>
              <a:t>Po wyznaczeniu wektora tematów dla zapytania użytkownika, wystarczy obliczyć i porównać stopień podobieństwa (podobieństwo cosinusowe) z wszystkimi artykułami w bazie i znaleźć te najbliższe.</a:t>
            </a:r>
          </a:p>
        </p:txBody>
      </p:sp>
    </p:spTree>
    <p:extLst>
      <p:ext uri="{BB962C8B-B14F-4D97-AF65-F5344CB8AC3E}">
        <p14:creationId xmlns:p14="http://schemas.microsoft.com/office/powerpoint/2010/main" val="857827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D617206-50F0-664F-1C82-6631B2714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Architektura projektu</a:t>
            </a:r>
          </a:p>
        </p:txBody>
      </p:sp>
      <p:pic>
        <p:nvPicPr>
          <p:cNvPr id="11" name="Symbol zastępczy zawartości 10" descr="Obraz zawierający logo, czarne, czarne i białe, design&#10;&#10;Opis wygenerowany automatycznie">
            <a:extLst>
              <a:ext uri="{FF2B5EF4-FFF2-40B4-BE49-F238E27FC236}">
                <a16:creationId xmlns:a16="http://schemas.microsoft.com/office/drawing/2014/main" id="{1205E629-BC78-0BA7-FC4D-5C5D9C8779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33" y="2315765"/>
            <a:ext cx="10997995" cy="3423217"/>
          </a:xfrm>
        </p:spPr>
      </p:pic>
    </p:spTree>
    <p:extLst>
      <p:ext uri="{BB962C8B-B14F-4D97-AF65-F5344CB8AC3E}">
        <p14:creationId xmlns:p14="http://schemas.microsoft.com/office/powerpoint/2010/main" val="3113861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159E800-B56C-69CB-72B9-6C354C156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Wyszukiwanie</a:t>
            </a: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89A4C884-FF94-7C71-011D-C54766EF50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892" y="1431644"/>
            <a:ext cx="6640215" cy="4791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699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29C1F8E-24CF-617A-DDAA-87F713DCC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Znajdywanie podobnych artykułów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B1853B92-E4BE-BAE8-EC42-6663C0025A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0477" y="1496724"/>
            <a:ext cx="6371046" cy="4798057"/>
          </a:xfrm>
        </p:spPr>
      </p:pic>
    </p:spTree>
    <p:extLst>
      <p:ext uri="{BB962C8B-B14F-4D97-AF65-F5344CB8AC3E}">
        <p14:creationId xmlns:p14="http://schemas.microsoft.com/office/powerpoint/2010/main" val="143874959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199</Words>
  <Application>Microsoft Office PowerPoint</Application>
  <PresentationFormat>Panoramiczny</PresentationFormat>
  <Paragraphs>20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Motyw pakietu Office</vt:lpstr>
      <vt:lpstr>Wyszukiwarka semantyczna artykułów z Wikipedii</vt:lpstr>
      <vt:lpstr>Wyszukiwanie semantyczne</vt:lpstr>
      <vt:lpstr>Wikipedia:Unusual articles</vt:lpstr>
      <vt:lpstr>Przetwarzanie artykułów na wektory</vt:lpstr>
      <vt:lpstr>Przetwarzanie artykułów na wektory</vt:lpstr>
      <vt:lpstr>Mechanizm wyszukiwania</vt:lpstr>
      <vt:lpstr>Architektura projektu</vt:lpstr>
      <vt:lpstr>Wyszukiwanie</vt:lpstr>
      <vt:lpstr>Znajdywanie podobnych artykułów</vt:lpstr>
      <vt:lpstr>Losowanie artykułu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Wyszukiwarka semantyczna artykułów z Wikipedii</dc:title>
  <dc:creator>jan kowalski</dc:creator>
  <cp:lastModifiedBy>jan kowalski</cp:lastModifiedBy>
  <cp:revision>1</cp:revision>
  <dcterms:created xsi:type="dcterms:W3CDTF">2024-06-01T19:09:37Z</dcterms:created>
  <dcterms:modified xsi:type="dcterms:W3CDTF">2024-06-01T21:08:21Z</dcterms:modified>
</cp:coreProperties>
</file>