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hammed enes" initials="me" lastIdx="1" clrIdx="0">
    <p:extLst>
      <p:ext uri="{19B8F6BF-5375-455C-9EA6-DF929625EA0E}">
        <p15:presenceInfo xmlns:p15="http://schemas.microsoft.com/office/powerpoint/2012/main" userId="78a984ea0d7d01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46.125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36654.80859"/>
      <inkml:brushProperty name="anchorY" value="-94144.08594"/>
      <inkml:brushProperty name="scaleFactor" value="0.5"/>
    </inkml:brush>
  </inkml:definitions>
  <inkml:trace contextRef="#ctx0" brushRef="#br0">156 6910 24575,'0'0'0,"0"-9"0,0-29 0,0-15 0,0-36 0,0-35 0,0-37 0,0-25 0,0-12-883,0 16 1135,0 18-378,0 20 61,0 21 83,0 28-27,0 9 9,0 9 0,0 13 0,0 1 881,0 0-1133,0 3 446,0-9-213,0-20 28,0-24-9,5-40 0,1-20 0,-1-14 0,-1 9 0,0 20 0,-2 22 0,-1 27 0,-1 28 0,0 21 0,0 12 0,0 6 0,0 6 0,-1 4 0,1-1 0,0-5 0,0-9 0,0-9 0,0-9 0,0-6 0,0-10 0,0-3 0,0 4 0,0 0 0,0 2 0,0 11 0,-5-5 0,0 0 0,-1 3 0,2-2 0,1-12 0,1-6 0,1-3 0,-5-4 0,1-4 0,-1-1 0,2 13 0,1 0 0,1 4 0,1 2 0,1 13 0,0 11 0,0 7 0,1 8 0,-1 2 0,0 4 0,0 4 0,0 3 0,0 2 0,0 1 0,-5 6 0,-6 1 0,0 0 0,1-2 0,2 0 0,-2-2 0,1-1 0,2 0 0,3-2 0,1 1 0,1 0 0,1-1 0,1 1 0,1-1 0,-1 1 0,0 0 0,1 0 0,-6 0 0,-1-1 0,1 1 0,1 0 0,-5 5 0,2 0 0,1 1 0,1 8 0,2 11 0,6 3 0,1 8 0,1 6 0,0 5 0,-2 3 0,0 2 0,3-4 0,0 0 0,0 0 0,3 0 0,0 2 0,-2 1 0,-2 0 0,4-4 0,-2 0 0,-1-1 0,-1 2 0,3-4 0,0 1 0,3 6 0,4 2 0,-1 6 0,3-4 0,2 5 0,-3-1 0,7-7 0,-3 4 0,1-1 0,2 5 0,5 4 0,2-4 0,0 2 0,1 9 0,3-2 0,0-2 0,4 2 0,-1 1 0,-2-2 0,8 1 0,-2 2 0,3 8 0,3-4 0,7 7 0,2 0 0,-5 0 0,-5 0 0,-1-1 0,0-1 0,2 5 0,-5-1 0,-3-5 0,1-2 0,-3-1 0,2-5 0,-2-6 0,-2 1 0,2 2 0,3 2 0,-1-3 0,-2 3 0,1 2 0,4 1 0,3-2 0,3 5 0,-4 7 0,7 7 0,-3 6 0,0-6 0,1-3 0,-5-3 0,-4-3 0,-10-7 0,-4-2 0,-7-5 0,-3-4 0,2 1 0,-4 1 0,1 0 0,-2-4 0,1 4 0,-2-3 0,2 3 0,-2-2 0,2-8 0,-3 3 0,-2 3 0,-2 0 0,-4-1 0,4-3 0,0-1 0,3-1 0,0 3 0,-2 0 0,3 10 0,-1 4 0,-3-1 0,4 8 0,-2 6 0,3-4 0,-2 11 0,-1 4 0,-3-7 0,3 4 0,-2-4 0,0-8 0,-3-3 0,4 3 0,-1-5 0,-1-1 0,-2 0 0,5-5 0,-2 1 0,5 6 0,-2-4 0,-2 2 0,4 10 0,-3 2 0,-1 6 0,2 9 0,4 15 0,4 2 0,-3 5 0,-2-6 0,2 1 0,1-9 0,-1-4 0,-4-7 0,-3-7 0,2-6 0,-3-9 0,0-3 0,-3-6 0,4-11 0,-1 0 0,-2 3 0,5 5 0,3 3 0,5 0 0,-2-3 0,-3 2 0,2-3 0,-3-3 0,2-3 0,-3-3 0,-2-1 0,2-6 0,-2-2 0,-2 1 0,3 0 0,3 1 0,0 2 0,-3-9 0,-3-11 0,-2-10 0,-2-9 0,-2-5 0,-1-5 0,0-8 0,0-16 0,-1-21 0,1-37 0,-1-63 0,1-57 0,0-32-1147,-5-14 940,-1 4 196,-4 32-65,0 41 76,2 45 0,1 38 0,3 24 0,2 26 0,0 12 0,2 1 0,0 7 0,1-6 1147,-1 0-940,0-8-196,1-6 65,4-11-76,1 5 0,4-2 0,0-2 0,-2 10 0,-1-2 0,2 4 0,-1 8 0,-1-8 0,-2 2 0,3-11 0,5-4 0,-2-3 0,4-3 0,3-6 0,-3 0 0,3 0 0,2-3 0,-4 1 0,2 7 0,-4 7 0,2 8 0,-3 11 0,-4 5 0,2 2 0,-2 1 0,-2-1 0,3-1 0,-1-1 0,3-6 0,-2-6 0,-2 4 0,4 1 0,2 2 0,-1 7 0,-2 6 0,-3 6 0,2 5 0,-2 2 0,-1 3 0,-3-5 0,-1 1 0,-2 0 0,0 0 0,-1 1 0,0 1 0,5 1 0,0 1 0,0 0 0,-1 0 0,-1-6 0,-1-4 0,-1-1 0,-1 1 0,0-3 0,0 2 0,0 3 0,0 2 0,0 2 0,-1 1 0,1 2 0,0-4 0,0 0 0,0-5 0,0-5 0,0 1 0,0-3 0,0 3 0,0 3 0,0-2 0,0 3 0,0 2 0,0 2 0,0 3 0,0 1 0,0 2 0,0 0 0,0 0 0,0 0 0,0 0 0,0 1 0,0-1 0,0 0 0,0 0 0,0-1 0,0 1 0,0 0 0,0 0 0,0 0 0,0-1 0,0 1 0,0 0 0,0 0 0,0 0 0,0 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37.362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32393.29492"/>
      <inkml:brushProperty name="anchorY" value="-93337.15625"/>
      <inkml:brushProperty name="scaleFactor" value="0.5"/>
    </inkml:brush>
  </inkml:definitions>
  <inkml:trace contextRef="#ctx0" brushRef="#br0">1 212 24575,'0'0'0,"9"0"0,19-5 0,20-6 0,25-4 0,16-1 0,11-2 0,12 3 0,4-2 0,0 4 0,-7 3 0,-8-3 0,-8 4 0,5 2 0,0-3 0,8 1 0,2-3 0,-4 2 0,0 2 0,-1 2 0,-1 2 0,-4 2 0,-5 1 0,-10 1 0,-4 0 0,-9 1 0,-1-1 0,-5 1 0,-3-1 0,-4 0 0,-7 0 0,-2 0 0,-7 0 0,-4 0 0,1 0 0,-4 0 0,-1 0 0,-3 0 0,-1 0 0,-2 0 0,-1 0 0,0 0 0,5 0 0,1 0 0,4 0 0,0 0 0,-2 0 0,-1 0 0,-3 0 0,-1 0 0,-2 0 0,0 0 0,-7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57.816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40865.03125"/>
      <inkml:brushProperty name="anchorY" value="-88250.71875"/>
      <inkml:brushProperty name="scaleFactor" value="0.5"/>
    </inkml:brush>
  </inkml:definitions>
  <inkml:trace contextRef="#ctx0" brushRef="#br0">18855 920 24575,'0'0'0,"0"-4"0,-5-2 0,0-5 0,0-4 0,-5 1 0,1-3 0,1-3 0,-2 4 0,0-2 0,3-2 0,2-1 0,1-2 0,2-2 0,1-1 0,1 0 0,1 0 0,-1-1 0,0 1 0,1-1 0,4 1 0,1 0 0,-1-1 0,0 1 0,3 0 0,5 5 0,-1 0 0,3 0 0,4 0 0,2-2 0,-3-1 0,1 4 0,2 5 0,-4-1 0,1 0 0,7 2 0,1-2 0,8-2 0,5-2 0,5-2 0,-1 3 0,8-1 0,2-1 0,6 4 0,2-2 0,-2 5 0,5 4 0,4 3 0,-8 3 0,4 3 0,-4 0 0,4 2 0,-2-1 0,-7 1 0,-2 0 0,-3-1 0,0 0 0,0 1 0,5 4 0,-3 0 0,-1 1 0,5 3 0,-5 5 0,6 4 0,-1 4 0,5 2 0,0 1 0,4 7 0,4 1 0,3-1 0,8 10 0,18 14 0,-3 5 0,9 7 0,3-1 0,-4 4 0,-11-3 0,-6-3 0,-10-10 0,-9-3 0,-6-3 0,-10-5 0,-4 0 0,-6-5 0,0 1 0,-4 3 0,2 3 0,-3-4 0,4 3 0,-3 1 0,-7-4 0,2-3 0,-2 1 0,-1-3 0,-7-3 0,0 3 0,0-3 0,0 5 0,-5-3 0,7-2 0,1 4 0,1 2 0,2-1 0,-6 3 0,0-3 0,0-2 0,0-4 0,1 3 0,1-2 0,-4-2 0,1 4 0,-1-2 0,-3-1 0,1 9 0,-4-2 0,1 4 0,8 2 0,-4-3 0,3 2 0,2 7 0,-6-4 0,2 2 0,0-1 0,-3-3 0,0 0 0,-3 0 0,1-4 0,3 7 0,-4 2 0,3-4 0,2 1 0,-4 0 0,3 1 0,1 11 0,2 13 0,-3 10 0,1 10 0,-4-4 0,-4 4 0,-4 3 0,-2-3 0,-3-9 0,-2-8 0,0-8 0,-1-12 0,0-6 0,1-7 0,-1-2 0,1-4 0,0 2 0,-1 2 0,1 3 0,0 14 0,1 13 0,-1 7 0,0 20 0,0 13 0,0-1 0,0 2 0,-6-17 0,1-12 0,-6-13 0,1-14 0,1-12 0,3-8 0,-4-12 0,2-4 0,2-1 0,1 6 0,-3 6 0,-4 13 0,1 0 0,1 4 0,-3 8 0,-2 1 0,-4 1 0,-3 4 0,-2 0 0,-1-7 0,-1 3 0,-1-2 0,5-5 0,1 3 0,-6 0 0,0 0 0,-2-5 0,1-1 0,4 0 0,2-5 0,0 1 0,0 6 0,-1-3 0,-1-3 0,4 0 0,0-5 0,4-3 0,-1-9 0,0 2 0,-3-1 0,3 0 0,-1-7 0,-2 0 0,4 0 0,-2 1 0,-1 1 0,-3 7 0,0 0 0,-3-4 0,0-1 0,-6-1 0,-6 0 0,4 1 0,-3-6 0,-3 1 0,-14 0 0,-5 7 0,-2-4 0,-11 7 0,-4-1 0,2 1 0,-2-1 0,0-5 0,4-2 0,10-5 0,-1-5 0,4-5 0,13 2 0,6-2 0,8-2 0,3 4 0,3-1 0,0-2 0,1-1 0,-5-2 0,-7-1 0,0-2 0,1 0 0,1 0 0,3 0 0,2 0 0,-4-1 0,0 1 0,2 0 0,1 0 0,1 0 0,-4 0 0,0 0 0,1 0 0,2 0 0,1 0 0,-4 0 0,-5 0 0,1 0 0,1 0 0,2 0 0,3 0 0,2 0 0,1 0 0,2 0 0,0 0 0,0 0 0,0-5 0,0-1 0,-5 1 0,0 1 0,0 1 0,5-5 0,2 2 0,1 0 0,0-4 0,0 2 0,-1 0 0,-1 3 0,-1 1 0,1 2 0,-2 1 0,1 1 0,0 0 0,0 1 0,-1-1 0,1 0 0,-6 1 0,1-6 0,-1-1 0,2 1 0,0 1 0,2-5 0,1 2 0,5-5 0,2 2 0,-1 2 0,-1 1 0,5-2 0,-2 1 0,5-3 0,3-4 0,-1 1 0,3-3 0,2-2 0,2-2 0,2-2 0,2-2 0,1-1 0,0 0 0,0-1 0,1-5 0,-1 0 0,0 0 0,1 1 0,4 2 0,5 1 0,1 0 0,4 2 0,3-6 0,4 1 0,1 5 0,-3 1 0,1 6 0,-5 1 0,1 0 0,1-3 0,2 4 0,3 4 0,1-1 0,-4-2 0,0 3 0,1 3 0,1 2 0,-4-1 0,1 1 0,-4-3 0,1 1 0,2 2 0,2 2 0,2 2 0,-3 7 0,0 2 0,2 0 0,-4 5 0,-4 4 0,1-1 0,1-2 0,-1 3 0,-4 2 0,2-2 0,3 3 0,4-4 0,-3 3 0,-4 1 0,-3 3 0,3 2 0,-4 3 0,4-5 0,-2 1 0,-2 0 0,3-4 0,-2 1 0,4-4 0,-3 2 0,-1 1 0,-3 3 0,3 2 0,3-3 0,0 0 0,-3 2 0,-1 1 0,-4 1 0,-1 2 0,-2 1 0,5-6 0,-1 1 0,0 0 0,-1 1 0,-1 2 0,-1 0 0,-1 1 0,-1 1 0,0 0 0,0 0 0,0 1 0,0-1 0,0 1 0,0-1 0,-1 0 0,1 0 0,0 1 0,0-1 0,0 0 0,0 0 0,0 0 0,-5 1 0,-6-7 0,0 1 0,1 0 0,3 1 0,-4-4 0,3 1 0,-4-5 0,1 2 0,3 1 0,-3-2 0,2 2 0,-4-4 0,3 2 0,1 3 0,-2-3 0,1 2 0,-3-4 0,3 3 0,1 1 0,-2-2 0,-4 2 0,2 2 0,-2 2 0,-3 2 0,-3-4 0,3 1 0,-2-4 0,5 1 0,-1-5 0,-3 3 0,-1 2 0,-7 3 0,-3 2 0,0 2 0,-1-4 0,2 0 0,0 1 0,1 2 0,1-5 0,-4 1 0,-6 1 0,5 2 0,2-4 0,2-5 0,1 2 0,1 1 0,0-3 0,1 3 0,-11 2 0,-6-2 0,-5 1 0,-9 2 0,-3-3 0,0 1 0,1 2 0,1 3 0,-4-5 0,1 3 0,1 0 0,2-4 0,2 2 0,1-4 0,0 1 0,7-2 0,0 1 0,1 3 0,-7 3 0,-2-3 0,-5 1 0,-12 2 0,-9 2 0,-5-4 0,-16 7 0,4 0 0,-7-3 0,-2 0 0,0-4 0,-1-1 0,1-4 0,11-3 0,6 1 0,1-2 0,-7-2 0,-9 3 0,2 3 0,-7-1 0,0-1 0,-5 2 0,5-3 0,2-2 0,-3 3 0,1-2 0,0 3 0,2-2 0,-10-1 0,2-3 0,-6 3 0,-2-2 0,-3-1 0,-12-1 0,-3-3 0,-10 5 0,6-1 0,-2 0 0,3-2 0,-1-1 0,3-2 0,14 0 0,-8-1 0,13 0 0,-10 0 0,0 0 0,-1 0 0,0-1 0,2 1 0,-6 0 0,-14 0 0,-10 0 0,-10 0 0,-2 0 0,-13 0 0,-2 0-970,8 0 1247,-14 0-416,-4 0 139,-16 0 0,1 0 0,-11-10 0,-5-1 0,7 0 0,14 3 0,15 1 0,14 3 0,6 2 0,2 1 0,0 1 0,-19-5 0,-2 0 0,19-5 0,7 1-128,-2-4 164,-12 1-54,-20 2 18,-19 4-1138,10-4 1463,4 2-487,18-4 162,7 2 0,20 2 0,13 2-156,10 2 200,-4 2 845,3-4-1150,-20 1 391,2 0-130,-8 1 0,-5-9 0,-11 0 0,-9 2 0,-2 2 0,-11 2 0,12 3-606,13 2 779,15 2-260,23 0 87,16 0 1146,22 1-1474,8-1 659,9-4-379,10-2 72,-1 1-24,-6-4 777,1 0-999,-1-4 333,0 2-111,1-3 0,2-3 0,5 2 0,2-2 0,5 3 0,10 3 0,4-1 0,3 2 0,7 3 0,-5-4 0,5 3 0,-2 1 0,-1-3 0,3-4 0,0 1 0,4 3 0,-2 2 0,3-2 0,4 2 0,3 2 0,2-4 0,2 2 0,1 1 0,1-3 0,1 1 0,4-3 0,1-4 0,0 2 0,-2 2 0,0 4 0,3-3 0,-1 3 0,-1-4 0,0 2 0,-2 2 0,4-3 0,-1 2 0,-1 2 0,-6-4 0,-2 3 0,5-5 0,-6 3 0,1-4 0,-5-3 0,-6-3 0,2 3 0,-5-7 0,-2-7 0,-8-2 0,-2-5 0,-7-11 0,-5 7 0,-5-2 0,-3-6 0,-3-8 0,-1-7 0,10-5 0,6 0 0,4 8 0,10 4 0,2 4 0,12 2 0,-1 6 0,4 6 0,2 0 0,2 4 0,7-3 0,5-2 0,6 2 0,0-9 0,2-1 0,3 1 0,1 0 0,2 5 0,1-7 0,6-5 0,1-13 0,-1-7 0,16-14 0,-2 2 0,10-6 0,17-8 0,7 7 0,-5 3 0,5 5 0,-5 8 0,1 8 0,-6 13 0,-4 10 0,-5 3 0,2 7 0,-2 5 0,-8 2 0,-1 8 0,-2 6 0,-5 1 0,5 0 0,6 2 0,-3-1 0,6 2 0,-1 3 0,0 2 0,4 4 0,5 1 0,-1 1 0,3 1 0,3 1 0,-3-1 0,2 1 0,-3-1 0,-4 6 0,-4-1 0,-2 6 0,-3 4 0,-2-1 0,0 3 0,0-3 0,-6 2 0,1-3 0,-1-3 0,1 2 0,-3 8 0,0 3 0,2-2 0,1 7 0,-3 0 0,1 1 0,-4 0 0,1-6 0,-3 0 0,-4-2 0,2-4 0,-2 1 0,-2 1 0,3-3 0,-2 1 0,-1 1 0,-2 3 0,-2 2 0,-1 1 0,-2 1 0,1 1 0,-2 1 0,1-1 0,0 1 0,-1 0 0,1-1 0,0 0 0,0 1 0,-5-6 0,-6-6 0,-5-5 0,-4-4 0,2-3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00.568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22600.43555"/>
      <inkml:brushProperty name="anchorY" value="-92921.17969"/>
      <inkml:brushProperty name="scaleFactor" value="0.5"/>
    </inkml:brush>
  </inkml:definitions>
  <inkml:trace contextRef="#ctx0" brushRef="#br0">1 1 24575,'0'0'0,"0"9"0,16 29 0,10 20 0,22 57 0,18 46 0,12 47 0,5 26-1147,3 35 787,-11-4-754,-12-1 656,-12-13 490,-5-6-130,-13-27-839,-5-20 1205,-4-13-402,-1-7 134,-6-13 0,1-16 0,-5-20 0,-3 2 1147,1-2-1431,-2-10 1582,-3 5-472,-1 0 132,-2-7-1115,-2-20 317,-1-5-160,0-7 0,0-15 0,-1-2 0,1-7 0,0-4 0,-1-3 0,1-6 0,0-2 0,0 6 0,0-5 0,0 1 0,0 1 0,-5 1 0,0 0 0,-1 7 0,-3-5 0,0 5 0,2 5 0,2-5 0,1-1 0,2-2 0,1-2 0,1 0 0,0 0 0,0 0 0,1 5 0,-6 0 0,0 1 0,-1 4 0,2-7 0,1 0 0,1-3 0,-4 0 0,0-1 0,1 1 0,0-6 0,2 0 0,2-4 0,0 5 0,0-3 0,1-4 0,1 2 0,-1-4 0,0-3 0,0-3 0,0-2 0,0-2 0,0-2 0,0 0 0,0 5 0,0 0 0,0 5 0,0 5 0,0-1 0,0-3 0,0-2 0,0-3 0,0-2 0,0-3 0,0 0 0,0-1 0,-5-11 0,0-11 0,0-5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12T01:24:21.91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1037 4684,'107'-50,"179"-91,197-90,1261-527,-1266 574,-78 49,-112 50,568-88,-620 139,403-47,-531 70,1 4,136 11,-243-4,-1 0,1 0,0 0,0 0,0 1,0-1,0 1,0-1,0 1,-1-1,1 1,0 0,0 0,-1 0,1 0,-1 0,1 1,-1-1,3 3,-4-3,1 0,-1 0,0 1,0-1,0 0,0 0,0 1,0-1,0 0,0 0,0 1,-1-1,1 0,0 0,-1 0,1 1,-1-1,1 0,-1 0,0 0,1 0,-2 1,-7 8,0 0,0-1,-1 0,0 0,-12 6,-351 226,-30-11,350-200,-360 197,-1454 719,1521-775,124-62,-437 221,24 41,132-24,-647 581,876-648,263-267,0 2,-10 18,-10 13,25-41,9-12,12-17,4 2,0 0,1 1,2 2,28-21,-1 0,210-159,156-83,226-98,2762-1278,-2615 1343,-80 59,-88 53,-68 36,-62 27,-63 29,711-109,-831 182,531 6,-769 33,81 4,-149-5,1 0,0 0,0 1,-1-1,1 0,0 1,-1 0,1-1,-1 1,1 0,0-1,-1 1,0 0,1 0,-1 0,0 1,1-1,1 2,-3-2,0 0,0 0,1 0,-1 0,0 1,0-1,0 0,0 0,0 0,0 0,-1 0,1 0,0 0,-1 0,1 0,0 0,-1 0,1 0,-1 0,0 0,1 0,-1-1,0 1,1 0,-1 0,0-1,0 1,0 0,1-1,-1 1,0-1,-2 1,-8 8,-1-2,-1 0,0 0,0-2,0 1,-24 5,-7 4,-141 47,-113 35,-132 51,-99 45,-66 32,-1482 645,33 153,404 6,84 115,819-532,712-590,1 1,1 0,1 2,1 1,2 1,-19 32,25-41,232-214,-179 163,347-282,236-168,192-104,188-72,197-55,2231-966,-2365 1256,-113 80,-76 71,-68 54,-82 46,-62 35,-63 29,-67 25,-68 21,-72 19,-69 15,-308 27,341-20,-10 26,-330-3,-5 0,1 0,22 6,-36-7,-1 0,0 0,1 0,-1 0,0 0,1 0,-1 0,0 0,1 0,-1 0,0 0,0 1,1-1,-1 0,0 0,1 0,-1 0,0 1,0-1,0 0,1 0,-1 1,0-1,0 0,0 0,1 1,-1-1,0 0,0 1,0-1,0 0,0 0,0 1,0-1,0 0,0 1,0-1,0 0,0 1,0-1,0 0,0 1,0-1,0 0,0 1,0-1,0 0,0 1,0-1,-1 0,1 0,0 1,0-1,0 0,-1 0,1 1,0-1,0 0,-1 0,1 1,-25 15,-21 3,-83 25,65-25,-273 85,-218 67,-172 69,-123 65,-850 406,51 139,911-407,-1563 1148,130 134,1652-1292,53-29,55-30,-199 251,47 30,482-558,-638 791,647-793,-98 176,165-262,1 0,-1 0,2 0,0 1,0 0,0 0,1 0,1 0,0 0,0 18,5-17,4-14,17-28,-23 27,71-100,124-160,222-249,247-248,195-155,592-496,104 92,-526 562,446-204,29 77,907-382,43 120,-1515 729,-62 44,-105 62,-132 67,-126 64,-111 51,-99 43,105-8,210-64,-441 86,-178 72,1 0,-1 1,1-1,-1 1,1-1,-1 1,1 0,-1-1,1 1,-1 1,1-1,0 0,-1 1,1-1,-1 1,3 1,-4-2,1 1,-1 0,0 0,0 0,0 0,0 0,-1 0,1 0,0 0,0 0,-1 0,1 1,0-1,-1 0,1 0,-1 1,0-1,1 0,-1 1,0-1,0 0,0 1,0-1,0 1,0-1,0 0,-1 1,1-1,0 0,-1 1,0 1,0 1,-1 0,0-1,1 1,-1-1,-1 1,1-1,0 0,-1 0,0 0,0 0,1 0,-5 2,-47 31,24-18,-249 159,-109 67,-239 155,-169 110,-77 54,-1864 1238,1451-952,-1423 956,751-453,1185-815,-669 484,48 34,888-637,-590 628,331-190,37 27,356-382,359-485,1 2,1 0,1 0,1 1,0 0,2 1,-7 21,14-38,-1 6,2-9,-1 0,1 0,0 0,-1 0,1 0,-1 0,1-1,-1 1,1 0,0 0,-1 0,1-1,-1 1,1 0,-1-1,1 1,-1-1,1 1,-1 0,0-1,1 1,-1-1,0 1,1-1,0 0,68-76,163-182,234-262,224-228,170-151,1603-1434,260 253,-378 673,96 183,-1309 727,-53 70,-76 66,-100 64,-86 48,-73 34,-67 17,-54 8,-54 3,-56 12,-54 13,-56 22,-72 24,-193 67,284-91,-355 126,-50 13,-12 5,-27 12,-115 45,77-36,-171 72,-149 65,-162 75,-125 59,-107 68,-78 69,-771 440,10 24,1105-612,348-195,-2719 1535,1300-705,19 30,587-322,97-34,101-40,89-22,86-22,73-21,71-36,72-50,67-54,58-58,-414 487,565-653,107-123,0 0,-1 0,1 0,0 0,1 0,-1 1,0-1,0 0,0 1,1-1,-1 0,1 1,-1-1,1 1,-1-1,1 3,10-6,17-16,98-88,216-188,287-228,197-147,2084-1561,510 13,-2293 1604,1405-546,747 21,-1200 554,-687 313,-1348 266,1 2,71 4,-106-1,0 0,1 0,-1-1,0-1,0 0,0 0,9-4,62-28,-27 10,363-135,-256 112,-25 9,38-20,293-94,-394 129,-35 10,1 1,1 2,50-7,-85 17,4 1,-30 13,-97 50,-218 104,-242 119,-232 115,-127 69,-2966 1629,3016-1583,-4142 2800,4650-3031,53-31,-705 691,967-878,25-25,-73 61,96-95,15-9,0 1,1 0,-1-1,0 1,0 0,1 0,-1 0,0 0,1 1,-1-1,1 0,0 1,-1-1,1 1,0-1,-1 2,2-2,0-1,0 0,-1 0,1 0,0 0,0 1,0-1,0 0,0 0,0 0,0 0,0 1,0-1,0 0,0 0,0 0,0 1,0-1,0 0,0 0,0 0,0 0,0 1,1-1,-1 0,0 0,0 0,0 0,0 0,0 1,0-1,0 0,1 0,-1 0,0 0,0 0,0 0,0 0,0 1,1-1,-1 0,0 0,0 0,0 0,0 0,1 0,-1 0,0 0,0 0,0 0,1 0,-1 0,0 0,0 0,0 0,0 0,1 0,-1 0,0-1,0 1,0 0,13-9,76-87,381-394,80-45,186-144,1747-1424,-1742 1542,-77 97,-76 101,-214 159,8 17,448-152,320-26,17 52,866-177,-1454 349,-199 47,-289 71,0 5,1 4,186-5,-151 21,-126-2,0 0,0 0,0 0,0 0,0 0,1 0,-1 1,0-1,0 0,0 1,0-1,0 1,0-1,0 1,0 0,0-1,0 1,0 0,0 0,-1 0,1-1,0 1,0 1,-1 0,1 0,-1-1,0 1,0 0,-1-1,1 1,0 0,0-1,-1 1,1-1,-1 1,0-1,1 1,-1-1,0 1,0-1,0 1,0-1,-1 2,-14 18,-1-1,0 0,-2-2,-20 17,-22 20,-175 168,-157 153,-190 182,-2139 2119,1774-1699,-1011 1017,-74-110,1690-1600,233-203,-21 20,113-84,-27 34,29-33,-30 30,145-154,161-148,235-222,204-191,1223-1085,91 89,-1407 1209,-54 77,-204 165,472-211,409-48,-628 290,1098-181,-1642 355,-1 3,64 4,-110-2,0 0,0-1,0 1,0-2,0 0,0 0,16-8,-13 6,-1 0,1 0,0 2,15-3,-11 2,4 2,-23 4,0 0,1-1,-1 1,0 0,0-1,0 1,0-1,0 0,0 0,-1 0,-2 1,-280 179,272-172,-271 195,-86 93,-86 111,-593 651,38 56,657-720,-182 213,-441 476,847-957,-51 57,160-158,22-26,-1 0,0 0,0 1,0-1,0 0,0 0,0 0,0 0,0 0,1 0,-1 0,0 0,0 0,0 0,0 0,0 0,0 0,0 0,0 0,0 1,0-1,0 0,0 0,0 0,1 0,-1 0,0 0,0 0,0 0,0 0,0 1,0-1,0 0,0 0,0 0,0 0,0 0,0 0,0 0,0 1,0-1,0 0,-1 0,1 0,0 0,0 0,0 0,0 0,47-34,-18 12,136-103,134-99,135-99,125-85,1008-679,-1084 785,706-325,-136 214,-814 340,2 11,370-47,-559 103,0 1,0 3,83 7,-132-4,0-1,-1 0,1 1,0 0,0-1,0 1,0 0,0 0,-1 1,1-1,-1 1,5 2,-6-3,-1 0,1 1,-1-1,1 0,-1 0,1 0,-1 0,0 1,1-1,-1 0,0 0,0 1,0-1,0 0,0 1,0-1,-1 0,1 0,0 0,-1 1,1-1,-1 0,1 0,-1 0,1 0,-1 0,0 1,1-1,-1-1,0 1,0 0,-1 1,-24 28,-45 43,21-24,-348 345,199-199,-554 456,700-607,17-14,-1-1,-74 44,97-66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6-12T01:24:31.557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3762,'9'32,"29"76,27 83,37 110,42 210,10 103,-4 88,-23 10,-33 5,-14 40,-17-16,-10-52,-5-16,-7-27,-5-49,4-32,9-28,5-42,11-21,-1-47,-2-38,-8-31,-4-51,-5-54,-12-58,-5-52,-9-47,-7-43,-6-54,23-200,65-493,47-333,75-291,90-210,73-33,80 18,72 62,57 91,10 162,4 138,-32 175,-74 198,-77 167,-91 169,-88 144,-81 109,-62 75,-49 52,-31 29,-19 21,-10 5,-11 11,-19 44,-57 75,-198 237,-142 159,-112 136,-78 111,-13 36,32-19,58-63,82-102,72-72,81-74,69-74,57-52,41-29,26-25,13-1,16-7,20-27,14-18,17-34,16-48,17-58,16-55,6-41,6-32,18-25,65-37,207-128,221-158,251-208,137-139,10-51,-59 30,-115 86,-144 110,-150 128,-139 121,-123 106,-96 80,-64 62,-66 61,-93 85,-259 226,-263 208,-175 106,-134 69,15-29,47-64,135-101,160-108,160-105,149-105,124-90,90-69,71-50,71-32,234-19,332-33,477-118,379-134,244-132,142-106,16-83,-92-43,-223 18,-272 56,-318 104,-309 130,-266 119,-206 108,-157 88,-149 85,-196 128,-256 145,-212 114,-97 64,-85 76,26 10,31 7,77-34,128-73,136-75,147-99,143-97,132-101,261-211,335-241,346-242,270-174,13-3,-119 95,-198 147,-224 156,-211 134,-174 105,-155 63,-189 20,-238-3,-321-3,-175 4,-71 1,45 6,70-1,114 0,132 2,125-4,128-1,108 2,88 1,68 2,50 1,43 0,124-56,292-143,365-136,304-69,178 0,13 64,-112 90,-141 75,-200 71,-225 59,-209 41,-174 27,-128 13,-99 7,-132 8,-277 32,-345 73,-208 51,-87 31,-6 6,103-21,165-25,199-37,200-41,176-37,168-31,290-48,355-58,270-57,168-39,21-30,-113-7,-166 12,-203 31,-198 41,-161 37,-118 31,-92 26,-97-3,-152-22,-281-44,-205-13,-127 13,-15 29,51 38,104 28,146 22,153 12,147 8,116 3,83-5,55-3,38-1,39 0,88 4,279 15,407 36,251 22,149 34,-1 20,-73 15,-166-4,-209-17,-209-25,-200-29,-158-27,-114-20,-76-14,-54-9,-132 71,-233 162,-247 197,-148 164,-30 87,49 31,126-53,143-75,159-98,139-113,115-85,87-55,63-54,37-35,43-15,21-21,2-24,-11-23,-26-20,-29-23,-25-18,-19-14,-17-4,-17 1,-34 8,-70 40,-135 79,-92 59,-8 11,42-21,65-37,75-45,102-48,135-51,109-40,48-18,-6-5,-38 9,-51 12,-64 17,-96 38,-207 98,-184 95,-72 39,26-14,83-43,104-58,122-79,231-173,432-343,404-351,265-255,23-58,-134 68,-233 184,-258 222,-230 217,-181 182,-127 135,-86 86,-42 49,-59 21,-74 22,-68 15,-56 2,-20-3,-5-5,31-14,48-18,57-14,57-11,51-9,40-9,31-8,22-6,23-18,73-79,347-321,417-332,306-191,197-70,-5 86,-155 186,-240 214,-235 185,-227 149,-190 111,-146 76,-102 42,-65 23,-41 8,-65 27,-207 116,-225 123,-254 151,-141 88,-29 27,63-24,95-44,52-30,69-48,100-67,112-78,122-80,113-71,97-60,74-47,56-30,46-24,77-31,157-47,234-23,129 7,18 39,-73 39,-119 40,-124 29,-118 13,-87 3,-63-2,-41-4,-21-5,-9-4,0 1,7 8,15 15,47 86,70 109,63 86,36 40,4-18,-27-57,-37-71,-46-70,-41-59,-33-42,-22-27,-19-10,-18-1,-13 10,-32 21,-27 37,-16 20,-11 19,7 5,12 2,16-5,18-16,20-5,23 14,33 17,65 42,86 39,84 12,88-7,43-28,-8-44,-48-45,-64-40,-72-33,-61-18,-56-8,-58 2,-73 18,-138 47,-118 46,-36 28,21 11,54-10,71-21,72-25,59-22,39-17,27-10,15-8,9-7,2-2,17-9,71-9,98-10,101-28,40-26,-7-15,-51-2,-68 8,-66 8,-57 6,-54 10,-72 9,-128 29,-169 57,-77 39,-9 28,45 8,81-12,87-19,79-20,56-22,40-14,26-8,14-8,6-3,0-3,-2 2,-8-2,-17-34,-74-177,-209-384,-174-279,-106-123,-88-39,-2 78,54 139,78 153,84 143,102 133,88 113,69 76,59 51,43 42,28 19,24 10,14 3,6 9,2 0,-1-3,-2 0,-3-4,-7-4,-7-8,-2 4,1 6,-3 5,-4 0,-2 1,-4 2,-6 2,-7 1,-3 2,-2-4,-13-1,-20-13,-18-3,-13-2,-1 2,4 6,5 0,7 4,-5-1,-12-12,-23-6,-18-11,-18-16,-3-13,13-1,16-4,22 8,27 6,29 9,30 14,24 18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51.1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3371 811 24575,'-37'2'0,"-52"9"0,27-3 0,10 1 0,1 2 0,1 2 0,-66 27 0,12-5 0,-38 1 0,-5 0 0,88-19 0,-69 9 0,18-4 0,-44 14 0,-230 46 0,312-74 0,0-3 0,-103-6 0,59-2 0,87 2 0,1-2 0,-1-1 0,1-1 0,0-2 0,0 0 0,0-2 0,1-1 0,-44-24 0,26 9 0,1-2 0,2-1 0,0-3 0,-39-38 0,52 40 0,1-1 0,1-1 0,2-2 0,-40-67 0,35 45 0,3-1 0,-32-94 0,25 21 0,-9-24 0,30 113 0,9 25 0,0 0 0,-1 1 0,-1-1 0,0 1 0,-11-16 0,16 27 0,-1 1 0,0-1 0,0 1 0,0 0 0,0-1 0,-1 1 0,1 0 0,0 0 0,-1 1 0,0-1 0,1 0 0,-1 1 0,0 0 0,0 0 0,1 0 0,-1 0 0,0 0 0,0 0 0,0 1 0,-1-1 0,1 1 0,0 0 0,0 0 0,0 0 0,0 0 0,0 1 0,0-1 0,0 1 0,0 0 0,0 0 0,-5 2 0,1 0 0,0 1 0,0 0 0,1 1 0,-1 0 0,1 0 0,0 0 0,-9 11 0,-19 15 0,28-26 0,0 0 0,0 1 0,0-1 0,0 1 0,1 0 0,0 1 0,1-1 0,-1 1 0,1 0 0,0 0 0,1 0 0,0 1 0,0-1 0,0 1 0,-1 8 0,3-10 0,1 0 0,0 0 0,-1 0 0,2 0 0,-1 0 0,1 0 0,0 0 0,0 0 0,0 0 0,1-1 0,0 1 0,0 0 0,1-1 0,-1 0 0,1 1 0,1-1 0,-1 0 0,1 0 0,-1-1 0,9 8 0,7 11 0,0 0 0,-2 1 0,0 1 0,-2 1 0,19 42 0,-30-60 0,-1 1 0,0 0 0,0 0 0,-1 0 0,0 0 0,0 1 0,-1-1 0,0 0 0,-1 1 0,0-1 0,-1 0 0,0 1 0,0-1 0,-1 0 0,0 1 0,0-1 0,-1 0 0,-1-1 0,1 1 0,-1-1 0,-1 1 0,1-1 0,-12 13 0,-10 14 0,-39 70 0,60-95 0,1 0 0,0 1 0,1-1 0,-3 13 0,-10 28 0,-4 0-1365,12-28-5461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57.4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678 216 24575,'-1'-3'0,"0"-1"0,-1 1 0,1 0 0,-1 0 0,1 0 0,-1 0 0,0 0 0,0 0 0,-1 0 0,1 0 0,0 1 0,-1-1 0,0 1 0,1 0 0,-6-3 0,-6-7 0,-3-3 0,-1 1 0,0 1 0,0 1 0,-1 0 0,-1 1 0,0 2 0,0 0 0,-42-12 0,38 12 0,0 0 0,-42-9 0,59 17 0,1 0 0,-1 0 0,0 0 0,0 1 0,1 0 0,-1 0 0,0 1 0,1 0 0,-1 0 0,0 1 0,-8 3 0,13-5 0,0 1 0,1 0 0,-1-1 0,1 1 0,-1 0 0,1 0 0,-1 0 0,1 0 0,0 0 0,-1 0 0,1 1 0,0-1 0,0 0 0,0 1 0,0-1 0,0 0 0,0 1 0,0-1 0,1 1 0,-1 0 0,0-1 0,1 1 0,-1 0 0,1-1 0,0 1 0,-1 0 0,1-1 0,0 1 0,0 0 0,0 0 0,1-1 0,-1 1 0,0 0 0,0-1 0,2 4 0,-1-2 0,0 0 0,1-1 0,-1 1 0,1 0 0,-1 0 0,1-1 0,0 1 0,0-1 0,0 0 0,1 0 0,-1 1 0,1-2 0,-1 1 0,1 0 0,-1 0 0,1-1 0,0 1 0,0-1 0,3 1 0,2 0 0,-1 0 0,1 0 0,-1 1 0,0 0 0,0 1 0,0-1 0,0 1 0,0 0 0,-1 1 0,0 0 0,7 6 0,15 14 0,11 14 0,-1 0 0,-28-29 0,0 0 0,0 0 0,15 21 0,-23-28 0,0 0 0,-1 1 0,1-1 0,-1 0 0,1 0 0,-1 1 0,0-1 0,-1 1 0,1-1 0,0 1 0,-1-1 0,0 1 0,0 0 0,0-1 0,0 1 0,0-1 0,-1 1 0,0-1 0,-2 7 0,2-7 0,-1 0 0,0-1 0,0 1 0,0-1 0,0 0 0,-1 1 0,1-1 0,-1 0 0,1 0 0,-1 0 0,0-1 0,1 1 0,-1-1 0,0 1 0,0-1 0,0 0 0,0 0 0,0-1 0,-1 1 0,1 0 0,0-1 0,0 0 0,-4 0 0,-10 1 0,0-1 0,-33-3 0,-12-11 0,46 10 0,0 0 0,-26-3 0,0 5 0,-71 4 0,111-1 0,-1-1 0,0 1 0,1-1 0,-1 1 0,1 0 0,-1 0 0,1 0 0,0 0 0,-1 1 0,1-1 0,0 1 0,0-1 0,0 1 0,0 0 0,0 0 0,0-1 0,1 1 0,-3 4 0,3-5 0,0 0 0,1 1 0,0-1 0,-1 0 0,1 0 0,0 0 0,-1 0 0,1 1 0,0-1 0,0 0 0,0 0 0,0 0 0,0 1 0,0-1 0,0 0 0,1 0 0,-1 0 0,0 1 0,1-1 0,-1 0 0,1 0 0,-1 0 0,1 0 0,0 0 0,-1 0 0,1 0 0,0 0 0,0 0 0,-1 0 0,1 0 0,0-1 0,0 1 0,0 0 0,0 0 0,0-1 0,0 1 0,0-1 0,1 1 0,-1-1 0,0 0 0,2 1 0,7 3 0,0-2 0,0 1 0,1-1 0,-1-1 0,0 1 0,15-2 0,-11 1 0,0 0 0,0 0 0,13 5 0,-14-3 0,0 2 0,-1-1 0,0 2 0,0 0 0,-1 0 0,0 1 0,0 1 0,16 13 0,-23-18 0,-1 0 0,1 0 0,-1 1 0,0-1 0,0 1 0,0 0 0,-1 0 0,1 0 0,-1 0 0,0 0 0,0 0 0,-1 1 0,1-1 0,-1 1 0,0-1 0,0 1 0,0 0 0,-1-1 0,1 1 0,-1 0 0,0-1 0,-1 1 0,1 0 0,-1-1 0,0 1 0,0-1 0,-3 7 0,3-8 0,-1 1 0,0 0 0,0-1 0,0 0 0,-1 1 0,1-1 0,-1 0 0,0 0 0,0 0 0,0-1 0,0 1 0,0-1 0,-5 3 0,-3 1 0,-1-1 0,1 0 0,-13 3 0,-29 13 0,51-20 0,-1 1 0,1 0 0,0 0 0,0 0 0,0 0 0,0 0 0,0 0 0,0 1 0,1-1 0,-1 1 0,1-1 0,-1 1 0,0 5 0,-12 42 0,1-2 0,8-37 0,1 0 0,-1 1 0,2-1 0,0 1 0,-3 18 0,6-30 0,0 1 0,0-1 0,-1 0 0,1 0 0,0 1 0,0-1 0,0 0 0,0 1 0,0-1 0,0 0 0,0 1 0,0-1 0,0 0 0,1 1 0,-1-1 0,0 0 0,0 1 0,0-1 0,0 0 0,0 0 0,0 1 0,1-1 0,-1 0 0,0 1 0,0-1 0,1 0 0,-1 0 0,0 0 0,0 1 0,0-1 0,1 0 0,-1 0 0,0 0 0,1 0 0,-1 1 0,12-6 0,12-16 0,-23 20 0,14-15 0,0 1 0,2 1 0,21-15 0,-30 24 0,0 1 0,0 0 0,0 0 0,1 1 0,-1 0 0,1 1 0,0 0 0,0 0 0,0 0 0,14 1 0,348 0 0,-164 3 0,-184 0 0,0 0 0,0 1 0,0 1 0,-1 2 0,1 0 0,-1 1 0,0 1 0,21 12 0,-14-8 0,44 13 0,19 7 0,-12-5 0,-60-22 0,-1 1 0,0 1 0,29 16 0,60 31 0,-78-39 0,43 14 0,-2-1 0,-4-1 0,0-4 0,105 23 0,-152-41 0,79 20 0,270 52 0,-311-67 0,-1 2 0,71 24 0,-103-29 0,1-1 0,0-1 0,53 2 0,82-9 0,-60 0 0,-61 2 0,31 1 0,-1-3 0,0-3 0,89-17 0,-149 19 0,40-8 0,0-2 0,66-27 0,9-24 0,-58 33 134,-13 8-1633,-33 13-5327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5:01.8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0 155 24575,'109'0'0,"-1"4"0,0 5 0,136 30 0,-167-25 0,88 5 0,25 4 0,-142-15 0,248 35 0,-137-20 0,-127-17 0,38 12 0,-46-10 0,1-2 0,0 0 0,29 2 0,349-5 0,-214-5 0,-153 2 0,-1-2 0,0-1 0,0-1 0,0-3 0,-1 0 0,0-2 0,0-2 0,49-23 0,-27 10 0,-30 13 0,0-1 0,-1-1 0,37-25 0,-7 0 0,-30 22 0,30-26 0,-32 24 0,1 1 0,0 2 0,44-22 0,-45 25 0,-17 9 0,0 0 0,0 1 0,-1-1 0,2 1 0,-1 0 0,0 1 0,0 0 0,0 0 0,13 0 0,-17 1 0,1 0 0,-1 0 0,0 1 0,0-1 0,0 1 0,0-1 0,0 1 0,0 0 0,0 0 0,0 0 0,0 0 0,0 1 0,0-1 0,-1 0 0,1 1 0,0-1 0,-1 1 0,1-1 0,-1 1 0,0 0 0,1 0 0,-1 0 0,0 0 0,0 0 0,0 0 0,-1 0 0,1 0 0,0 0 0,-1 0 0,1 0 0,-1 4 0,4 29 0,-2 1 0,-1 0 0,-9 70 0,7-97 0,-1-1 0,0 0 0,0 1 0,-1-1 0,0 0 0,0 0 0,-1-1 0,0 1 0,0-1 0,-6 8 0,-6 5 0,-34 34 0,33-38 0,20-18 0,1-1 0,-1 0 0,1 1 0,-1 0 0,1 0 0,0 0 0,0 0 0,0 0 0,0 1 0,0 0 0,0 0 0,0 0 0,0 0 0,0 0 0,1 1 0,-1 0 0,0 0 0,0 0 0,1 1 0,-1-1 0,0 1 0,0 0 0,0 0 0,0 0 0,0 1 0,0 0 0,5 2 0,-3-1 0,-1 0 0,1 0 0,-1 0 0,0 1 0,0 0 0,0 0 0,0 0 0,-1 1 0,1-1 0,-1 1 0,-1 0 0,1 0 0,-1 1 0,1-1 0,-2 1 0,1-1 0,-1 1 0,3 7 0,-2 40 0,-4-47 0,1 1 0,0-1 0,0 1 0,1-1 0,0 0 0,0 1 0,0-1 0,1 0 0,0 1 0,0-1 0,5 9 0,-2-7-105,0 2 0,0-1 0,0 0 0,-2 1 0,1 0 0,-1 0 0,0 0 0,-1 0 0,0 1 0,-1-1 0,0 0 0,-1 17 0,0-4-6721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40.2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1121 1203 24575,'-4'-1'0,"0"1"0,0-1 0,0 0 0,-1 0 0,1 0 0,0-1 0,0 0 0,-6-3 0,-5-2 0,-346-184 0,139 67 0,218 122 0,-175-98 0,149 81 0,1-1 0,1-2 0,-44-43 0,58 52 0,1-1 0,1-1 0,0 0 0,1-1 0,0 0 0,2 0 0,0-1 0,-12-31 0,15 28 0,-1 1 0,-4-31 0,10 43 0,1 0 0,-1 0 0,1 0 0,1 1 0,-1-1 0,1 0 0,0 0 0,1 0 0,0 1 0,0-1 0,3-7 0,3-1 0,1 1 0,0 1 0,0-1 0,2 1 0,-1 1 0,2 0 0,0 0 0,0 1 0,1 1 0,0 0 0,1 1 0,0 0 0,0 1 0,22-9 0,15-3 0,0 1 0,1 4 0,58-11 0,-44 14 0,0 3 0,1 2 0,0 4 0,1 3 0,110 13 0,-127-7 0,-2 1 0,1 3 0,88 30 0,-118-30 0,-1 0 0,0 2 0,-1 0 0,30 26 0,19 13 0,-42-33 0,-2 2 0,0 1 0,21 24 0,31 28 0,-28-28 0,-1 2 0,66 90 0,-17-19 0,-77-95 0,-1 0 0,0 1 0,20 40 0,-29-47 0,0 1 0,-1-1 0,-1 1 0,-1 1 0,0-1 0,3 29 0,-8-40 8,0 0-1,-1 0 1,0 0-1,0-1 1,0 1-1,-1 0 1,1-1-1,-2 1 1,1-1-1,-1 0 1,0 1-1,0-1 1,-1-1-1,1 1 1,-6 6-1,3-6-131,1 1 0,-1-1 1,-1 0-1,1 0 0,-1-1 0,0 0 1,0 0-1,0-1 0,-1 0 0,0 0 1,-14 5-1,2-4-6702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42.1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135 390 24575,'-2'0'0,"0"0"0,0-1 0,0 1 0,0-1 0,0 0 0,1 1 0,-1-1 0,0 0 0,0 0 0,1 0 0,-1-1 0,0 1 0,1 0 0,-3-3 0,-20-25 0,18 22 0,-3-5 0,0-1 0,0 0 0,2-1 0,-1 0 0,2 0 0,0 0 0,0-1 0,-5-24 0,9 30 0,1 1 0,0-1 0,0 0 0,1 1 0,0-1 0,1 0 0,0 1 0,0-1 0,1 0 0,0 1 0,0-1 0,1 1 0,0 0 0,0 0 0,1 0 0,9-13 0,-11 18 0,-1 0 0,1 1 0,0 0 0,0-1 0,1 1 0,-1 0 0,0 0 0,1 0 0,-1 1 0,1-1 0,-1 1 0,1-1 0,0 1 0,0 0 0,0 0 0,0 0 0,0 0 0,0 0 0,0 1 0,0-1 0,0 1 0,0 0 0,0 0 0,0 0 0,0 1 0,0-1 0,0 1 0,0-1 0,0 1 0,0 0 0,0 0 0,0 0 0,0 1 0,-1-1 0,5 3 0,3 3 0,-1-1 0,0 1 0,0 0 0,-1 1 0,0 0 0,0 0 0,0 0 0,9 17 0,-13-16 0,0 0 0,0 0 0,-1 0 0,0 0 0,-1 1 0,0 0 0,-1-1 0,1 12 0,4 20 0,-1-15-1365,-1-3-5461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17.403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13475.86719"/>
      <inkml:brushProperty name="anchorY" value="-62046.89453"/>
      <inkml:brushProperty name="scaleFactor" value="0.5"/>
    </inkml:brush>
  </inkml:definitions>
  <inkml:trace contextRef="#ctx0" brushRef="#br0">81 1220 24575,'0'0'0,"0"-4"0,0-8 0,-5-4 0,0-4 0,-6-3 0,1-3 0,2-1 0,1 0 0,3-5 0,-4 4 0,1 2 0,2-5 0,0 0 0,2 1 0,2 0 0,0 1 0,1 1 0,0 1 0,0 1 0,0-1 0,6 7 0,0-1 0,5 1 0,-1-2 0,-2-1 0,-1-1 0,2 4 0,4 0 0,-1-1 0,3 4 0,3 0 0,3-2 0,-3-2 0,2 3 0,0 4 0,2-5 0,2-3 0,0 3 0,2 4 0,0 0 0,0 3 0,-4-2 0,-1 2 0,0 4 0,0 2 0,3 2 0,0 2 0,-4-3 0,0-1 0,1 2 0,1 0 0,1-4 0,1 1 0,2-4 0,0 1 0,0 1 0,0 3 0,0 2 0,1 2 0,5 1 0,-1 0 0,6 2 0,4-1 0,0 0 0,-4 1 0,-2-1 0,-3 0 0,3 0 0,3 0 0,-1 0 0,4 0 0,3 0 0,-2 0 0,-4 0 0,-3 0 0,2 0 0,-2 0 0,-3 5 0,-1 1 0,3-1 0,4 5 0,0 3 0,-3 0 0,-1-2 0,-3 2 0,-2-2 0,-2 3 0,0 2 0,4-1 0,0-4 0,-5 3 0,-1-4 0,-1-2 0,-1 3 0,1 2 0,1 0 0,0-3 0,0 3 0,-4 2 0,5 4 0,5-3 0,2-3 0,0 2 0,4 1 0,-1 3 0,-2-3 0,3 3 0,-1-5 0,-2 3 0,2 1 0,4 2 0,4 2 0,-1-3 0,6-4 0,-2 5 0,1 2 0,1-2 0,-10 0 0,1 1 0,6-3 0,-3 0 0,3 1 0,2 2 0,-4 2 0,6-4 0,-4 1 0,-4-4 0,7 0 0,0 2 0,-3-3 0,2 2 0,-1 1 0,2 3 0,-4-3 0,0 1 0,1-4 0,2 1 0,-4-3 0,1 1 0,-4-2 0,-4-3 0,-3 2 0,-4-2 0,-2-2 0,-1-2 0,-2-2 0,6 4 0,0-1 0,0-1 0,4 0 0,5-2 0,9-2 0,9 0 0,13-1 0,2 0 0,3 0 0,7 0 0,-9 0 0,-5-1 0,-12 1 0,-10 0 0,-4 0 0,-5 0 0,0 0 0,-3-5 0,-2-1 0,-2 1 0,-8-5 0,-1 1 0,-1 2 0,-4-4 0,0 2 0,1-4 0,-3-2 0,-4-5 0,-3-2 0,-3-2 0,-3-7 0,-11-1 0,-7-6 0,-1 2 0,-3 0 0,-2-2 0,-2-3 0,4 1 0,-5 3 0,-2 3 0,0 2 0,-1-2 0,-5-4 0,0-4 0,-4 1 0,-5 3 0,2 2 0,1 4 0,5 3 0,2 1 0,3 2 0,1 5 0,2 7 0,0-1 0,0-1 0,1-2 0,-1 2 0,-5-2 0,5-1 0,0-2 0,1 3 0,0-1 0,0 4 0,-1-1 0,1 3 0,-1-2 0,0 3 0,5-2 0,0 3 0,1-3 0,-2 2 0,4-2 0,-1 3 0,4 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43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4 318 24575,'-1'-66'0,"-1"32"0,2 0 0,1 0 0,6-35 0,-6 65 0,-1-1 0,1 0 0,0 1 0,1-1 0,-1 1 0,1-1 0,0 1 0,0 0 0,0 0 0,1 0 0,-1 0 0,1 0 0,0 0 0,0 1 0,0-1 0,1 1 0,6-5 0,-10 7 0,1 1 0,-1 0 0,1 0 0,0 0 0,-1-1 0,1 1 0,-1 0 0,1 0 0,0 0 0,-1 0 0,1 0 0,-1 0 0,1 0 0,0 0 0,-1 0 0,1 0 0,-1 0 0,1 0 0,0 1 0,-1-1 0,1 0 0,-1 0 0,1 1 0,-1-1 0,1 0 0,-1 1 0,1-1 0,0 1 0,8 19 0,-4 27 0,-5-44 0,-3 268-1365,3-249-5461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4:46.6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721 74 24575,'-80'0'0,"-20"1"0,-158-18 0,85-23 0,122 27 0,46 11 0,0 1 0,-1 1 0,1-1 0,0 1 0,-10 0 0,14 0 0,0 0 0,1 0 0,-1 0 0,0 0 0,1 0 0,-1 0 0,0 0 0,1 0 0,-1 1 0,0-1 0,1 0 0,-1 0 0,1 1 0,-1-1 0,0 0 0,1 1 0,-1-1 0,1 1 0,-1-1 0,1 1 0,-1-1 0,1 1 0,0-1 0,-1 1 0,1-1 0,0 1 0,-1 0 0,1-1 0,0 1 0,0-1 0,-1 1 0,1 0 0,0-1 0,0 1 0,0 0 0,0-1 0,0 1 0,0 0 0,0 0 0,0-1 0,0 1 0,0 0 0,0-1 0,0 1 0,1-1 0,-1 1 0,0 0 0,0-1 0,1 1 0,-1 0 0,0-1 0,1 1 0,-1-1 0,1 1 0,-1-1 0,2 1 0,1 4 0,0-1 0,0 0 0,1-1 0,0 1 0,0 0 0,0-1 0,6 4 0,20 18 0,-11-6 0,1-1 0,1 0 0,40 25 0,27 22 0,-64-46 0,47 28 0,-64-43 0,0-1 0,1 0 0,-1 0 0,1 0 0,0-1 0,0-1 0,0 1 0,0-1 0,0-1 0,13 1 0,-8-2 0,-1 0 0,1 0 0,-1-2 0,0 1 0,1-1 0,12-6 0,-19 5 0,1 1 0,-1-2 0,0 1 0,0-1 0,-1 0 0,1 0 0,-1-1 0,0 1 0,-1-1 0,8-13 0,-6 10 0,0 1 0,1 0 0,0 0 0,15-13 0,77-56 0,-99 77 0,1 0 0,-1-1 0,1 1 0,0-1 0,-1 1 0,1 0 0,-1-1 0,0 1 0,1-1 0,-1 1 0,1-1 0,-1 0 0,0 1 0,1-1 0,-1 1 0,0-1 0,1 0 0,-1 1 0,0-1 0,0 0 0,0 1 0,0-1 0,0 0 0,0 1 0,0-1 0,0-1 0,0 2 0,-1-1 0,1 1 0,-1-1 0,0 0 0,1 1 0,-1-1 0,0 1 0,1 0 0,-1-1 0,0 1 0,0 0 0,1-1 0,-1 1 0,0 0 0,0 0 0,0-1 0,-1 1 0,-47-1 0,42 1 0,-75 2-1365,58-2-5461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5:13.3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5943 291 24575,'2'-3'0,"0"0"0,1 0 0,-1 0 0,1 0 0,-1 1 0,1-1 0,0 1 0,0 0 0,4-3 0,1-1 0,94-65 0,-5 3 0,-82 57 0,1 1 0,1 0 0,18-7 0,-3 1 0,-17 7 0,0 2 0,1 0 0,0 1 0,0 0 0,1 2 0,0 0 0,-1 0 0,1 2 0,0 0 0,0 1 0,29 1 0,-44 0 0,0 0 0,1 0 0,-1 1 0,0-1 0,0 0 0,0 1 0,0-1 0,0 1 0,0 0 0,0-1 0,0 1 0,0 0 0,0 0 0,0 1 0,0-1 0,0 0 0,-1 1 0,1-1 0,-1 1 0,1-1 0,-1 1 0,1-1 0,-1 1 0,0 0 0,0 0 0,0 0 0,0 0 0,0 0 0,0 0 0,-1 0 0,1 0 0,-1 0 0,1 0 0,-1 0 0,0 1 0,0-1 0,0 0 0,0 0 0,0 0 0,0 0 0,-1 1 0,1-1 0,-2 3 0,-1 6 0,-1 1 0,0 0 0,-1-1 0,-1 0 0,1 0 0,-10 12 0,-6 5 0,-1-1 0,-1-1 0,-2-1 0,-29 23 0,-22 22 0,54-53 0,19-16 0,0 1 0,0 0 0,0 0 0,0 0 0,0 1 0,0-1 0,1 1 0,-1 0 0,1-1 0,0 1 0,-3 4 0,6-6 0,-1 0 0,0-1 0,0 1 0,0 0 0,0-1 0,0 1 0,1 0 0,-1-1 0,0 1 0,0-1 0,1 1 0,-1 0 0,1-1 0,-1 1 0,0-1 0,1 1 0,-1-1 0,1 1 0,-1-1 0,1 0 0,0 1 0,-1-1 0,1 0 0,-1 1 0,1-1 0,0 0 0,-1 1 0,1-1 0,0 0 0,-1 0 0,1 0 0,0 0 0,-1 0 0,1 0 0,0 0 0,1 0 0,30 3 0,-29-3 0,80-1 0,24 1 0,-105 0 0,0 0 0,-1 0 0,1 0 0,0 1 0,-1-1 0,1 1 0,0-1 0,-1 1 0,1-1 0,0 1 0,-1 0 0,1 0 0,-1 0 0,3 2 0,-3-3 0,-1 1 0,1 0 0,-1-1 0,0 1 0,1 0 0,-1 0 0,0-1 0,1 1 0,-1 0 0,0 0 0,0 0 0,0-1 0,0 1 0,0 0 0,0 0 0,0 0 0,0 0 0,0-1 0,0 1 0,0 0 0,0 0 0,-1 1 0,-1 2 0,0 1 0,-1-1 0,0 1 0,0-1 0,0 0 0,0 0 0,0 0 0,-7 5 0,-28 27 0,22-18 0,-2-1 0,0-1 0,0-1 0,-1 0 0,-1-2 0,-25 13 0,45-26 0,0 1 0,1-1 0,-1 1 0,0-1 0,0 0 0,0 1 0,0-1 0,1 0 0,-1 1 0,0-1 0,0 0 0,0 1 0,1-1 0,-1 0 0,0 0 0,1 1 0,-1-1 0,0 0 0,1 0 0,-1 1 0,0-1 0,1 0 0,-1 0 0,0 0 0,1 0 0,-1 0 0,0 1 0,1-1 0,-1 0 0,1 0 0,-1 0 0,0 0 0,1 0 0,-1 0 0,1 0 0,36 13 0,37 15 0,-65-23 0,0 1 0,-1-1 0,1 2 0,-1-1 0,-1 1 0,1 0 0,-1 0 0,0 1 0,8 12 0,-13-16 0,0 0 0,0 0 0,0 0 0,0 0 0,-1 0 0,0 1 0,0-1 0,0 1 0,0-1 0,0 1 0,-1-1 0,0 1 0,0-1 0,0 1 0,-1-1 0,0 1 0,0-1 0,0 1 0,0-1 0,0 0 0,-1 1 0,0-1 0,-4 7 0,3-7 0,0 1 0,0-1 0,-1 1 0,1-1 0,-1 0 0,0-1 0,-1 1 0,1-1 0,0 1 0,-1-1 0,0 0 0,0-1 0,0 0 0,0 1 0,0-1 0,0-1 0,-1 1 0,1-1 0,-8 1 0,-11 0 0,0 0 0,0-2 0,-32-4 0,1 1 0,-21 4 0,-51-3 0,119 0 0,0 1 0,0-1 0,1 0 0,-1-1 0,1 0 0,0 0 0,0-1 0,0 0 0,0 0 0,-7-6 0,7 4 0,-1 1 0,0 0 0,0 0 0,-1 1 0,1 0 0,-1 1 0,-11-3 0,-13 2 0,-1 1 0,0 1 0,-53 5 0,13 0 0,-784-3 0,819-1 0,-53-10 0,-22-2 0,-68 13 0,-40-1 0,123-11 0,-12-1 0,69 12 0,-166-14 0,-81-12 0,203 13 0,38 5 0,-1 2 0,-66-1 0,131 12 0,-1 0 0,0 1 0,0 0 0,0 2 0,0 0 0,23 15 0,-15-5 0,-1 1 0,-1 1 0,30 34 0,-27-28 0,20 25 0,64 97 0,-28-36 0,-20-34 0,87 124 0,69 120 0,-176-272 0,1-2 0,94 82 0,-128-123 0,75 69 0,3-5 0,3-3 0,130 75 0,17-32 0,-184-88 0,12 2 0,1-3 0,126 23 0,54 16 0,-202-48 0,56 9 0,-59-14 0,75 23 0,-57-15 0,-43-12 0,-1 0 0,1 2 0,26 10 0,79 34 0,-118-48 0,-1-1 0,1 0 0,-1 0 0,1 0 0,-1 0 0,1 1 0,-1-1 0,1 0 0,-1 1 0,0-1 0,1 0 0,-1 0 0,0 1 0,1-1 0,-1 1 0,0-1 0,1 0 0,-1 1 0,0-1 0,0 1 0,1-1 0,-1 1 0,0-1 0,0 1 0,0-1 0,0 1 0,0-1 0,1 1 0,-1-1 0,0 1 0,0-1 0,0 1 0,0-1 0,-1 1 0,-13 13 0,-26 4 0,11-12 0,1-2 0,-1-1 0,0-1 0,0-1 0,-36-5 0,-7 2 0,-918 2 0,956-1 0,1-1 0,0-1 0,-1-2 0,2-2 0,-1 0 0,1-3 0,0 0 0,1-2 0,0-2 0,1 0 0,0-2 0,-41-31 0,3-2 0,-125-70 0,9 8 0,124 72 0,37 23 0,-1 1 0,-41-20 0,-28-8 0,61 26 0,-2 2 0,0 1 0,-1 1 0,-37-8 0,-14 2 0,44 9 0,-1 1 0,1 3 0,-59-3 0,-400 11 0,470-1 0,0 2 0,0 2 0,0 0 0,0 3 0,1 0 0,-39 17 0,48-15 0,1 1 0,0 2 0,1 0 0,1 1 0,-32 30 0,18-15 0,-273 280 0,78-69 0,197-211 0,-1 0 0,-2-3 0,0 0 0,-50 27 0,48-33 0,24-13 0,0-1 0,0 0 0,0 0 0,0-2 0,-1 1 0,0-1 0,0-1 0,-17 3 0,-59 4 0,-96 7 0,-698-18 0,876 1 0,1 0 0,-1-1 0,1 0 0,0 0 0,-1 0 0,1 0 0,0-1 0,-9-4 0,13 6 0,0-1 0,0 0 0,0 1 0,0-1 0,0 0 0,0 0 0,0 1 0,0-1 0,0 0 0,0 0 0,0 0 0,1 0 0,-1 0 0,0 0 0,1-1 0,-1 1 0,1 0 0,-1 0 0,1 0 0,0 0 0,-1-1 0,1 1 0,0 0 0,0 0 0,0-1 0,0 1 0,0 0 0,0-1 0,0 1 0,0 0 0,1 0 0,-1-1 0,0 1 0,1 0 0,-1 0 0,1 0 0,-1 0 0,1 0 0,0-1 0,-1 1 0,1 0 0,0 0 0,1-1 0,7-9 0,0 0 0,0 0 0,1 1 0,1 0 0,0 0 0,0 1 0,19-11 0,-4 6 0,1 0 0,45-15 0,-23 8 0,-29 12 0,1 1 0,23-6 0,-30 10 0,0-1 0,-1-1 0,1 0 0,-1-1 0,13-9 0,35-18 0,53-20 0,34-15 0,-97 50 0,85-35 0,-114 44 0,0-1 0,-1-1 0,38-30 0,-37 25 0,2 2 0,0 0 0,33-14 0,-32 17 0,-1-1 0,0-1 0,32-26 0,111-102 0,-54 53 0,-82 68 0,-2-2 0,0-1 0,39-43 0,21-21 0,-34 37 0,-2 1 0,-25 25 0,27-31 0,6-5 0,-46 48 0,-1-1 0,0 0 0,-1-1 0,-1-1 0,15-23 0,-7 4 0,-12 23 0,0 0 0,-1-1 0,0-1 0,-1 1 0,-1-1 0,0 0 0,-1 0 0,0 0 0,-2-1 0,3-23 0,-4 22 0,-2 1 0,0-1 0,0 1 0,-1 0 0,-8-26 0,8 34 0,-1 0 0,0 0 0,0 0 0,-1 1 0,0-1 0,-1 1 0,1 0 0,-1 0 0,0 0 0,0 1 0,-1 0 0,0 0 0,-9-7 0,-183-98 0,189 106-170,0 1-1,-1-1 0,1 2 1,-1-1-1,1 1 0,-1 1 1,-12-1-1,0 1-6655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1 811 24575,'37'2'0,"52"9"0,-27-3 0,-10 1 0,-1 2 0,-1 2 0,66 27 0,-12-5 0,38 1 0,5 0 0,-88-19 0,69 9 0,-18-4 0,44 14 0,230 46 0,-312-74 0,0-3 0,103-6 0,-59-2 0,-87 2 0,-1-2 0,1-1 0,-1-1 0,0-2 0,0 0 0,0-2 0,-1-1 0,44-24 0,-26 9 0,-1-2 0,-2-1 0,0-3 0,39-38 0,-52 40 0,-1-1 0,-1-1 0,-2-2 0,40-67 0,-35 45 0,-3-1 0,32-94 0,-25 21 0,9-24 0,-30 113 0,-9 25 0,0 0 0,1 1 0,1-1 0,0 1 0,11-16 0,-16 27 0,1 1 0,0-1 0,0 1 0,0 0 0,0-1 0,1 1 0,-1 0 0,0 0 0,1 1 0,0-1 0,-1 0 0,1 1 0,0 0 0,0 0 0,-1 0 0,1 0 0,0 0 0,0 0 0,0 1 0,1-1 0,-1 1 0,0 0 0,0 0 0,0 0 0,0 0 0,0 1 0,0-1 0,0 1 0,0 0 0,0 0 0,5 2 0,-1 0 0,0 1 0,0 0 0,-1 1 0,1 0 0,-1 0 0,0 0 0,9 11 0,19 15 0,-28-26 0,0 0 0,0 1 0,0-1 0,0 1 0,-1 0 0,0 1 0,-1-1 0,1 1 0,-1 0 0,0 0 0,-1 0 0,0 1 0,0-1 0,0 1 0,1 8 0,-3-10 0,-1 0 0,0 0 0,1 0 0,-2 0 0,1 0 0,-1 0 0,0 0 0,0 0 0,0 0 0,-1-1 0,0 1 0,0 0 0,-1-1 0,1 0 0,-1 1 0,-1-1 0,1 0 0,-1 0 0,1-1 0,-9 8 0,-7 11 0,0 0 0,2 1 0,0 1 0,2 1 0,-19 42 0,30-60 0,1 1 0,0 0 0,0 0 0,1 0 0,0 0 0,0 1 0,1-1 0,0 0 0,1 1 0,0-1 0,1 0 0,0 1 0,0-1 0,1 0 0,0 1 0,0-1 0,1 0 0,1-1 0,-1 1 0,1-1 0,1 1 0,-1-1 0,12 13 0,10 14 0,39 70 0,-60-95 0,-1 0 0,0 1 0,-1-1 0,3 13 0,10 28 0,4 0-1365,-12-28-5461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3482 216 24575,'1'-3'0,"0"-1"0,1 1 0,-1 0 0,1 0 0,-1 0 0,1 0 0,0 0 0,0 0 0,1 0 0,-1 0 0,0 1 0,1-1 0,0 1 0,-1 0 0,6-3 0,6-7 0,3-3 0,1 1 0,0 1 0,0 1 0,1 0 0,1 1 0,0 2 0,0 0 0,42-12 0,-38 12 0,0 0 0,42-9 0,-59 17 0,-1 0 0,1 0 0,0 0 0,0 1 0,-1 0 0,1 0 0,0 1 0,-1 0 0,1 0 0,0 1 0,8 3 0,-13-5 0,0 1 0,-1 0 0,1-1 0,-1 1 0,1 0 0,-1 0 0,1 0 0,-1 0 0,0 0 0,1 0 0,-1 1 0,0-1 0,0 0 0,0 1 0,0-1 0,0 0 0,0 1 0,0-1 0,-1 1 0,1 0 0,0-1 0,-1 1 0,1 0 0,-1-1 0,0 1 0,1 0 0,-1-1 0,0 1 0,0 0 0,0 0 0,-1-1 0,1 1 0,0 0 0,0-1 0,-2 4 0,1-2 0,0 0 0,-1-1 0,1 1 0,-1 0 0,1 0 0,-1-1 0,0 1 0,0-1 0,0 0 0,-1 0 0,1 1 0,-1-2 0,1 1 0,-1 0 0,1 0 0,-1-1 0,0 1 0,0-1 0,-3 1 0,-2 0 0,1 0 0,-1 0 0,1 1 0,0 0 0,0 1 0,0-1 0,0 1 0,0 0 0,1 1 0,0 0 0,-7 6 0,-15 14 0,-11 14 0,1 0 0,28-29 0,0 0 0,0 0 0,-15 21 0,23-28 0,0 0 0,1 1 0,-1-1 0,1 0 0,-1 0 0,1 1 0,0-1 0,1 1 0,-1-1 0,0 1 0,1-1 0,0 1 0,0 0 0,0-1 0,0 1 0,0-1 0,1 1 0,0-1 0,2 7 0,-2-7 0,1 0 0,0-1 0,0 1 0,0-1 0,0 0 0,1 1 0,-1-1 0,1 0 0,-1 0 0,1 0 0,0-1 0,-1 1 0,1-1 0,0 1 0,0-1 0,0 0 0,0 0 0,0-1 0,1 1 0,-1 0 0,0-1 0,0 0 0,4 0 0,10 1 0,0-1 0,33-3 0,12-11 0,-46 10 0,0 0 0,26-3 0,0 5 0,71 4 0,-111-1 0,1-1 0,0 1 0,-1-1 0,1 1 0,-1 0 0,1 0 0,-1 0 0,0 0 0,1 1 0,-1-1 0,0 1 0,0-1 0,0 1 0,0 0 0,0 0 0,0-1 0,-1 1 0,3 4 0,-3-5 0,0 0 0,-1 1 0,0-1 0,1 0 0,-1 0 0,0 0 0,1 0 0,-1 1 0,0-1 0,0 0 0,0 0 0,0 0 0,0 1 0,0-1 0,0 0 0,-1 0 0,1 0 0,0 1 0,-1-1 0,1 0 0,-1 0 0,1 0 0,-1 0 0,0 0 0,1 0 0,-1 0 0,0 0 0,0 0 0,1 0 0,-1 0 0,0-1 0,0 1 0,0 0 0,0 0 0,0-1 0,0 1 0,0-1 0,-1 1 0,1-1 0,0 0 0,-2 1 0,-7 3 0,0-2 0,0 1 0,-1-1 0,1-1 0,0 1 0,-15-2 0,11 1 0,0 0 0,0 0 0,-13 5 0,14-3 0,0 2 0,1-1 0,0 2 0,0 0 0,1 0 0,0 1 0,0 1 0,-16 13 0,23-18 0,1 0 0,-1 0 0,1 1 0,0-1 0,0 1 0,0 0 0,1 0 0,-1 0 0,1 0 0,0 0 0,0 0 0,1 1 0,-1-1 0,1 1 0,0-1 0,0 1 0,0 0 0,1-1 0,-1 1 0,1 0 0,0-1 0,1 1 0,-1 0 0,1-1 0,0 1 0,0-1 0,3 7 0,-3-8 0,1 1 0,0 0 0,0-1 0,0 0 0,1 1 0,-1-1 0,1 0 0,0 0 0,0 0 0,0-1 0,0 1 0,0-1 0,5 3 0,3 1 0,1-1 0,-1 0 0,13 3 0,29 13 0,-51-20 0,1 1 0,-1 0 0,0 0 0,0 0 0,0 0 0,0 0 0,0 0 0,0 1 0,-1-1 0,1 1 0,-1-1 0,1 1 0,0 5 0,12 42 0,-1-2 0,-8-37 0,-1 0 0,1 1 0,-2-1 0,0 1 0,3 18 0,-6-30 0,0 1 0,0-1 0,1 0 0,-1 0 0,0 1 0,0-1 0,0 0 0,0 1 0,0-1 0,0 0 0,0 1 0,0-1 0,0 0 0,-1 1 0,1-1 0,0 0 0,0 1 0,0-1 0,0 0 0,0 0 0,0 1 0,-1-1 0,1 0 0,0 1 0,0-1 0,-1 0 0,1 0 0,0 0 0,0 1 0,0-1 0,-1 0 0,1 0 0,0 0 0,-1 0 0,1 1 0,-12-6 0,-12-16 0,23 20 0,-14-15 0,0 1 0,-2 1 0,-21-15 0,30 24 0,0 1 0,0 0 0,0 0 0,-1 1 0,1 0 0,-1 1 0,0 0 0,0 0 0,0 0 0,-14 1 0,-348 0 0,164 3 0,184 0 0,0 0 0,0 1 0,0 1 0,1 2 0,-1 0 0,1 1 0,0 1 0,-21 12 0,14-8 0,-44 13 0,-19 7 0,12-5 0,60-22 0,1 1 0,0 1 0,-29 16 0,-60 31 0,78-39 0,-43 14 0,2-1 0,4-1 0,0-4 0,-105 23 0,152-41 0,-79 20 0,-270 52 0,311-67 0,1 2 0,-71 24 0,103-29 0,-1-1 0,0-1 0,-53 2 0,-82-9 0,60 0 0,61 2 0,-31 1 0,1-3 0,0-3 0,-89-17 0,149 19 0,-40-8 0,0-2 0,-66-27 0,-9-24 0,58 33 134,13 8-1633,33 13-5327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3434 155 24575,'-109'0'0,"1"4"0,0 5 0,-136 30 0,167-25 0,-88 5 0,-25 4 0,142-15 0,-248 35 0,137-20 0,127-17 0,-38 12 0,46-10 0,-1-2 0,0 0 0,-29 2 0,-349-5 0,214-5 0,153 2 0,1-2 0,0-1 0,0-1 0,0-3 0,1 0 0,0-2 0,0-2 0,-49-23 0,27 10 0,30 13 0,0-1 0,1-1 0,-37-25 0,7 0 0,30 22 0,-30-26 0,32 24 0,-1 1 0,0 2 0,-44-22 0,45 25 0,17 9 0,0 0 0,0 1 0,1-1 0,-2 1 0,1 0 0,0 1 0,0 0 0,0 0 0,-13 0 0,17 1 0,-1 0 0,1 0 0,0 1 0,0-1 0,0 1 0,0-1 0,0 1 0,0 0 0,0 0 0,0 0 0,0 0 0,0 1 0,0-1 0,1 0 0,-1 1 0,0-1 0,1 1 0,-1-1 0,1 1 0,0 0 0,-1 0 0,1 0 0,0 0 0,0 0 0,0 0 0,1 0 0,-1 0 0,0 0 0,1 0 0,-1 0 0,1 4 0,-4 29 0,2 1 0,1 0 0,9 70 0,-7-97 0,1-1 0,0 0 0,0 1 0,1-1 0,0 0 0,0 0 0,1-1 0,0 1 0,0-1 0,6 8 0,6 5 0,34 34 0,-33-38 0,-20-18 0,-1-1 0,1 0 0,-1 1 0,1 0 0,-1 0 0,0 0 0,0 0 0,0 0 0,0 1 0,0 0 0,0 0 0,0 0 0,0 0 0,0 0 0,-1 1 0,1 0 0,0 0 0,0 0 0,-1 1 0,1-1 0,0 1 0,0 0 0,0 0 0,0 0 0,0 1 0,0 0 0,-5 2 0,3-1 0,1 0 0,-1 0 0,1 0 0,0 1 0,0 0 0,0 0 0,0 0 0,1 1 0,0-1 0,-1 1 0,2 0 0,-1 0 0,1 1 0,-1-1 0,2 1 0,-1-1 0,1 1 0,-3 7 0,2 40 0,4-47 0,-1 1 0,0-1 0,0 1 0,-1-1 0,0 0 0,0 1 0,0-1 0,-1 0 0,0 1 0,0-1 0,-5 9 0,2-7-105,0 2 0,0-1 0,0 0 0,2 1 0,-1 0 0,1 0 0,0 0 0,1 0 0,0 1 0,1-1 0,0 0 0,1 17 0,0-4-6721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970 1203 24575,'4'-1'0,"0"1"0,0-1 0,0 0 0,1 0 0,-1 0 0,0-1 0,0 0 0,6-3 0,5-2 0,346-184 0,-139 67 0,-218 122 0,175-98 0,-149 81 0,-1-1 0,-1-2 0,44-43 0,-58 52 0,-1-1 0,-1-1 0,0 0 0,-1-1 0,0 0 0,-2 0 0,0-1 0,12-31 0,-15 28 0,1 1 0,4-31 0,-10 43 0,-1 0 0,1 0 0,-1 0 0,-1 1 0,1-1 0,-1 0 0,0 0 0,-1 0 0,0 1 0,0-1 0,-3-7 0,-3-1 0,-1 1 0,0 1 0,0-1 0,-2 1 0,1 1 0,-2 0 0,0 0 0,0 1 0,-1 1 0,0 0 0,-1 1 0,0 0 0,0 1 0,-22-9 0,-15-3 0,0 1 0,-1 4 0,-58-11 0,44 14 0,0 3 0,-1 2 0,0 4 0,-1 3 0,-110 13 0,127-7 0,2 1 0,-1 3 0,-88 30 0,118-30 0,1 0 0,0 2 0,1 0 0,-30 26 0,-19 13 0,42-33 0,2 2 0,0 1 0,-21 24 0,-31 28 0,28-28 0,1 2 0,-66 90 0,17-19 0,77-95 0,1 0 0,0 1 0,-20 40 0,29-47 0,0 1 0,1-1 0,1 1 0,1 1 0,0-1 0,-3 29 0,8-40 8,0 0-1,1 0 1,0 0-1,0-1 1,0 1-1,1 0 1,-1-1-1,2 1 1,-1-1-1,1 0 1,0 1-1,0-1 1,1-1-1,-1 1 1,6 6-1,-3-6-131,-1 1 0,1-1 1,1 0-1,-1 0 0,1-1 0,0 0 1,0 0-1,0-1 0,1 0 0,0 0 1,14 5-1,-2-4-6702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128 390 24575,'2'0'0,"0"0"0,0-1 0,0 1 0,0-1 0,0 0 0,-1 1 0,1-1 0,0 0 0,0 0 0,-1 0 0,1-1 0,0 1 0,-1 0 0,3-3 0,20-25 0,-18 22 0,3-5 0,0-1 0,0 0 0,-2-1 0,1 0 0,-2 0 0,0 0 0,0-1 0,5-24 0,-9 30 0,-1 1 0,0-1 0,0 0 0,-1 1 0,0-1 0,-1 0 0,0 1 0,0-1 0,-1 0 0,0 1 0,0-1 0,-1 1 0,0 0 0,0 0 0,-1 0 0,-9-13 0,11 18 0,1 0 0,-1 1 0,0 0 0,0-1 0,-1 1 0,1 0 0,0 0 0,-1 0 0,1 1 0,-1-1 0,1 1 0,-1-1 0,0 1 0,0 0 0,0 0 0,0 0 0,0 0 0,0 0 0,0 1 0,0-1 0,0 1 0,0 0 0,0 0 0,0 0 0,0 1 0,0-1 0,0 1 0,0-1 0,0 1 0,0 0 0,0 0 0,0 0 0,0 1 0,1-1 0,-5 3 0,-3 3 0,1-1 0,0 1 0,0 0 0,1 1 0,0 0 0,0 0 0,0 0 0,-9 17 0,13-16 0,0 0 0,0 0 0,1 0 0,0 0 0,1 1 0,0 0 0,1-1 0,-1 12 0,-4 20 0,1-15-1365,1-3-5461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81 318 24575,'1'-66'0,"1"32"0,-2 0 0,-1 0 0,-6-35 0,6 65 0,1-1 0,-1 0 0,0 1 0,-1-1 0,1 1 0,-1-1 0,0 1 0,0 0 0,0 0 0,-1 0 0,1 0 0,-1 0 0,0 0 0,0 1 0,0-1 0,-1 1 0,-6-5 0,10 7 0,-1 1 0,1 0 0,-1 0 0,0 0 0,1-1 0,-1 1 0,1 0 0,-1 0 0,0 0 0,1 0 0,-1 0 0,1 0 0,-1 0 0,0 0 0,1 0 0,-1 0 0,1 0 0,-1 0 0,0 1 0,1-1 0,-1 0 0,1 0 0,-1 1 0,1-1 0,-1 0 0,1 1 0,-1-1 0,0 1 0,-8 19 0,4 27 0,5-44 0,3 268-1365,-3-249-5461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77 74 24575,'80'0'0,"20"1"0,158-18 0,-85-23 0,-122 27 0,-46 11 0,0 1 0,1 1 0,-1-1 0,0 1 0,10 0 0,-14 0 0,0 0 0,-1 0 0,1 0 0,0 0 0,-1 0 0,1 0 0,0 0 0,-1 0 0,1 1 0,0-1 0,-1 0 0,1 0 0,-1 1 0,1-1 0,0 0 0,-1 1 0,1-1 0,-1 1 0,1-1 0,-1 1 0,1-1 0,-1 1 0,0-1 0,1 1 0,-1-1 0,0 1 0,1 0 0,-1-1 0,0 1 0,0-1 0,1 1 0,-1 0 0,0-1 0,0 1 0,0 0 0,0-1 0,0 1 0,0 0 0,0 0 0,0-1 0,0 1 0,0 0 0,0-1 0,0 1 0,-1-1 0,1 1 0,0 0 0,0-1 0,-1 1 0,1 0 0,0-1 0,-1 1 0,1-1 0,-1 1 0,1-1 0,-2 1 0,-1 4 0,0-1 0,0 0 0,-1-1 0,0 1 0,0 0 0,0-1 0,-6 4 0,-20 18 0,11-6 0,-1-1 0,-1 0 0,-40 25 0,-27 22 0,64-46 0,-47 28 0,64-43 0,0-1 0,-1 0 0,1 0 0,-1 0 0,0-1 0,0-1 0,0 1 0,0-1 0,0-1 0,-13 1 0,8-2 0,1 0 0,-1 0 0,1-2 0,0 1 0,-1-1 0,-12-6 0,19 5 0,-1 1 0,1-2 0,0 1 0,0-1 0,1 0 0,-1 0 0,1-1 0,0 1 0,1-1 0,-8-13 0,6 10 0,0 1 0,-1 0 0,0 0 0,-15-13 0,-77-56 0,99 77 0,-1 0 0,1-1 0,-1 1 0,0-1 0,1 1 0,-1 0 0,1-1 0,0 1 0,-1-1 0,1 1 0,-1-1 0,1 0 0,0 1 0,-1-1 0,1 1 0,0-1 0,-1 0 0,1 1 0,0-1 0,0 0 0,0 1 0,0-1 0,0 0 0,0 1 0,0-1 0,0-1 0,0 2 0,1-1 0,-1 1 0,1-1 0,0 0 0,-1 1 0,1-1 0,0 1 0,-1 0 0,1-1 0,0 1 0,0 0 0,-1-1 0,1 1 0,0 0 0,0 0 0,0-1 0,1 1 0,47-1 0,-42 1 0,75 2-1365,-58-2-5461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19.888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18491.94336"/>
      <inkml:brushProperty name="anchorY" value="-61843.46875"/>
      <inkml:brushProperty name="scaleFactor" value="0.5"/>
    </inkml:brush>
  </inkml:definitions>
  <inkml:trace contextRef="#ctx0" brushRef="#br0">1340 1 24575,'0'0'0,"0"8"0,5 15 0,6 14 0,10 4 0,0 12 0,2-3 0,2 8 0,0-6 0,1 1 0,1-7 0,-6 0 0,0-5 0,0-5 0,-4 2 0,1-4 0,-5 5 0,8-3 0,1 3 0,3 3 0,2 4 0,0 2 0,-5-2 0,0 0 0,-1 1 0,1 2 0,2-4 0,0 0 0,-4-4 0,0-4 0,-4 2 0,0 2 0,2-3 0,2 4 0,-3 2 0,1 2 0,2 3 0,-4-3 0,-3 6 0,1 0 0,2 2 0,-3 0 0,2 0 0,-2 5 0,8-1 0,-4 1 0,3 3 0,-3-6 0,0 9 0,2 3 0,2 10 0,1 9 0,3 2 0,-5 5 0,11 19 0,1 4 0,1 13 0,4 4 0,-1-4 0,-1 7 0,-2-23 0,-3-5 0,-7-7 0,-1-2 0,-1-1 0,-4-4 0,0-4 0,-4 0 0,-3-2 0,-4-3 0,-3-3 0,-1-2 0,-2-1 0,0-1 0,-1-1 0,0-5 0,1 0 0,-1 5 0,1 1 0,0-4 0,0 1 0,0-7 0,-5-3 0,-6-1 0,-5 3 0,1-9 0,-3 9 0,-3 2 0,4-2 0,-1-7 0,-2-5 0,4-3 0,-2-12 0,-1-1 0,-2 0 0,-2-4 0,-2-2 0,-11 8 0,-6 4 0,-11-2 0,-35 12 0,-34 7 0,-17 8 0,-14-7 0,3-2 0,8-8 0,11-4 0,19-7 0,14-1 0,10-9 0,8-4 0,8-3 0,3-7 0,4-5 0,5-6 0,3-4 0,2-2 0,2-2 0,1-1 0,6 0 0,5-6 0,0-4 0,4-1 0,3-3 0,3-4 0,2 3 0,2-2 0,1-2 0,0-1 0,1-8 0,4-6 0,1-1 0,-6-11 0,4-8 0,0-9 0,-1-1 0,4-5 0,0-3 0,4 8 0,4 4 0,4 9 0,3 9 0,3 7 0,0 5 0,2 3 0,0 2 0,-1 2 0,1-1 0,0 0 0,4 5 0,1-5 0,0-1 0,-2-1 0,5 0 0,3 5 0,0 0 0,-2 1 0,-2-1 0,-3 4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6:20.1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630 291 24575,'-2'-3'0,"0"0"0,-1 0 0,1 0 0,-1 0 0,1 1 0,-1-1 0,0 1 0,0 0 0,-4-3 0,-1-1 0,-94-65 0,5 3 0,82 57 0,-1 1 0,-1 0 0,-18-7 0,3 1 0,17 7 0,0 2 0,-1 0 0,0 1 0,0 0 0,-1 2 0,0 0 0,1 0 0,-1 2 0,0 0 0,0 1 0,-29 1 0,44 0 0,0 0 0,-1 0 0,1 1 0,0-1 0,0 0 0,0 1 0,0-1 0,0 1 0,0 0 0,0-1 0,0 1 0,0 0 0,0 0 0,0 1 0,0-1 0,0 0 0,1 1 0,-1-1 0,1 1 0,-1-1 0,1 1 0,-1-1 0,1 1 0,0 0 0,0 0 0,0 0 0,0 0 0,0 0 0,0 0 0,1 0 0,-1 0 0,1 0 0,-1 0 0,1 0 0,0 1 0,0-1 0,0 0 0,0 0 0,0 0 0,0 0 0,1 1 0,-1-1 0,2 3 0,1 6 0,1 1 0,0 0 0,1-1 0,1 0 0,-1 0 0,10 12 0,6 5 0,1-1 0,1-1 0,2-1 0,29 23 0,22 22 0,-54-53 0,-19-16 0,0 1 0,0 0 0,0 0 0,0 0 0,0 1 0,0-1 0,-1 1 0,1 0 0,-1-1 0,0 1 0,3 4 0,-5-6 0,-1 0 0,1-1 0,0 1 0,0 0 0,0-1 0,0 1 0,-1 0 0,1-1 0,0 1 0,0-1 0,-1 1 0,1 0 0,-1-1 0,1 1 0,0-1 0,-1 1 0,1-1 0,-1 1 0,1-1 0,-1 0 0,0 1 0,1-1 0,-1 0 0,1 1 0,-1-1 0,0 0 0,1 1 0,-1-1 0,0 0 0,1 0 0,-1 0 0,0 0 0,1 0 0,-1 0 0,0 0 0,-1 0 0,-30 3 0,29-3 0,-80-1 0,-24 1 0,105 0 0,0 0 0,1 0 0,-1 0 0,0 1 0,1-1 0,-1 1 0,0-1 0,1 1 0,-1-1 0,0 1 0,1 0 0,-1 0 0,1 0 0,-3 2 0,3-3 0,1 1 0,-1 0 0,1-1 0,0 1 0,-1 0 0,1 0 0,0-1 0,-1 1 0,1 0 0,0 0 0,0 0 0,0-1 0,0 1 0,0 0 0,0 0 0,0 0 0,0 0 0,0-1 0,0 1 0,0 0 0,0 0 0,1 1 0,1 2 0,0 1 0,1-1 0,0 1 0,0-1 0,0 0 0,0 0 0,0 0 0,7 5 0,28 27 0,-22-18 0,2-1 0,0-1 0,0-1 0,1 0 0,1-2 0,25 13 0,-45-26 0,0 1 0,-1-1 0,1 1 0,0-1 0,0 0 0,0 1 0,0-1 0,-1 0 0,1 1 0,0-1 0,0 0 0,0 1 0,-1-1 0,1 0 0,0 0 0,-1 1 0,1-1 0,0 0 0,0 0 0,-1 1 0,1-1 0,-1 0 0,1 0 0,0 0 0,-1 0 0,1 0 0,0 1 0,-1-1 0,1 0 0,-1 0 0,1 0 0,0 0 0,-1 0 0,1 0 0,-1 0 0,-36 13 0,-37 15 0,65-23 0,0 1 0,1-1 0,-1 2 0,1-1 0,1 1 0,-1 0 0,1 0 0,0 1 0,-8 12 0,13-16 0,0 0 0,0 0 0,0 0 0,0 0 0,1 0 0,0 1 0,0-1 0,0 1 0,0-1 0,0 1 0,1-1 0,0 1 0,0-1 0,0 1 0,1-1 0,0 1 0,0-1 0,0 1 0,0-1 0,0 0 0,1 1 0,0-1 0,4 7 0,-3-7 0,0 1 0,0-1 0,1 1 0,-1-1 0,1 0 0,0-1 0,1 1 0,-1-1 0,0 1 0,1-1 0,0 0 0,0-1 0,0 0 0,0 1 0,0-1 0,0-1 0,1 1 0,-1-1 0,8 1 0,11 0 0,0 0 0,0-2 0,32-4 0,-1 1 0,21 4 0,51-3 0,-119 0 0,0 1 0,0-1 0,-1 0 0,1-1 0,-1 0 0,0 0 0,0-1 0,0 0 0,0 0 0,7-6 0,-7 4 0,1 1 0,0 0 0,0 0 0,1 1 0,-1 0 0,1 1 0,11-3 0,13 2 0,1 1 0,0 1 0,53 5 0,-13 0 0,784-3 0,-819-1 0,53-10 0,22-2 0,68 13 0,40-1 0,-123-11 0,12-1 0,-69 12 0,166-14 0,81-12 0,-203 13 0,-37 5 0,-1 2 0,67-1 0,-131 12 0,1 0 0,0 1 0,0 0 0,0 2 0,0 0 0,-23 15 0,15-5 0,1 1 0,1 1 0,-30 34 0,27-28 0,-20 25 0,-64 97 0,28-36 0,20-34 0,-87 124 0,-69 120 0,176-272 0,-1-2 0,-94 82 0,128-123 0,-75 69 0,-3-5 0,-3-3 0,-130 75 0,-17-32 0,184-88 0,-12 2 0,-1-3 0,-126 23 0,-54 16 0,202-48 0,-56 9 0,59-14 0,-75 23 0,57-15 0,43-12 0,1 0 0,-1 2 0,-26 10 0,-79 34 0,118-48 0,1-1 0,-1 0 0,1 0 0,-1 0 0,1 0 0,-1 1 0,1-1 0,-1 0 0,1 1 0,0-1 0,-1 0 0,1 0 0,0 1 0,-1-1 0,1 1 0,0-1 0,-1 0 0,1 1 0,0-1 0,0 1 0,-1-1 0,1 1 0,0-1 0,0 1 0,0-1 0,0 1 0,0-1 0,-1 1 0,1-1 0,0 1 0,0-1 0,0 1 0,0-1 0,1 1 0,13 13 0,26 4 0,-11-12 0,-1-2 0,1-1 0,0-1 0,0-1 0,36-5 0,7 2 0,918 2 0,-956-1 0,-1-1 0,0-1 0,1-2 0,-2-2 0,1 0 0,-1-3 0,0 0 0,-1-2 0,0-2 0,-1 0 0,0-2 0,41-31 0,-3-2 0,125-70 0,-9 8 0,-124 72 0,-37 23 0,1 1 0,42-20 0,26-8 0,-60 26 0,2 2 0,0 1 0,1 1 0,37-8 0,14 2 0,-44 9 0,1 1 0,-1 3 0,59-3 0,400 11 0,-470-1 0,0 2 0,0 2 0,0 0 0,0 3 0,-1 0 0,39 17 0,-48-15 0,-1 1 0,0 2 0,-1 0 0,-1 1 0,32 30 0,-18-15 0,273 280 0,-78-69 0,-197-211 0,1 0 0,2-3 0,0 0 0,50 27 0,-48-33 0,-24-13 0,0-1 0,0 0 0,0 0 0,0-2 0,1 1 0,0-1 0,0-1 0,17 3 0,59 4 0,96 7 0,698-18 0,-876 1 0,-1 0 0,1-1 0,-1 0 0,0 0 0,1 0 0,-1 0 0,0-1 0,9-4 0,-13 6 0,0-1 0,0 0 0,0 1 0,0-1 0,0 0 0,0 0 0,0 1 0,0-1 0,0 0 0,0 0 0,0 0 0,-1 0 0,1 0 0,0 0 0,-1-1 0,1 1 0,-1 0 0,1 0 0,-1 0 0,0 0 0,1-1 0,-1 1 0,0 0 0,0 0 0,0-1 0,0 1 0,0 0 0,0-1 0,0 1 0,0 0 0,-1 0 0,1-1 0,0 1 0,-1 0 0,1 0 0,-1 0 0,1 0 0,-1 0 0,0-1 0,1 1 0,-1 0 0,0 0 0,-1-1 0,-7-9 0,0 0 0,0 0 0,-1 1 0,-1 0 0,0 0 0,0 1 0,-19-11 0,4 6 0,-1 0 0,-45-15 0,23 8 0,29 12 0,-1 1 0,-23-6 0,30 10 0,0-1 0,1-1 0,-1 0 0,1-1 0,-13-9 0,-35-18 0,-53-20 0,-34-15 0,97 50 0,-85-35 0,114 44 0,0-1 0,1-1 0,-38-30 0,37 25 0,-2 2 0,0 0 0,-33-14 0,32 17 0,1-1 0,0-1 0,-32-26 0,-111-102 0,54 53 0,82 68 0,2-2 0,0-1 0,-39-43 0,-21-21 0,34 37 0,2 1 0,25 25 0,-27-31 0,-6-5 0,46 48 0,1-1 0,0 0 0,1-1 0,1-1 0,-15-23 0,7 4 0,12 23 0,0 0 0,1-1 0,0-1 0,1 1 0,1-1 0,0 0 0,1 0 0,0 0 0,2-1 0,-3-23 0,4 22 0,2 1 0,0-1 0,0 1 0,1 0 0,8-26 0,-8 34 0,1 0 0,0 0 0,0 0 0,1 1 0,0-1 0,1 1 0,-1 0 0,1 0 0,0 0 0,0 1 0,1 0 0,0 0 0,9-7 0,183-98 0,-189 106-170,0 1-1,1-1 0,-1 2 1,1-1-1,-1 1 0,1 1 1,12-1-1,0 1-6655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23.751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16216.8584"/>
      <inkml:brushProperty name="anchorY" value="-66432.48438"/>
      <inkml:brushProperty name="scaleFactor" value="0.5"/>
    </inkml:brush>
  </inkml:definitions>
  <inkml:trace contextRef="#ctx0" brushRef="#br0">1 0 24575,'0'0'0,"0"9"0,0 19 0,0 25 0,0 20 0,0 26 0,0 22 0,0 1 0,5 17 0,0-3 0,0-15 0,0-8 0,3-6 0,-1-3 0,0-8 0,3-5 0,-1-5 0,-2-9 0,-1-8 0,-3-2 0,-1-9 0,-1-4 0,5 7 0,-1 0 0,0 4 0,4 10 0,-1 3 0,-1-2 0,4 6 0,-2 0 0,-2-11 0,-2-5 0,4-1 0,-2-10 0,-1 3 0,-1-2 0,-2-7 0,-2 0 0,5 4 0,0-4 0,-1 6 0,-1-1 0,-1 7 0,-2-1 0,0 10 0,5-6 0,0 3 0,-1 2 0,5-2 0,-2 1 0,-1 3 0,-1-3 0,-3 2 0,-1-4 0,-1-3 0,-1 1 0,0 4 0,0-8 0,0 2 0,-1 3 0,6-7 0,0 3 0,1-2 0,3-6 0,0-3 0,-2-6 0,-2 0 0,-1 0 0,-2-4 0,-1 3 0,-1 1 0,0-3 0,0-3 0,0-3 0,-1-4 0,1-2 0,0-2 0,0-1 0,0 4 0,0 1 0,0 5 0,0 0 0,0-2 0,0-1 0,0-3 0,0-1 0,0-2 0,0 0 0,5-7 0,0 1 0,6 4 0,-2 2 0,0 6 0,3 1 0,-2 5 0,-2-1 0,-3 2 0,-1-1 0,-2-3 0,-1-2 0,-1-4 0,0-1 0,-1-2 0,1-1 0,-1 0 0,1-1 0,5 1 0,0 0 0,1-1 0,-2 1 0,-1 0 0,-1 1 0,5-1 0,-2 0 0,1 0 0,-2 0 0,-1 1 0,-1-1 0,-1 0 0,-1 0 0,5-5 0,0 0 0,0 0 0,0 1 0,-3 1 0,0 1 0,-1 1 0,5-5 0,-1 1 0,1 0 0,3-4 0,-1 0 0,-1 3 0,-1 0 0,-3-2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26.284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17754.60742"/>
      <inkml:brushProperty name="anchorY" value="-74018.9375"/>
      <inkml:brushProperty name="scaleFactor" value="0.5"/>
    </inkml:brush>
  </inkml:definitions>
  <inkml:trace contextRef="#ctx0" brushRef="#br0">1 0 24575,'0'0'0,"0"18"0,0 43 0,0 30 0,16 59 0,0 27 0,5 29 0,-2-3-1147,1 5 869,7 0 287,-5-25-96,-3-22 87,-1-26 426,-4-27-547,1-2 181,-3-10-60,-3-7 0,-3 7 0,2-4 1147,-1 3-1294,4-3 259,-2 7-86,-1 3-26,3 2 0,-1 7 0,-3-5 0,-2 1 0,4-8 0,-2 0 0,4 0 0,-1-5 0,3 7 0,-1 2 0,-3-9 0,3 5 0,-2 12 0,3-3 0,-3 12 0,4-12 0,3-1 0,-3-3 0,3-6 0,-3-17 0,2-5 0,-4-4 0,-2-11 0,-3 1 0,2 1 0,-2 3 0,4 10 0,-1 8 0,3 13 0,8 32 0,-1 22 0,3 1 0,0 0 0,2-14 0,-5-21 0,-5-16 0,1-12 0,-5-19 0,2-9 0,-2-13 0,-3-9 0,-3-1 0,-1-5 0,-3-2 0,0-3 0,-1 0 0,-1-2 0,1 0 0,-1-1 0,1 1 0,0 0 0,0 0 0,-1 0 0,7 0 0,-1 5 0,0 6 0,5 0 0,-1-1 0,-1-2 0,-3-3 0,-1-1 0,-2-3 0,-1 0 0,-1-1 0,0 0 0,0-6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28.505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19636.56836"/>
      <inkml:brushProperty name="anchorY" value="-82495.28906"/>
      <inkml:brushProperty name="scaleFactor" value="0.5"/>
    </inkml:brush>
  </inkml:definitions>
  <inkml:trace contextRef="#ctx0" brushRef="#br0">1 56 24575,'0'0'0,"9"0"0,14-5 0,9-1 0,3 1 0,2-5 0,8 1 0,-1 2 0,3 1 0,1 2 0,2 2 0,1 1 0,-4 1 0,0 0 0,5 0 0,2 1 0,-4-1 0,-6 0 0,0 0 0,0 1 0,-3-1 0,-4 0 0,-4 0 0,-2 0 0,2 0 0,5 0 0,-2 0 0,5 0 0,2 0 0,-1 0 0,2 0 0,2 0 0,-4 0 0,-3 0 0,-4 0 0,-4 0 0,-2 0 0,-1 0 0,-2 0 0,-1 0 0,6 0 0,0 0 0,0 0 0,-1 0 0,-1 0 0,-1 0 0,-1 0 0,0 0 0,-1 0 0,0 0 0,0 0 0,0 0 0,0 0 0,0 0 0,0 0 0,1 0 0,-1 0 0,0 0 0,0 0 0,-10 0 0,-6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31.185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22722.5957"/>
      <inkml:brushProperty name="anchorY" value="-83458.09375"/>
      <inkml:brushProperty name="scaleFactor" value="0.5"/>
    </inkml:brush>
  </inkml:definitions>
  <inkml:trace contextRef="#ctx0" brushRef="#br0">1 0 24575,'0'0'0,"0"9"0,0 34 0,0 27 0,5 55 0,5 31 0,6 27 0,4 8 0,9 10 0,-3-16 0,1-19 0,-6-24 0,-1-29 0,-4-17 0,-5-3 0,-4-7 0,-4-2 0,4-4 0,3 0 0,0 3 0,-1-5 0,-2 11 0,3 4 0,-2 0 0,4 3 0,-2-2 0,4 12 0,-3-3 0,-1 7 0,-4 6 0,3-1 0,-1 0 0,3-2 0,-1-3 0,-2-7 0,-2-3 0,3 0 0,4 1 0,-2-11 0,5 12 0,2-4 0,-3 3 0,-2-5 0,1 1 0,-3-4 0,2-4 0,-2-3 0,-3 1 0,-2-6 0,3-2 0,3 3 0,0 5 0,3-4 0,-2-2 0,-3-1 0,-3-7 0,3 0 0,-3-6 0,5 6 0,-3-3 0,-1-3 0,3 5 0,-1-2 0,-3-3 0,-2 0 0,-2-7 0,-1-5 0,-1-7 0,-1-7 0,0-7 0,-1-3 0,1-4 0,-1-1 0,1-1 0,0 0 0,0-1 0,0 2 0,0-1 0,0 1 0,0 0 0,0-5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33.124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24444.95313"/>
      <inkml:brushProperty name="anchorY" value="-91225.98438"/>
      <inkml:brushProperty name="scaleFactor" value="0.5"/>
    </inkml:brush>
  </inkml:definitions>
  <inkml:trace contextRef="#ctx0" brushRef="#br0">1 0 24575,'0'0'0,"17"0"0,34 0 0,33 0 0,30 0 0,22 0 0,15 0 0,8 5 0,-1 6 0,-10 0 0,-5 4 0,3-2 0,-2-2 0,-14 1 0,-8-1 0,-13-3 0,-11-3 0,-9-2 0,-11-1 0,-10-1 0,-1-2 0,-11 1 0,2 0 0,-8-1 0,5 1 0,-2 0 0,-4-1 0,5 1 0,-1 0 0,2 0 0,-6 0 0,-1 0 0,-5 0 0,-5 0 0,-5 0 0,-3 0 0,-2 0 0,-7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2T01:23:34.938"/>
    </inkml:context>
    <inkml:brush xml:id="br0">
      <inkml:brushProperty name="width" value="0.35" units="cm"/>
      <inkml:brushProperty name="height" value="0.35" units="cm"/>
      <inkml:brushProperty name="color" value="#AE198D"/>
      <inkml:brushProperty name="inkEffects" value="galaxy"/>
      <inkml:brushProperty name="anchorX" value="-28446.44141"/>
      <inkml:brushProperty name="anchorY" value="-92347.14844"/>
      <inkml:brushProperty name="scaleFactor" value="0.5"/>
    </inkml:brush>
  </inkml:definitions>
  <inkml:trace contextRef="#ctx0" brushRef="#br0">1 27 24575,'0'0'0,"4"0"0,28 0 0,16 0 0,15 0 0,11-5 0,5 0 0,8-1 0,1 2 0,6 1 0,8 1 0,8 1 0,3 0 0,11 1 0,5 0 0,-2 1 0,-10-1 0,1 0 0,-15 0 0,-9 0 0,-13 0 0,-16 0 0,-8 0 0,0 0 0,-9 0 0,-6 0 0,-5 0 0,-5 0 0,-3 0 0,-3 0 0,5 0 0,-1 0 0,6 0 0,-1 0 0,-1 0 0,-2 0 0,-2 0 0,-1 0 0,-2 0 0,0 0 0,-1 0 0,5 0 0,5 0 0,1 0 0,-1 0 0,-3 0 0,4 0 0,-3 0 0,-1 0 0,-1 0 0,-3 0 0,-1 0 0,-1 0 0,-6 0 0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8087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941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0826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9230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7374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3027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288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7954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682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037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189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6577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203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8285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735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343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2458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9F67584-69B0-4A2A-A5B6-92BD09F879AE}" type="datetimeFigureOut">
              <a:rPr lang="tr-TR" smtClean="0"/>
              <a:t>12.06.2024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D83A265-C320-413C-A794-3A0EC32DCBB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609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29.png"/><Relationship Id="rId21" Type="http://schemas.openxmlformats.org/officeDocument/2006/relationships/image" Target="../media/image20.png"/><Relationship Id="rId34" Type="http://schemas.openxmlformats.org/officeDocument/2006/relationships/customXml" Target="../ink/ink17.xml"/><Relationship Id="rId42" Type="http://schemas.openxmlformats.org/officeDocument/2006/relationships/customXml" Target="../ink/ink21.xml"/><Relationship Id="rId47" Type="http://schemas.openxmlformats.org/officeDocument/2006/relationships/image" Target="../media/image33.png"/><Relationship Id="rId50" Type="http://schemas.openxmlformats.org/officeDocument/2006/relationships/customXml" Target="../ink/ink25.xml"/><Relationship Id="rId55" Type="http://schemas.openxmlformats.org/officeDocument/2006/relationships/image" Target="../media/image37.png"/><Relationship Id="rId7" Type="http://schemas.openxmlformats.org/officeDocument/2006/relationships/image" Target="../media/image13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9" Type="http://schemas.openxmlformats.org/officeDocument/2006/relationships/image" Target="../media/image24.png"/><Relationship Id="rId11" Type="http://schemas.openxmlformats.org/officeDocument/2006/relationships/image" Target="../media/image15.png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28.png"/><Relationship Id="rId40" Type="http://schemas.openxmlformats.org/officeDocument/2006/relationships/customXml" Target="../ink/ink20.xml"/><Relationship Id="rId45" Type="http://schemas.openxmlformats.org/officeDocument/2006/relationships/image" Target="../media/image32.png"/><Relationship Id="rId53" Type="http://schemas.openxmlformats.org/officeDocument/2006/relationships/image" Target="../media/image36.png"/><Relationship Id="rId58" Type="http://schemas.openxmlformats.org/officeDocument/2006/relationships/customXml" Target="../ink/ink29.xml"/><Relationship Id="rId5" Type="http://schemas.openxmlformats.org/officeDocument/2006/relationships/image" Target="../media/image12.png"/><Relationship Id="rId61" Type="http://schemas.openxmlformats.org/officeDocument/2006/relationships/image" Target="../media/image40.png"/><Relationship Id="rId19" Type="http://schemas.openxmlformats.org/officeDocument/2006/relationships/image" Target="../media/image19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23.png"/><Relationship Id="rId30" Type="http://schemas.openxmlformats.org/officeDocument/2006/relationships/customXml" Target="../ink/ink15.xml"/><Relationship Id="rId35" Type="http://schemas.openxmlformats.org/officeDocument/2006/relationships/image" Target="../media/image27.png"/><Relationship Id="rId43" Type="http://schemas.openxmlformats.org/officeDocument/2006/relationships/image" Target="../media/image31.png"/><Relationship Id="rId48" Type="http://schemas.openxmlformats.org/officeDocument/2006/relationships/customXml" Target="../ink/ink24.xml"/><Relationship Id="rId56" Type="http://schemas.openxmlformats.org/officeDocument/2006/relationships/customXml" Target="../ink/ink28.xml"/><Relationship Id="rId8" Type="http://schemas.openxmlformats.org/officeDocument/2006/relationships/customXml" Target="../ink/ink4.xml"/><Relationship Id="rId51" Type="http://schemas.openxmlformats.org/officeDocument/2006/relationships/image" Target="../media/image35.png"/><Relationship Id="rId3" Type="http://schemas.openxmlformats.org/officeDocument/2006/relationships/image" Target="../media/image11.png"/><Relationship Id="rId12" Type="http://schemas.openxmlformats.org/officeDocument/2006/relationships/customXml" Target="../ink/ink6.xml"/><Relationship Id="rId17" Type="http://schemas.openxmlformats.org/officeDocument/2006/relationships/image" Target="../media/image18.png"/><Relationship Id="rId25" Type="http://schemas.openxmlformats.org/officeDocument/2006/relationships/image" Target="../media/image22.png"/><Relationship Id="rId33" Type="http://schemas.openxmlformats.org/officeDocument/2006/relationships/image" Target="../media/image26.png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39.png"/><Relationship Id="rId20" Type="http://schemas.openxmlformats.org/officeDocument/2006/relationships/customXml" Target="../ink/ink10.xml"/><Relationship Id="rId41" Type="http://schemas.openxmlformats.org/officeDocument/2006/relationships/image" Target="../media/image30.png"/><Relationship Id="rId54" Type="http://schemas.openxmlformats.org/officeDocument/2006/relationships/customXml" Target="../ink/ink2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15" Type="http://schemas.openxmlformats.org/officeDocument/2006/relationships/image" Target="../media/image17.png"/><Relationship Id="rId23" Type="http://schemas.openxmlformats.org/officeDocument/2006/relationships/image" Target="../media/image21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34.png"/><Relationship Id="rId57" Type="http://schemas.openxmlformats.org/officeDocument/2006/relationships/image" Target="../media/image38.png"/><Relationship Id="rId10" Type="http://schemas.openxmlformats.org/officeDocument/2006/relationships/customXml" Target="../ink/ink5.xml"/><Relationship Id="rId31" Type="http://schemas.openxmlformats.org/officeDocument/2006/relationships/image" Target="../media/image25.png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4" Type="http://schemas.openxmlformats.org/officeDocument/2006/relationships/customXml" Target="../ink/ink2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BC934F-288A-2E5B-CEC8-114D4E0AEF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AGRICULTURE-FARM TRACKING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A849EB8C-B851-76B8-994F-45A45ADBCA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A TOOL THAT GUESSES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0663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4C077E-D0AF-8498-96C9-B74FB170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COWS AND THEIR LIFE CYCLE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5F01163-EDCD-D258-9541-802B19FB5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" y="2828544"/>
            <a:ext cx="3048000" cy="2054352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DAFEB4E1-98B7-A96A-7F87-90C74BDBD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51" y="2496007"/>
            <a:ext cx="3630249" cy="2386889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06979FAF-B47A-0338-9CB7-87BA762C49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791" y="2373376"/>
            <a:ext cx="3764280" cy="2509520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FDD317CB-1ACD-209F-5ADE-C4D888552C2F}"/>
              </a:ext>
            </a:extLst>
          </p:cNvPr>
          <p:cNvSpPr txBox="1"/>
          <p:nvPr/>
        </p:nvSpPr>
        <p:spPr>
          <a:xfrm>
            <a:off x="746760" y="5608948"/>
            <a:ext cx="9207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WITH THIS TOOL FARMER ESTIMATES THE POPULATION GROWTH OF THE FARM</a:t>
            </a:r>
          </a:p>
          <a:p>
            <a:r>
              <a:rPr lang="tr-TR" dirty="0"/>
              <a:t>SPECIFICALLY COWS ARE CONSIDERED IN MY APPROACH</a:t>
            </a:r>
          </a:p>
          <a:p>
            <a:r>
              <a:rPr lang="tr-TR" dirty="0"/>
              <a:t>HERE ARE SOME BREEDS ARE SHOWN. EACH HAVE THEIR CARACTERISTIC FEATURES</a:t>
            </a:r>
          </a:p>
        </p:txBody>
      </p:sp>
    </p:spTree>
    <p:extLst>
      <p:ext uri="{BB962C8B-B14F-4D97-AF65-F5344CB8AC3E}">
        <p14:creationId xmlns:p14="http://schemas.microsoft.com/office/powerpoint/2010/main" val="3186058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52A9564-70EC-D29B-DE07-1B92CB99C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WHY I AM TALKING ABOUT COWS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BA826E7-FD0C-1AA4-7345-C6BDB806A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BECAUSE THERE ARE FIXED  AVERAGE PARAMETERS I HAVE CALCULATED FOR COWS AS A GENERAL RACE. SUCH AS :</a:t>
            </a:r>
          </a:p>
          <a:p>
            <a:pPr lvl="2"/>
            <a:r>
              <a:rPr lang="tr-TR" dirty="0"/>
              <a:t> GESTATIONAL AGE (FEMALES)                                 15 </a:t>
            </a:r>
            <a:r>
              <a:rPr lang="tr-TR" dirty="0" err="1"/>
              <a:t>Ms</a:t>
            </a:r>
            <a:endParaRPr lang="tr-TR" dirty="0"/>
          </a:p>
          <a:p>
            <a:pPr lvl="2"/>
            <a:r>
              <a:rPr lang="tr-TR" dirty="0"/>
              <a:t> PREGNANCY  PERIOD                                                9 + 3  </a:t>
            </a:r>
            <a:r>
              <a:rPr lang="tr-TR" dirty="0" err="1"/>
              <a:t>Ms</a:t>
            </a:r>
            <a:endParaRPr lang="tr-TR" dirty="0"/>
          </a:p>
          <a:p>
            <a:pPr lvl="2"/>
            <a:r>
              <a:rPr lang="tr-TR" dirty="0"/>
              <a:t>MEAT (MUSCLE ) DEVELOPMENT IN MALES              12 </a:t>
            </a:r>
            <a:r>
              <a:rPr lang="tr-TR" dirty="0" err="1"/>
              <a:t>Ms</a:t>
            </a:r>
            <a:endParaRPr lang="tr-TR" dirty="0"/>
          </a:p>
          <a:p>
            <a:pPr lvl="2"/>
            <a:r>
              <a:rPr lang="tr-TR" dirty="0"/>
              <a:t>GENDER RATIO                                                             %50</a:t>
            </a:r>
          </a:p>
          <a:p>
            <a:pPr lvl="2"/>
            <a:endParaRPr lang="tr-TR" dirty="0"/>
          </a:p>
          <a:p>
            <a:pPr marL="0" indent="0">
              <a:buNone/>
            </a:pPr>
            <a:r>
              <a:rPr lang="tr-TR" dirty="0"/>
              <a:t>    THE ALGORITH HAS THESE INFORMATIONS AS FIXED </a:t>
            </a:r>
          </a:p>
          <a:p>
            <a:pPr marL="0" indent="0">
              <a:buNone/>
            </a:pPr>
            <a:r>
              <a:rPr lang="tr-TR" dirty="0"/>
              <a:t>    IN ADDITION TO THEM INTERPRETOR ASKS FOR OTHER DATAS WHICH ARE       UNIQUE FOR EACH FARMER’S EXPERIENCE LOCALLY.</a:t>
            </a:r>
          </a:p>
        </p:txBody>
      </p:sp>
    </p:spTree>
    <p:extLst>
      <p:ext uri="{BB962C8B-B14F-4D97-AF65-F5344CB8AC3E}">
        <p14:creationId xmlns:p14="http://schemas.microsoft.com/office/powerpoint/2010/main" val="3449966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59A1D1-53E7-3D2A-813C-1833BF84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ADJUSTABLE PARAMETERS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C6E313A-EDB5-27AC-8A7F-D04A13E14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09566"/>
            <a:ext cx="8083313" cy="4548433"/>
          </a:xfrm>
        </p:spPr>
        <p:txBody>
          <a:bodyPr>
            <a:normAutofit/>
          </a:bodyPr>
          <a:lstStyle/>
          <a:p>
            <a:r>
              <a:rPr lang="tr-TR" dirty="0"/>
              <a:t>THESE ARE AS FOLLOWS:</a:t>
            </a:r>
          </a:p>
          <a:p>
            <a:pPr marL="0" indent="0">
              <a:buNone/>
            </a:pPr>
            <a:r>
              <a:rPr lang="tr-TR" dirty="0"/>
              <a:t>            -&gt;    AVERAGE DAILY MILK PRODUCTION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           -&gt;    MILK PRICE IN THE LOCAL MARKET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           -&gt;    MEAT PRICE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           -&gt;    PERIOD OF RUNNING THE BUSINESS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           -&gt;    DEATH RATE AMONG THE NEW BORN CALVES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D05E7309-6628-E05C-A581-72612ADF4A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983" y="2233366"/>
            <a:ext cx="2324100" cy="185928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0C186EEC-02B1-3577-5090-82900FCDDA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19"/>
          <a:stretch/>
        </p:blipFill>
        <p:spPr>
          <a:xfrm>
            <a:off x="9106919" y="2380301"/>
            <a:ext cx="3085081" cy="1724587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984A8B7B-455A-E068-55E2-161322CFA3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33" y="4239581"/>
            <a:ext cx="2806324" cy="223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7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E3B902D-37E6-E502-170A-1296B3BF3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WHAT DOES CODE ESTIMATES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4D04773-1257-0FB0-A3CF-FAEC8421E856}"/>
              </a:ext>
            </a:extLst>
          </p:cNvPr>
          <p:cNvSpPr txBox="1"/>
          <p:nvPr/>
        </p:nvSpPr>
        <p:spPr>
          <a:xfrm>
            <a:off x="424206" y="2564091"/>
            <a:ext cx="697583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/>
              <a:t>IT CREATES A SCENERAIO FOR THE TIME PERIOD WE ENTERED. FOR EXAMPLE FOR 5 YEARS.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/>
              <a:t>IT KILLS NEW BORN CALVES IN THE RATIO WE SUPPLIED.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/>
              <a:t> DISTRIBUTES THE GENDERS TO THEM RANDOMLY .</a:t>
            </a:r>
          </a:p>
          <a:p>
            <a:r>
              <a:rPr lang="tr-TR" dirty="0"/>
              <a:t>    I HAVE USED RANDOM LIBRARY HERE.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/>
              <a:t> GROWN MALES FOR MEAT INCOME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/>
              <a:t>CALCULATES MILK INCOME  AND ETC.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tr-TR" dirty="0"/>
              <a:t>KEEPS TRACK OF EVERY AGE GROUP AMONG COWS.</a:t>
            </a:r>
          </a:p>
          <a:p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340CA6D8-E136-B3A7-2338-F816020CB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059" y="3733199"/>
            <a:ext cx="1847434" cy="227692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C6F2B356-9A45-0B9A-D556-F8F8B7D33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193" y="4511807"/>
            <a:ext cx="1215692" cy="1498315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6BB39173-FD35-8D9D-FF6B-1C99886336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4" r="1"/>
          <a:stretch/>
        </p:blipFill>
        <p:spPr>
          <a:xfrm>
            <a:off x="6787045" y="3429000"/>
            <a:ext cx="2397861" cy="2276923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68D67A83-B01B-1CB6-CAC9-4D2F47A294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74"/>
          <a:stretch/>
        </p:blipFill>
        <p:spPr>
          <a:xfrm>
            <a:off x="8036679" y="1986339"/>
            <a:ext cx="2256412" cy="227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7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355C043D-032D-B174-9CD7-94FBD9CB5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29" y="384142"/>
            <a:ext cx="4059811" cy="304485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5957FD06-1B3F-8B52-81F5-768B77FD7B1C}"/>
              </a:ext>
            </a:extLst>
          </p:cNvPr>
          <p:cNvSpPr txBox="1"/>
          <p:nvPr/>
        </p:nvSpPr>
        <p:spPr>
          <a:xfrm>
            <a:off x="1310326" y="513987"/>
            <a:ext cx="69325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rgbClr val="00B050"/>
                </a:solidFill>
              </a:rPr>
              <a:t>THE MONEY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56EC797-4322-A1DF-5640-4734D97A0800}"/>
              </a:ext>
            </a:extLst>
          </p:cNvPr>
          <p:cNvSpPr txBox="1"/>
          <p:nvPr/>
        </p:nvSpPr>
        <p:spPr>
          <a:xfrm>
            <a:off x="980388" y="3978111"/>
            <a:ext cx="87952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THE TOTAL INCOME IS CALCULATED FOR EACH UNIQUE SCENARIO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MEATS GO TO THE MEAT SAFE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MILK GOES TO THE MILK SAFE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IN CASE MILK IS CONVERTED TO ANOTHER FOOD SUCH AS CHEESE, TOTAL AND AVERAGE MONTHLY PRODUCTION IS ALSO DISPLAYED AT THE END.</a:t>
            </a:r>
          </a:p>
        </p:txBody>
      </p:sp>
    </p:spTree>
    <p:extLst>
      <p:ext uri="{BB962C8B-B14F-4D97-AF65-F5344CB8AC3E}">
        <p14:creationId xmlns:p14="http://schemas.microsoft.com/office/powerpoint/2010/main" val="1841854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>
            <a:extLst>
              <a:ext uri="{FF2B5EF4-FFF2-40B4-BE49-F238E27FC236}">
                <a16:creationId xmlns:a16="http://schemas.microsoft.com/office/drawing/2014/main" id="{CEE43451-70F2-70BB-65E8-62C5227BDCA0}"/>
              </a:ext>
            </a:extLst>
          </p:cNvPr>
          <p:cNvSpPr txBox="1"/>
          <p:nvPr/>
        </p:nvSpPr>
        <p:spPr>
          <a:xfrm>
            <a:off x="669303" y="94268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5839C101-221A-B3A7-B1E6-64A8111D4286}"/>
              </a:ext>
            </a:extLst>
          </p:cNvPr>
          <p:cNvSpPr txBox="1"/>
          <p:nvPr/>
        </p:nvSpPr>
        <p:spPr>
          <a:xfrm>
            <a:off x="669303" y="471339"/>
            <a:ext cx="59483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rgbClr val="00B050"/>
                </a:solidFill>
              </a:rPr>
              <a:t>EXAMPLE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2739F364-AAF2-E300-FB0A-ED52010D2C6C}"/>
              </a:ext>
            </a:extLst>
          </p:cNvPr>
          <p:cNvSpPr txBox="1"/>
          <p:nvPr/>
        </p:nvSpPr>
        <p:spPr>
          <a:xfrm>
            <a:off x="7070103" y="1998481"/>
            <a:ext cx="4308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70C0"/>
                </a:solidFill>
              </a:rPr>
              <a:t>THESE SYMBOLS p1,p2…p12</a:t>
            </a:r>
          </a:p>
          <a:p>
            <a:r>
              <a:rPr lang="tr-TR" dirty="0" err="1">
                <a:solidFill>
                  <a:srgbClr val="0070C0"/>
                </a:solidFill>
              </a:rPr>
              <a:t>Are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acronyms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for</a:t>
            </a:r>
            <a:r>
              <a:rPr lang="tr-TR" dirty="0">
                <a:solidFill>
                  <a:srgbClr val="0070C0"/>
                </a:solidFill>
              </a:rPr>
              <a:t> «1 </a:t>
            </a:r>
            <a:r>
              <a:rPr lang="tr-TR" dirty="0" err="1">
                <a:solidFill>
                  <a:srgbClr val="0070C0"/>
                </a:solidFill>
              </a:rPr>
              <a:t>month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pregnant</a:t>
            </a:r>
            <a:r>
              <a:rPr lang="tr-TR" dirty="0">
                <a:solidFill>
                  <a:srgbClr val="0070C0"/>
                </a:solidFill>
              </a:rPr>
              <a:t>», «two </a:t>
            </a:r>
            <a:r>
              <a:rPr lang="tr-TR" dirty="0" err="1">
                <a:solidFill>
                  <a:srgbClr val="0070C0"/>
                </a:solidFill>
              </a:rPr>
              <a:t>months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pregnant</a:t>
            </a:r>
            <a:r>
              <a:rPr lang="tr-TR" dirty="0">
                <a:solidFill>
                  <a:srgbClr val="0070C0"/>
                </a:solidFill>
              </a:rPr>
              <a:t>»…</a:t>
            </a:r>
            <a:r>
              <a:rPr lang="tr-TR" dirty="0" err="1">
                <a:solidFill>
                  <a:srgbClr val="0070C0"/>
                </a:solidFill>
              </a:rPr>
              <a:t>etc</a:t>
            </a:r>
            <a:r>
              <a:rPr lang="tr-TR" dirty="0">
                <a:solidFill>
                  <a:srgbClr val="0070C0"/>
                </a:solidFill>
              </a:rPr>
              <a:t>.</a:t>
            </a:r>
          </a:p>
          <a:p>
            <a:endParaRPr lang="tr-TR" dirty="0">
              <a:solidFill>
                <a:srgbClr val="0070C0"/>
              </a:solidFill>
            </a:endParaRPr>
          </a:p>
          <a:p>
            <a:r>
              <a:rPr lang="tr-TR" dirty="0">
                <a:solidFill>
                  <a:srgbClr val="0070C0"/>
                </a:solidFill>
              </a:rPr>
              <a:t>f0    :  0 </a:t>
            </a:r>
            <a:r>
              <a:rPr lang="tr-TR" dirty="0" err="1">
                <a:solidFill>
                  <a:srgbClr val="0070C0"/>
                </a:solidFill>
              </a:rPr>
              <a:t>month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old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female</a:t>
            </a:r>
            <a:r>
              <a:rPr lang="tr-TR" dirty="0">
                <a:solidFill>
                  <a:srgbClr val="0070C0"/>
                </a:solidFill>
              </a:rPr>
              <a:t> </a:t>
            </a:r>
            <a:r>
              <a:rPr lang="tr-TR" dirty="0" err="1">
                <a:solidFill>
                  <a:srgbClr val="0070C0"/>
                </a:solidFill>
              </a:rPr>
              <a:t>calve</a:t>
            </a:r>
            <a:endParaRPr lang="tr-TR" dirty="0">
              <a:solidFill>
                <a:srgbClr val="0070C0"/>
              </a:solidFill>
            </a:endParaRP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11F1A5AF-C774-2E3F-4775-71995D27307A}"/>
              </a:ext>
            </a:extLst>
          </p:cNvPr>
          <p:cNvSpPr txBox="1"/>
          <p:nvPr/>
        </p:nvSpPr>
        <p:spPr>
          <a:xfrm>
            <a:off x="317173" y="2050676"/>
            <a:ext cx="110609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/>
              <a:t>Input</a:t>
            </a:r>
            <a:r>
              <a:rPr lang="tr-TR" sz="1200" dirty="0"/>
              <a:t> </a:t>
            </a:r>
            <a:r>
              <a:rPr lang="tr-TR" sz="1200" dirty="0" err="1"/>
              <a:t>initial</a:t>
            </a:r>
            <a:r>
              <a:rPr lang="tr-TR" sz="1200" dirty="0"/>
              <a:t> </a:t>
            </a:r>
            <a:r>
              <a:rPr lang="tr-TR" sz="1200" dirty="0" err="1"/>
              <a:t>cow</a:t>
            </a:r>
            <a:r>
              <a:rPr lang="tr-TR" sz="1200" dirty="0"/>
              <a:t> </a:t>
            </a:r>
            <a:r>
              <a:rPr lang="tr-TR" sz="1200" dirty="0" err="1"/>
              <a:t>population</a:t>
            </a:r>
            <a:r>
              <a:rPr lang="tr-TR" sz="1200" dirty="0"/>
              <a:t>:  3</a:t>
            </a:r>
          </a:p>
          <a:p>
            <a:r>
              <a:rPr lang="tr-TR" sz="1200" dirty="0" err="1"/>
              <a:t>Months</a:t>
            </a:r>
            <a:r>
              <a:rPr lang="tr-TR" sz="1200" dirty="0"/>
              <a:t> </a:t>
            </a:r>
            <a:r>
              <a:rPr lang="tr-TR" sz="1200" dirty="0" err="1"/>
              <a:t>to</a:t>
            </a:r>
            <a:r>
              <a:rPr lang="tr-TR" sz="1200" dirty="0"/>
              <a:t> </a:t>
            </a:r>
            <a:r>
              <a:rPr lang="tr-TR" sz="1200" dirty="0" err="1"/>
              <a:t>calculate</a:t>
            </a:r>
            <a:r>
              <a:rPr lang="tr-TR" sz="1200" dirty="0"/>
              <a:t>:  36</a:t>
            </a:r>
          </a:p>
          <a:p>
            <a:r>
              <a:rPr lang="tr-TR" sz="1200" dirty="0" err="1"/>
              <a:t>Average</a:t>
            </a:r>
            <a:r>
              <a:rPr lang="tr-TR" sz="1200" dirty="0"/>
              <a:t> Male </a:t>
            </a:r>
            <a:r>
              <a:rPr lang="tr-TR" sz="1200" dirty="0" err="1"/>
              <a:t>Price</a:t>
            </a:r>
            <a:r>
              <a:rPr lang="tr-TR" sz="1200" dirty="0"/>
              <a:t>:  200000</a:t>
            </a:r>
          </a:p>
          <a:p>
            <a:r>
              <a:rPr lang="tr-TR" sz="1200" dirty="0" err="1"/>
              <a:t>Input</a:t>
            </a:r>
            <a:r>
              <a:rPr lang="tr-TR" sz="1200" dirty="0"/>
              <a:t> </a:t>
            </a:r>
            <a:r>
              <a:rPr lang="tr-TR" sz="1200" dirty="0" err="1"/>
              <a:t>average</a:t>
            </a:r>
            <a:r>
              <a:rPr lang="tr-TR" sz="1200" dirty="0"/>
              <a:t> </a:t>
            </a:r>
            <a:r>
              <a:rPr lang="tr-TR" sz="1200" dirty="0" err="1"/>
              <a:t>daily</a:t>
            </a:r>
            <a:r>
              <a:rPr lang="tr-TR" sz="1200" dirty="0"/>
              <a:t> </a:t>
            </a:r>
            <a:r>
              <a:rPr lang="tr-TR" sz="1200" dirty="0" err="1"/>
              <a:t>milk</a:t>
            </a:r>
            <a:r>
              <a:rPr lang="tr-TR" sz="1200" dirty="0"/>
              <a:t> </a:t>
            </a:r>
            <a:r>
              <a:rPr lang="tr-TR" sz="1200" dirty="0" err="1"/>
              <a:t>production</a:t>
            </a:r>
            <a:r>
              <a:rPr lang="tr-TR" sz="1200" dirty="0"/>
              <a:t> in </a:t>
            </a:r>
            <a:r>
              <a:rPr lang="tr-TR" sz="1200" dirty="0" err="1"/>
              <a:t>Liters</a:t>
            </a:r>
            <a:r>
              <a:rPr lang="tr-TR" sz="1200" dirty="0"/>
              <a:t>:  15</a:t>
            </a:r>
          </a:p>
          <a:p>
            <a:r>
              <a:rPr lang="tr-TR" sz="1200" dirty="0" err="1"/>
              <a:t>Input</a:t>
            </a:r>
            <a:r>
              <a:rPr lang="tr-TR" sz="1200" dirty="0"/>
              <a:t> </a:t>
            </a:r>
            <a:r>
              <a:rPr lang="tr-TR" sz="1200" dirty="0" err="1"/>
              <a:t>average</a:t>
            </a:r>
            <a:r>
              <a:rPr lang="tr-TR" sz="1200" dirty="0"/>
              <a:t> </a:t>
            </a:r>
            <a:r>
              <a:rPr lang="tr-TR" sz="1200" dirty="0" err="1"/>
              <a:t>milk</a:t>
            </a:r>
            <a:r>
              <a:rPr lang="tr-TR" sz="1200" dirty="0"/>
              <a:t> </a:t>
            </a:r>
            <a:r>
              <a:rPr lang="tr-TR" sz="1200" dirty="0" err="1"/>
              <a:t>price</a:t>
            </a:r>
            <a:r>
              <a:rPr lang="tr-TR" sz="1200" dirty="0"/>
              <a:t> </a:t>
            </a:r>
            <a:r>
              <a:rPr lang="tr-TR" sz="1200" dirty="0" err="1"/>
              <a:t>per</a:t>
            </a:r>
            <a:r>
              <a:rPr lang="tr-TR" sz="1200" dirty="0"/>
              <a:t> </a:t>
            </a:r>
            <a:r>
              <a:rPr lang="tr-TR" sz="1200" dirty="0" err="1"/>
              <a:t>Liter</a:t>
            </a:r>
            <a:r>
              <a:rPr lang="tr-TR" sz="1200" dirty="0"/>
              <a:t>:  20</a:t>
            </a:r>
          </a:p>
          <a:p>
            <a:r>
              <a:rPr lang="tr-TR" sz="1200" dirty="0" err="1"/>
              <a:t>Input</a:t>
            </a:r>
            <a:r>
              <a:rPr lang="tr-TR" sz="1200" dirty="0"/>
              <a:t> </a:t>
            </a:r>
            <a:r>
              <a:rPr lang="tr-TR" sz="1200" dirty="0" err="1"/>
              <a:t>Death</a:t>
            </a:r>
            <a:r>
              <a:rPr lang="tr-TR" sz="1200" dirty="0"/>
              <a:t> Rate </a:t>
            </a:r>
            <a:r>
              <a:rPr lang="tr-TR" sz="1200" dirty="0" err="1"/>
              <a:t>for</a:t>
            </a:r>
            <a:r>
              <a:rPr lang="tr-TR" sz="1200" dirty="0"/>
              <a:t> </a:t>
            </a:r>
            <a:r>
              <a:rPr lang="tr-TR" sz="1200" dirty="0" err="1"/>
              <a:t>newborn</a:t>
            </a:r>
            <a:r>
              <a:rPr lang="tr-TR" sz="1200" dirty="0"/>
              <a:t> </a:t>
            </a:r>
            <a:r>
              <a:rPr lang="tr-TR" sz="1200" dirty="0" err="1"/>
              <a:t>calves</a:t>
            </a:r>
            <a:r>
              <a:rPr lang="tr-TR" sz="1200" dirty="0"/>
              <a:t> (%):  20</a:t>
            </a:r>
          </a:p>
          <a:p>
            <a:r>
              <a:rPr lang="tr-TR" sz="1200" dirty="0"/>
              <a:t>Show </a:t>
            </a:r>
            <a:r>
              <a:rPr lang="tr-TR" sz="1200" dirty="0" err="1"/>
              <a:t>each</a:t>
            </a:r>
            <a:r>
              <a:rPr lang="tr-TR" sz="1200" dirty="0"/>
              <a:t> </a:t>
            </a:r>
            <a:r>
              <a:rPr lang="tr-TR" sz="1200" dirty="0" err="1"/>
              <a:t>month</a:t>
            </a:r>
            <a:r>
              <a:rPr lang="tr-TR" sz="1200" dirty="0"/>
              <a:t> data? ( 1 </a:t>
            </a:r>
            <a:r>
              <a:rPr lang="tr-TR" sz="1200" dirty="0" err="1"/>
              <a:t>or</a:t>
            </a:r>
            <a:r>
              <a:rPr lang="tr-TR" sz="1200" dirty="0"/>
              <a:t> 0):  0</a:t>
            </a:r>
          </a:p>
          <a:p>
            <a:r>
              <a:rPr lang="tr-TR" sz="1200" dirty="0"/>
              <a:t>+------+------+------+------+------+------+------+------+------+-------+-------+-------+</a:t>
            </a:r>
          </a:p>
          <a:p>
            <a:r>
              <a:rPr lang="tr-TR" sz="1200" dirty="0"/>
              <a:t>|   p1 |   p2 |   p3 |   p4 |   p5 |   p6 |   p7 |   p8 |   p9 |   p10 |   p11 |   p12 |</a:t>
            </a:r>
          </a:p>
          <a:p>
            <a:r>
              <a:rPr lang="tr-TR" sz="1200" dirty="0"/>
              <a:t>+======+======+======+======+======+======+======+=====+=======+</a:t>
            </a:r>
          </a:p>
          <a:p>
            <a:r>
              <a:rPr lang="tr-TR" sz="1200" dirty="0"/>
              <a:t>|    3 |    0 |    0 |    0 |    0 |    0 |    0 |    0 |    0 |     2 |     0 |     0 |</a:t>
            </a:r>
          </a:p>
          <a:p>
            <a:r>
              <a:rPr lang="tr-TR" sz="1200" dirty="0"/>
              <a:t>+------+------+------+------+------+------+------+------+------+-------+-------+-------+</a:t>
            </a:r>
          </a:p>
          <a:p>
            <a:r>
              <a:rPr lang="tr-TR" sz="1200" dirty="0"/>
              <a:t>+------+------+------+------+------+------+------+------+------+------+-------+-------+-------+-------+-------+</a:t>
            </a:r>
          </a:p>
          <a:p>
            <a:r>
              <a:rPr lang="tr-TR" sz="1200" dirty="0"/>
              <a:t>|   f0 |   f1 |   f2 |   f3 |   f4 |   f5 |   f6 |   f7 |   f8 |   f9 |   f10 |   f11 |   f12 |   f13 |   f14 |</a:t>
            </a:r>
          </a:p>
          <a:p>
            <a:r>
              <a:rPr lang="tr-TR" sz="1200" dirty="0"/>
              <a:t>+======+======+======+======+======+======+======+======+======+======+=</a:t>
            </a:r>
          </a:p>
          <a:p>
            <a:r>
              <a:rPr lang="tr-TR" sz="1200" dirty="0"/>
              <a:t>|    3 |    0 |    0 |    0 |    0 |    0 |    0 |    0 |    0 |    0 |     0 |     0 |     1 |     0 |     0 |</a:t>
            </a:r>
          </a:p>
          <a:p>
            <a:r>
              <a:rPr lang="tr-TR" sz="1200" dirty="0"/>
              <a:t>+------+------+------+------+------+------+------+------+------+------+-------+-------+-------+-------+-------+</a:t>
            </a:r>
          </a:p>
          <a:p>
            <a:r>
              <a:rPr lang="tr-TR" sz="1200" dirty="0"/>
              <a:t>Total </a:t>
            </a:r>
            <a:r>
              <a:rPr lang="tr-TR" sz="1200" dirty="0" err="1"/>
              <a:t>Population</a:t>
            </a:r>
            <a:r>
              <a:rPr lang="tr-TR" sz="1200" dirty="0"/>
              <a:t>:  10</a:t>
            </a:r>
          </a:p>
          <a:p>
            <a:r>
              <a:rPr lang="tr-TR" sz="1200" dirty="0" err="1"/>
              <a:t>Average</a:t>
            </a:r>
            <a:r>
              <a:rPr lang="tr-TR" sz="1200" dirty="0"/>
              <a:t> </a:t>
            </a:r>
            <a:r>
              <a:rPr lang="tr-TR" sz="1200" dirty="0" err="1"/>
              <a:t>Monthly</a:t>
            </a:r>
            <a:r>
              <a:rPr lang="tr-TR" sz="1200" dirty="0"/>
              <a:t> </a:t>
            </a:r>
            <a:r>
              <a:rPr lang="tr-TR" sz="1200" dirty="0" err="1"/>
              <a:t>Milk</a:t>
            </a:r>
            <a:r>
              <a:rPr lang="tr-TR" sz="1200" dirty="0"/>
              <a:t> </a:t>
            </a:r>
            <a:r>
              <a:rPr lang="tr-TR" sz="1200" dirty="0" err="1"/>
              <a:t>Production</a:t>
            </a:r>
            <a:r>
              <a:rPr lang="tr-TR" sz="1200" dirty="0"/>
              <a:t>:  1600.0 </a:t>
            </a:r>
            <a:r>
              <a:rPr lang="tr-TR" sz="1200" dirty="0" err="1"/>
              <a:t>Average</a:t>
            </a:r>
            <a:r>
              <a:rPr lang="tr-TR" sz="1200" dirty="0"/>
              <a:t> </a:t>
            </a:r>
            <a:r>
              <a:rPr lang="tr-TR" sz="1200" dirty="0" err="1"/>
              <a:t>Monthly</a:t>
            </a:r>
            <a:r>
              <a:rPr lang="tr-TR" sz="1200" dirty="0"/>
              <a:t> </a:t>
            </a:r>
            <a:r>
              <a:rPr lang="tr-TR" sz="1200" dirty="0" err="1"/>
              <a:t>Milk</a:t>
            </a:r>
            <a:r>
              <a:rPr lang="tr-TR" sz="1200" dirty="0"/>
              <a:t> </a:t>
            </a:r>
            <a:r>
              <a:rPr lang="tr-TR" sz="1200" dirty="0" err="1"/>
              <a:t>Income</a:t>
            </a:r>
            <a:r>
              <a:rPr lang="tr-TR" sz="1200" dirty="0"/>
              <a:t>:  32000.0</a:t>
            </a:r>
          </a:p>
          <a:p>
            <a:r>
              <a:rPr lang="tr-TR" sz="1200" dirty="0" err="1"/>
              <a:t>Average</a:t>
            </a:r>
            <a:r>
              <a:rPr lang="tr-TR" sz="1200" dirty="0"/>
              <a:t> </a:t>
            </a:r>
            <a:r>
              <a:rPr lang="tr-TR" sz="1200" dirty="0" err="1"/>
              <a:t>Monthly</a:t>
            </a:r>
            <a:r>
              <a:rPr lang="tr-TR" sz="1200" dirty="0"/>
              <a:t> Total </a:t>
            </a:r>
            <a:r>
              <a:rPr lang="tr-TR" sz="1200" dirty="0" err="1"/>
              <a:t>Income</a:t>
            </a:r>
            <a:r>
              <a:rPr lang="tr-TR" sz="1200" dirty="0"/>
              <a:t>:  37555.555555555555</a:t>
            </a:r>
          </a:p>
          <a:p>
            <a:r>
              <a:rPr lang="tr-TR" sz="1200" dirty="0"/>
              <a:t>Total </a:t>
            </a:r>
            <a:r>
              <a:rPr lang="tr-TR" sz="1200" dirty="0" err="1"/>
              <a:t>Income</a:t>
            </a:r>
            <a:r>
              <a:rPr lang="tr-TR" sz="1200" dirty="0"/>
              <a:t>:  1352000</a:t>
            </a:r>
          </a:p>
          <a:p>
            <a:r>
              <a:rPr lang="tr-TR" sz="1200" dirty="0"/>
              <a:t>Net </a:t>
            </a:r>
            <a:r>
              <a:rPr lang="tr-TR" sz="1200" dirty="0" err="1"/>
              <a:t>worth</a:t>
            </a:r>
            <a:r>
              <a:rPr lang="tr-TR" sz="1200" dirty="0"/>
              <a:t> of </a:t>
            </a:r>
            <a:r>
              <a:rPr lang="tr-TR" sz="1200" dirty="0" err="1"/>
              <a:t>current</a:t>
            </a:r>
            <a:r>
              <a:rPr lang="tr-TR" sz="1200" dirty="0"/>
              <a:t> </a:t>
            </a:r>
            <a:r>
              <a:rPr lang="tr-TR" sz="1200" dirty="0" err="1"/>
              <a:t>population</a:t>
            </a:r>
            <a:r>
              <a:rPr lang="tr-TR" sz="1200" dirty="0"/>
              <a:t>:  1500000.0 </a:t>
            </a:r>
          </a:p>
        </p:txBody>
      </p:sp>
      <p:cxnSp>
        <p:nvCxnSpPr>
          <p:cNvPr id="15" name="Düz Ok Bağlayıcısı 14">
            <a:extLst>
              <a:ext uri="{FF2B5EF4-FFF2-40B4-BE49-F238E27FC236}">
                <a16:creationId xmlns:a16="http://schemas.microsoft.com/office/drawing/2014/main" id="{A90BF4E5-8CF1-8ECB-1053-6E908098359C}"/>
              </a:ext>
            </a:extLst>
          </p:cNvPr>
          <p:cNvCxnSpPr>
            <a:cxnSpLocks/>
          </p:cNvCxnSpPr>
          <p:nvPr/>
        </p:nvCxnSpPr>
        <p:spPr>
          <a:xfrm flipH="1">
            <a:off x="4232635" y="1718207"/>
            <a:ext cx="650450" cy="412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Ok Bağlayıcısı 17">
            <a:extLst>
              <a:ext uri="{FF2B5EF4-FFF2-40B4-BE49-F238E27FC236}">
                <a16:creationId xmlns:a16="http://schemas.microsoft.com/office/drawing/2014/main" id="{AB8B42DF-C66C-438D-638A-1598B1318AFA}"/>
              </a:ext>
            </a:extLst>
          </p:cNvPr>
          <p:cNvCxnSpPr>
            <a:cxnSpLocks/>
          </p:cNvCxnSpPr>
          <p:nvPr/>
        </p:nvCxnSpPr>
        <p:spPr>
          <a:xfrm flipH="1">
            <a:off x="6966408" y="5052767"/>
            <a:ext cx="716437" cy="461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Ok Bağlayıcısı 22">
            <a:extLst>
              <a:ext uri="{FF2B5EF4-FFF2-40B4-BE49-F238E27FC236}">
                <a16:creationId xmlns:a16="http://schemas.microsoft.com/office/drawing/2014/main" id="{9A9F748E-00F6-2E5C-B465-CCFEADDC5969}"/>
              </a:ext>
            </a:extLst>
          </p:cNvPr>
          <p:cNvCxnSpPr>
            <a:cxnSpLocks/>
          </p:cNvCxnSpPr>
          <p:nvPr/>
        </p:nvCxnSpPr>
        <p:spPr>
          <a:xfrm flipH="1">
            <a:off x="6096000" y="2780907"/>
            <a:ext cx="644165" cy="424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51E8A99B-05E5-03CB-62E7-6C3456B78988}"/>
              </a:ext>
            </a:extLst>
          </p:cNvPr>
          <p:cNvSpPr txBox="1"/>
          <p:nvPr/>
        </p:nvSpPr>
        <p:spPr>
          <a:xfrm>
            <a:off x="5090474" y="1649691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solidFill>
                  <a:srgbClr val="0070C0"/>
                </a:solidFill>
              </a:rPr>
              <a:t>INPUTS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63DE4C4A-6C59-8CE3-1F1E-18E2B662200A}"/>
              </a:ext>
            </a:extLst>
          </p:cNvPr>
          <p:cNvSpPr txBox="1"/>
          <p:nvPr/>
        </p:nvSpPr>
        <p:spPr>
          <a:xfrm>
            <a:off x="7805393" y="4729229"/>
            <a:ext cx="1404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70C0"/>
                </a:solidFill>
              </a:rPr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1022201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9CD80B09-1FC8-C4C0-DD6C-10C7AB9B2E85}"/>
              </a:ext>
            </a:extLst>
          </p:cNvPr>
          <p:cNvSpPr/>
          <p:nvPr/>
        </p:nvSpPr>
        <p:spPr>
          <a:xfrm>
            <a:off x="10011266" y="0"/>
            <a:ext cx="2036190" cy="12726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7" name="Mürekkep 16">
                <a:extLst>
                  <a:ext uri="{FF2B5EF4-FFF2-40B4-BE49-F238E27FC236}">
                    <a16:creationId xmlns:a16="http://schemas.microsoft.com/office/drawing/2014/main" id="{01AC1484-322A-26CA-8072-EC1FB0D0F6F3}"/>
                  </a:ext>
                </a:extLst>
              </p14:cNvPr>
              <p14:cNvContentPartPr/>
              <p14:nvPr/>
            </p14:nvContentPartPr>
            <p14:xfrm>
              <a:off x="6882072" y="1264305"/>
              <a:ext cx="1206720" cy="2487600"/>
            </p14:xfrm>
          </p:contentPart>
        </mc:Choice>
        <mc:Fallback xmlns="">
          <p:pic>
            <p:nvPicPr>
              <p:cNvPr id="17" name="Mürekkep 16">
                <a:extLst>
                  <a:ext uri="{FF2B5EF4-FFF2-40B4-BE49-F238E27FC236}">
                    <a16:creationId xmlns:a16="http://schemas.microsoft.com/office/drawing/2014/main" id="{01AC1484-322A-26CA-8072-EC1FB0D0F6F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19432" y="1201665"/>
                <a:ext cx="1332360" cy="261324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up 21">
            <a:extLst>
              <a:ext uri="{FF2B5EF4-FFF2-40B4-BE49-F238E27FC236}">
                <a16:creationId xmlns:a16="http://schemas.microsoft.com/office/drawing/2014/main" id="{C75D6E12-C863-DB8F-7793-A41123B65916}"/>
              </a:ext>
            </a:extLst>
          </p:cNvPr>
          <p:cNvGrpSpPr/>
          <p:nvPr/>
        </p:nvGrpSpPr>
        <p:grpSpPr>
          <a:xfrm>
            <a:off x="1432032" y="988545"/>
            <a:ext cx="8722440" cy="3357720"/>
            <a:chOff x="1432032" y="988545"/>
            <a:chExt cx="8722440" cy="33577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">
              <p14:nvContentPartPr>
                <p14:cNvPr id="3" name="Mürekkep 2">
                  <a:extLst>
                    <a:ext uri="{FF2B5EF4-FFF2-40B4-BE49-F238E27FC236}">
                      <a16:creationId xmlns:a16="http://schemas.microsoft.com/office/drawing/2014/main" id="{A968A127-277A-C69E-7C99-1CC404441802}"/>
                    </a:ext>
                  </a:extLst>
                </p14:cNvPr>
                <p14:cNvContentPartPr/>
                <p14:nvPr/>
              </p14:nvContentPartPr>
              <p14:xfrm>
                <a:off x="1432032" y="1304625"/>
                <a:ext cx="1868400" cy="449640"/>
              </p14:xfrm>
            </p:contentPart>
          </mc:Choice>
          <mc:Fallback xmlns="">
            <p:pic>
              <p:nvPicPr>
                <p:cNvPr id="3" name="Mürekkep 2">
                  <a:extLst>
                    <a:ext uri="{FF2B5EF4-FFF2-40B4-BE49-F238E27FC236}">
                      <a16:creationId xmlns:a16="http://schemas.microsoft.com/office/drawing/2014/main" id="{A968A127-277A-C69E-7C99-1CC40444180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69392" y="1241985"/>
                  <a:ext cx="1994040" cy="57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">
              <p14:nvContentPartPr>
                <p14:cNvPr id="4" name="Mürekkep 3">
                  <a:extLst>
                    <a:ext uri="{FF2B5EF4-FFF2-40B4-BE49-F238E27FC236}">
                      <a16:creationId xmlns:a16="http://schemas.microsoft.com/office/drawing/2014/main" id="{AAF4725B-2F94-6634-DEB6-C5178E75149E}"/>
                    </a:ext>
                  </a:extLst>
                </p14:cNvPr>
                <p14:cNvContentPartPr/>
                <p14:nvPr/>
              </p14:nvContentPartPr>
              <p14:xfrm>
                <a:off x="1940352" y="1555185"/>
                <a:ext cx="992880" cy="2472120"/>
              </p14:xfrm>
            </p:contentPart>
          </mc:Choice>
          <mc:Fallback xmlns="">
            <p:pic>
              <p:nvPicPr>
                <p:cNvPr id="4" name="Mürekkep 3">
                  <a:extLst>
                    <a:ext uri="{FF2B5EF4-FFF2-40B4-BE49-F238E27FC236}">
                      <a16:creationId xmlns:a16="http://schemas.microsoft.com/office/drawing/2014/main" id="{AAF4725B-2F94-6634-DEB6-C5178E75149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77352" y="1492545"/>
                  <a:ext cx="1118520" cy="259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">
              <p14:nvContentPartPr>
                <p14:cNvPr id="6" name="Mürekkep 5">
                  <a:extLst>
                    <a:ext uri="{FF2B5EF4-FFF2-40B4-BE49-F238E27FC236}">
                      <a16:creationId xmlns:a16="http://schemas.microsoft.com/office/drawing/2014/main" id="{639D8F66-EC2A-073D-4B52-498A2BF5C8F8}"/>
                    </a:ext>
                  </a:extLst>
                </p14:cNvPr>
                <p14:cNvContentPartPr/>
                <p14:nvPr/>
              </p14:nvContentPartPr>
              <p14:xfrm>
                <a:off x="3676272" y="1432785"/>
                <a:ext cx="188280" cy="2365560"/>
              </p14:xfrm>
            </p:contentPart>
          </mc:Choice>
          <mc:Fallback xmlns="">
            <p:pic>
              <p:nvPicPr>
                <p:cNvPr id="6" name="Mürekkep 5">
                  <a:extLst>
                    <a:ext uri="{FF2B5EF4-FFF2-40B4-BE49-F238E27FC236}">
                      <a16:creationId xmlns:a16="http://schemas.microsoft.com/office/drawing/2014/main" id="{639D8F66-EC2A-073D-4B52-498A2BF5C8F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613632" y="1369785"/>
                  <a:ext cx="313920" cy="249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">
              <p14:nvContentPartPr>
                <p14:cNvPr id="8" name="Mürekkep 7">
                  <a:extLst>
                    <a:ext uri="{FF2B5EF4-FFF2-40B4-BE49-F238E27FC236}">
                      <a16:creationId xmlns:a16="http://schemas.microsoft.com/office/drawing/2014/main" id="{CF62EC40-82BF-DE0E-2E83-363ED1864599}"/>
                    </a:ext>
                  </a:extLst>
                </p14:cNvPr>
                <p14:cNvContentPartPr/>
                <p14:nvPr/>
              </p14:nvContentPartPr>
              <p14:xfrm>
                <a:off x="4411392" y="1263225"/>
                <a:ext cx="312120" cy="2685960"/>
              </p14:xfrm>
            </p:contentPart>
          </mc:Choice>
          <mc:Fallback xmlns="">
            <p:pic>
              <p:nvPicPr>
                <p:cNvPr id="8" name="Mürekkep 7">
                  <a:extLst>
                    <a:ext uri="{FF2B5EF4-FFF2-40B4-BE49-F238E27FC236}">
                      <a16:creationId xmlns:a16="http://schemas.microsoft.com/office/drawing/2014/main" id="{CF62EC40-82BF-DE0E-2E83-363ED186459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348752" y="1200225"/>
                  <a:ext cx="437760" cy="28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2">
              <p14:nvContentPartPr>
                <p14:cNvPr id="10" name="Mürekkep 9">
                  <a:extLst>
                    <a:ext uri="{FF2B5EF4-FFF2-40B4-BE49-F238E27FC236}">
                      <a16:creationId xmlns:a16="http://schemas.microsoft.com/office/drawing/2014/main" id="{EBF4A00F-0FB3-4BFE-B381-F190711685C3}"/>
                    </a:ext>
                  </a:extLst>
                </p14:cNvPr>
                <p14:cNvContentPartPr/>
                <p14:nvPr/>
              </p14:nvContentPartPr>
              <p14:xfrm>
                <a:off x="3798672" y="2534745"/>
                <a:ext cx="745560" cy="20160"/>
              </p14:xfrm>
            </p:contentPart>
          </mc:Choice>
          <mc:Fallback xmlns="">
            <p:pic>
              <p:nvPicPr>
                <p:cNvPr id="10" name="Mürekkep 9">
                  <a:extLst>
                    <a:ext uri="{FF2B5EF4-FFF2-40B4-BE49-F238E27FC236}">
                      <a16:creationId xmlns:a16="http://schemas.microsoft.com/office/drawing/2014/main" id="{EBF4A00F-0FB3-4BFE-B381-F190711685C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736032" y="2472105"/>
                  <a:ext cx="87120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4">
              <p14:nvContentPartPr>
                <p14:cNvPr id="12" name="Mürekkep 11">
                  <a:extLst>
                    <a:ext uri="{FF2B5EF4-FFF2-40B4-BE49-F238E27FC236}">
                      <a16:creationId xmlns:a16="http://schemas.microsoft.com/office/drawing/2014/main" id="{0DF60CDC-46EE-1327-81E1-A086576373C9}"/>
                    </a:ext>
                  </a:extLst>
                </p14:cNvPr>
                <p14:cNvContentPartPr/>
                <p14:nvPr/>
              </p14:nvContentPartPr>
              <p14:xfrm>
                <a:off x="5184672" y="1319745"/>
                <a:ext cx="255240" cy="2431080"/>
              </p14:xfrm>
            </p:contentPart>
          </mc:Choice>
          <mc:Fallback xmlns="">
            <p:pic>
              <p:nvPicPr>
                <p:cNvPr id="12" name="Mürekkep 11">
                  <a:extLst>
                    <a:ext uri="{FF2B5EF4-FFF2-40B4-BE49-F238E27FC236}">
                      <a16:creationId xmlns:a16="http://schemas.microsoft.com/office/drawing/2014/main" id="{0DF60CDC-46EE-1327-81E1-A086576373C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122032" y="1256745"/>
                  <a:ext cx="380880" cy="255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6">
              <p14:nvContentPartPr>
                <p14:cNvPr id="13" name="Mürekkep 12">
                  <a:extLst>
                    <a:ext uri="{FF2B5EF4-FFF2-40B4-BE49-F238E27FC236}">
                      <a16:creationId xmlns:a16="http://schemas.microsoft.com/office/drawing/2014/main" id="{6D4F712A-0657-40E9-FAEB-ADAD80CBDD8A}"/>
                    </a:ext>
                  </a:extLst>
                </p14:cNvPr>
                <p14:cNvContentPartPr/>
                <p14:nvPr/>
              </p14:nvContentPartPr>
              <p14:xfrm>
                <a:off x="5184672" y="1329105"/>
                <a:ext cx="1074960" cy="38880"/>
              </p14:xfrm>
            </p:contentPart>
          </mc:Choice>
          <mc:Fallback xmlns="">
            <p:pic>
              <p:nvPicPr>
                <p:cNvPr id="13" name="Mürekkep 12">
                  <a:extLst>
                    <a:ext uri="{FF2B5EF4-FFF2-40B4-BE49-F238E27FC236}">
                      <a16:creationId xmlns:a16="http://schemas.microsoft.com/office/drawing/2014/main" id="{6D4F712A-0657-40E9-FAEB-ADAD80CBDD8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122032" y="1266105"/>
                  <a:ext cx="1200600" cy="16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8">
              <p14:nvContentPartPr>
                <p14:cNvPr id="15" name="Mürekkep 14">
                  <a:extLst>
                    <a:ext uri="{FF2B5EF4-FFF2-40B4-BE49-F238E27FC236}">
                      <a16:creationId xmlns:a16="http://schemas.microsoft.com/office/drawing/2014/main" id="{6EFDEA6B-6475-68D9-3990-4DAED1396B9D}"/>
                    </a:ext>
                  </a:extLst>
                </p14:cNvPr>
                <p14:cNvContentPartPr/>
                <p14:nvPr/>
              </p14:nvContentPartPr>
              <p14:xfrm>
                <a:off x="5363592" y="2346825"/>
                <a:ext cx="1055520" cy="10080"/>
              </p14:xfrm>
            </p:contentPart>
          </mc:Choice>
          <mc:Fallback xmlns="">
            <p:pic>
              <p:nvPicPr>
                <p:cNvPr id="15" name="Mürekkep 14">
                  <a:extLst>
                    <a:ext uri="{FF2B5EF4-FFF2-40B4-BE49-F238E27FC236}">
                      <a16:creationId xmlns:a16="http://schemas.microsoft.com/office/drawing/2014/main" id="{6EFDEA6B-6475-68D9-3990-4DAED1396B9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300952" y="2283825"/>
                  <a:ext cx="1181160" cy="13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0">
              <p14:nvContentPartPr>
                <p14:cNvPr id="16" name="Mürekkep 15">
                  <a:extLst>
                    <a:ext uri="{FF2B5EF4-FFF2-40B4-BE49-F238E27FC236}">
                      <a16:creationId xmlns:a16="http://schemas.microsoft.com/office/drawing/2014/main" id="{1660C626-7C7E-F341-82B2-B62F586304A1}"/>
                    </a:ext>
                  </a:extLst>
                </p14:cNvPr>
                <p14:cNvContentPartPr/>
                <p14:nvPr/>
              </p14:nvContentPartPr>
              <p14:xfrm>
                <a:off x="5448192" y="3694305"/>
                <a:ext cx="1168920" cy="76320"/>
              </p14:xfrm>
            </p:contentPart>
          </mc:Choice>
          <mc:Fallback xmlns="">
            <p:pic>
              <p:nvPicPr>
                <p:cNvPr id="16" name="Mürekkep 15">
                  <a:extLst>
                    <a:ext uri="{FF2B5EF4-FFF2-40B4-BE49-F238E27FC236}">
                      <a16:creationId xmlns:a16="http://schemas.microsoft.com/office/drawing/2014/main" id="{1660C626-7C7E-F341-82B2-B62F586304A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385552" y="3631665"/>
                  <a:ext cx="129456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2">
              <p14:nvContentPartPr>
                <p14:cNvPr id="19" name="Mürekkep 18">
                  <a:extLst>
                    <a:ext uri="{FF2B5EF4-FFF2-40B4-BE49-F238E27FC236}">
                      <a16:creationId xmlns:a16="http://schemas.microsoft.com/office/drawing/2014/main" id="{EDD54347-698E-D6E0-2238-2C8B1F50B27A}"/>
                    </a:ext>
                  </a:extLst>
                </p14:cNvPr>
                <p14:cNvContentPartPr/>
                <p14:nvPr/>
              </p14:nvContentPartPr>
              <p14:xfrm>
                <a:off x="1790592" y="988545"/>
                <a:ext cx="8363880" cy="3357720"/>
              </p14:xfrm>
            </p:contentPart>
          </mc:Choice>
          <mc:Fallback xmlns="">
            <p:pic>
              <p:nvPicPr>
                <p:cNvPr id="19" name="Mürekkep 18">
                  <a:extLst>
                    <a:ext uri="{FF2B5EF4-FFF2-40B4-BE49-F238E27FC236}">
                      <a16:creationId xmlns:a16="http://schemas.microsoft.com/office/drawing/2014/main" id="{EDD54347-698E-D6E0-2238-2C8B1F50B27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727592" y="925545"/>
                  <a:ext cx="8489520" cy="348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4">
              <p14:nvContentPartPr>
                <p14:cNvPr id="21" name="Mürekkep 20">
                  <a:extLst>
                    <a:ext uri="{FF2B5EF4-FFF2-40B4-BE49-F238E27FC236}">
                      <a16:creationId xmlns:a16="http://schemas.microsoft.com/office/drawing/2014/main" id="{83C00191-493A-D510-9C4C-FB54271A2B9B}"/>
                    </a:ext>
                  </a:extLst>
                </p14:cNvPr>
                <p14:cNvContentPartPr/>
                <p14:nvPr/>
              </p14:nvContentPartPr>
              <p14:xfrm>
                <a:off x="8823192" y="1027425"/>
                <a:ext cx="302400" cy="2572560"/>
              </p14:xfrm>
            </p:contentPart>
          </mc:Choice>
          <mc:Fallback xmlns="">
            <p:pic>
              <p:nvPicPr>
                <p:cNvPr id="21" name="Mürekkep 20">
                  <a:extLst>
                    <a:ext uri="{FF2B5EF4-FFF2-40B4-BE49-F238E27FC236}">
                      <a16:creationId xmlns:a16="http://schemas.microsoft.com/office/drawing/2014/main" id="{83C00191-493A-D510-9C4C-FB54271A2B9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760552" y="964785"/>
                  <a:ext cx="428040" cy="2698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3" name="Mürekkep 22">
                <a:extLst>
                  <a:ext uri="{FF2B5EF4-FFF2-40B4-BE49-F238E27FC236}">
                    <a16:creationId xmlns:a16="http://schemas.microsoft.com/office/drawing/2014/main" id="{A0D7D738-BD98-9226-FEC1-51EC905376D0}"/>
                  </a:ext>
                </a:extLst>
              </p14:cNvPr>
              <p14:cNvContentPartPr/>
              <p14:nvPr/>
            </p14:nvContentPartPr>
            <p14:xfrm>
              <a:off x="663432" y="-300615"/>
              <a:ext cx="10139040" cy="5412960"/>
            </p14:xfrm>
          </p:contentPart>
        </mc:Choice>
        <mc:Fallback xmlns="">
          <p:pic>
            <p:nvPicPr>
              <p:cNvPr id="23" name="Mürekkep 22">
                <a:extLst>
                  <a:ext uri="{FF2B5EF4-FFF2-40B4-BE49-F238E27FC236}">
                    <a16:creationId xmlns:a16="http://schemas.microsoft.com/office/drawing/2014/main" id="{A0D7D738-BD98-9226-FEC1-51EC905376D0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9432" y="-408615"/>
                <a:ext cx="10246680" cy="56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8">
            <p14:nvContentPartPr>
              <p14:cNvPr id="24" name="Mürekkep 23">
                <a:extLst>
                  <a:ext uri="{FF2B5EF4-FFF2-40B4-BE49-F238E27FC236}">
                    <a16:creationId xmlns:a16="http://schemas.microsoft.com/office/drawing/2014/main" id="{A373BF85-BC4A-C609-BDC4-E97761997A07}"/>
                  </a:ext>
                </a:extLst>
              </p14:cNvPr>
              <p14:cNvContentPartPr/>
              <p14:nvPr/>
            </p14:nvContentPartPr>
            <p14:xfrm>
              <a:off x="1262832" y="-421215"/>
              <a:ext cx="9069840" cy="5776200"/>
            </p14:xfrm>
          </p:contentPart>
        </mc:Choice>
        <mc:Fallback xmlns="">
          <p:pic>
            <p:nvPicPr>
              <p:cNvPr id="24" name="Mürekkep 23">
                <a:extLst>
                  <a:ext uri="{FF2B5EF4-FFF2-40B4-BE49-F238E27FC236}">
                    <a16:creationId xmlns:a16="http://schemas.microsoft.com/office/drawing/2014/main" id="{A373BF85-BC4A-C609-BDC4-E97761997A07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245192" y="-528855"/>
                <a:ext cx="9105480" cy="599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2" name="Mürekkep 31">
                <a:extLst>
                  <a:ext uri="{FF2B5EF4-FFF2-40B4-BE49-F238E27FC236}">
                    <a16:creationId xmlns:a16="http://schemas.microsoft.com/office/drawing/2014/main" id="{A4262FA4-133B-6C86-65A6-62EE5AE74C69}"/>
                  </a:ext>
                </a:extLst>
              </p14:cNvPr>
              <p14:cNvContentPartPr/>
              <p14:nvPr/>
            </p14:nvContentPartPr>
            <p14:xfrm>
              <a:off x="2820912" y="4939905"/>
              <a:ext cx="1213920" cy="434880"/>
            </p14:xfrm>
          </p:contentPart>
        </mc:Choice>
        <mc:Fallback xmlns="">
          <p:pic>
            <p:nvPicPr>
              <p:cNvPr id="32" name="Mürekkep 31">
                <a:extLst>
                  <a:ext uri="{FF2B5EF4-FFF2-40B4-BE49-F238E27FC236}">
                    <a16:creationId xmlns:a16="http://schemas.microsoft.com/office/drawing/2014/main" id="{A4262FA4-133B-6C86-65A6-62EE5AE74C69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811912" y="4931265"/>
                <a:ext cx="1231560" cy="45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4" name="Mürekkep 33">
                <a:extLst>
                  <a:ext uri="{FF2B5EF4-FFF2-40B4-BE49-F238E27FC236}">
                    <a16:creationId xmlns:a16="http://schemas.microsoft.com/office/drawing/2014/main" id="{7CF7D0E8-D2E1-32AC-3348-C040811F28C3}"/>
                  </a:ext>
                </a:extLst>
              </p14:cNvPr>
              <p14:cNvContentPartPr/>
              <p14:nvPr/>
            </p14:nvContentPartPr>
            <p14:xfrm>
              <a:off x="2631192" y="5078865"/>
              <a:ext cx="1497600" cy="532080"/>
            </p14:xfrm>
          </p:contentPart>
        </mc:Choice>
        <mc:Fallback xmlns="">
          <p:pic>
            <p:nvPicPr>
              <p:cNvPr id="34" name="Mürekkep 33">
                <a:extLst>
                  <a:ext uri="{FF2B5EF4-FFF2-40B4-BE49-F238E27FC236}">
                    <a16:creationId xmlns:a16="http://schemas.microsoft.com/office/drawing/2014/main" id="{7CF7D0E8-D2E1-32AC-3348-C040811F28C3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622552" y="5069865"/>
                <a:ext cx="1515240" cy="54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6" name="Mürekkep 35">
                <a:extLst>
                  <a:ext uri="{FF2B5EF4-FFF2-40B4-BE49-F238E27FC236}">
                    <a16:creationId xmlns:a16="http://schemas.microsoft.com/office/drawing/2014/main" id="{D0C1254E-1ACA-FF1C-B0A1-29A2BFD66338}"/>
                  </a:ext>
                </a:extLst>
              </p14:cNvPr>
              <p14:cNvContentPartPr/>
              <p14:nvPr/>
            </p14:nvContentPartPr>
            <p14:xfrm>
              <a:off x="4393032" y="5110185"/>
              <a:ext cx="1236240" cy="299160"/>
            </p14:xfrm>
          </p:contentPart>
        </mc:Choice>
        <mc:Fallback xmlns="">
          <p:pic>
            <p:nvPicPr>
              <p:cNvPr id="36" name="Mürekkep 35">
                <a:extLst>
                  <a:ext uri="{FF2B5EF4-FFF2-40B4-BE49-F238E27FC236}">
                    <a16:creationId xmlns:a16="http://schemas.microsoft.com/office/drawing/2014/main" id="{D0C1254E-1ACA-FF1C-B0A1-29A2BFD66338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384032" y="5101545"/>
                <a:ext cx="1253880" cy="316800"/>
              </a:xfrm>
              <a:prstGeom prst="rect">
                <a:avLst/>
              </a:prstGeom>
            </p:spPr>
          </p:pic>
        </mc:Fallback>
      </mc:AlternateContent>
      <p:grpSp>
        <p:nvGrpSpPr>
          <p:cNvPr id="39" name="Grup 38">
            <a:extLst>
              <a:ext uri="{FF2B5EF4-FFF2-40B4-BE49-F238E27FC236}">
                <a16:creationId xmlns:a16="http://schemas.microsoft.com/office/drawing/2014/main" id="{47457CF9-62E0-8AFA-B687-5658BE0E1249}"/>
              </a:ext>
            </a:extLst>
          </p:cNvPr>
          <p:cNvGrpSpPr/>
          <p:nvPr/>
        </p:nvGrpSpPr>
        <p:grpSpPr>
          <a:xfrm>
            <a:off x="3469272" y="4751625"/>
            <a:ext cx="2366280" cy="1545840"/>
            <a:chOff x="3469272" y="4751625"/>
            <a:chExt cx="2366280" cy="15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5" name="Mürekkep 24">
                  <a:extLst>
                    <a:ext uri="{FF2B5EF4-FFF2-40B4-BE49-F238E27FC236}">
                      <a16:creationId xmlns:a16="http://schemas.microsoft.com/office/drawing/2014/main" id="{729FE618-0638-0C94-F235-08BDD7E99C5A}"/>
                    </a:ext>
                  </a:extLst>
                </p14:cNvPr>
                <p14:cNvContentPartPr/>
                <p14:nvPr/>
              </p14:nvContentPartPr>
              <p14:xfrm>
                <a:off x="3649992" y="4751625"/>
                <a:ext cx="752760" cy="433080"/>
              </p14:xfrm>
            </p:contentPart>
          </mc:Choice>
          <mc:Fallback xmlns="">
            <p:pic>
              <p:nvPicPr>
                <p:cNvPr id="25" name="Mürekkep 24">
                  <a:extLst>
                    <a:ext uri="{FF2B5EF4-FFF2-40B4-BE49-F238E27FC236}">
                      <a16:creationId xmlns:a16="http://schemas.microsoft.com/office/drawing/2014/main" id="{729FE618-0638-0C94-F235-08BDD7E99C5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640992" y="4742985"/>
                  <a:ext cx="77040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6" name="Mürekkep 25">
                  <a:extLst>
                    <a:ext uri="{FF2B5EF4-FFF2-40B4-BE49-F238E27FC236}">
                      <a16:creationId xmlns:a16="http://schemas.microsoft.com/office/drawing/2014/main" id="{ABA2D375-D035-215C-80D8-340B3D31F393}"/>
                    </a:ext>
                  </a:extLst>
                </p14:cNvPr>
                <p14:cNvContentPartPr/>
                <p14:nvPr/>
              </p14:nvContentPartPr>
              <p14:xfrm>
                <a:off x="3863472" y="4827225"/>
                <a:ext cx="94680" cy="140760"/>
              </p14:xfrm>
            </p:contentPart>
          </mc:Choice>
          <mc:Fallback xmlns="">
            <p:pic>
              <p:nvPicPr>
                <p:cNvPr id="26" name="Mürekkep 25">
                  <a:extLst>
                    <a:ext uri="{FF2B5EF4-FFF2-40B4-BE49-F238E27FC236}">
                      <a16:creationId xmlns:a16="http://schemas.microsoft.com/office/drawing/2014/main" id="{ABA2D375-D035-215C-80D8-340B3D31F393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854472" y="4818225"/>
                  <a:ext cx="11232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8" name="Mürekkep 27">
                  <a:extLst>
                    <a:ext uri="{FF2B5EF4-FFF2-40B4-BE49-F238E27FC236}">
                      <a16:creationId xmlns:a16="http://schemas.microsoft.com/office/drawing/2014/main" id="{BDE4474E-45C9-4CD1-973F-3553D8B4347F}"/>
                    </a:ext>
                  </a:extLst>
                </p14:cNvPr>
                <p14:cNvContentPartPr/>
                <p14:nvPr/>
              </p14:nvContentPartPr>
              <p14:xfrm>
                <a:off x="4099272" y="4825065"/>
                <a:ext cx="30600" cy="132480"/>
              </p14:xfrm>
            </p:contentPart>
          </mc:Choice>
          <mc:Fallback xmlns="">
            <p:pic>
              <p:nvPicPr>
                <p:cNvPr id="28" name="Mürekkep 27">
                  <a:extLst>
                    <a:ext uri="{FF2B5EF4-FFF2-40B4-BE49-F238E27FC236}">
                      <a16:creationId xmlns:a16="http://schemas.microsoft.com/office/drawing/2014/main" id="{BDE4474E-45C9-4CD1-973F-3553D8B4347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090632" y="4816425"/>
                  <a:ext cx="4824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0" name="Mürekkep 29">
                  <a:extLst>
                    <a:ext uri="{FF2B5EF4-FFF2-40B4-BE49-F238E27FC236}">
                      <a16:creationId xmlns:a16="http://schemas.microsoft.com/office/drawing/2014/main" id="{2601F447-B99C-0296-D01D-648860F09FA6}"/>
                    </a:ext>
                  </a:extLst>
                </p14:cNvPr>
                <p14:cNvContentPartPr/>
                <p14:nvPr/>
              </p14:nvContentPartPr>
              <p14:xfrm>
                <a:off x="3973272" y="5016945"/>
                <a:ext cx="287280" cy="122040"/>
              </p14:xfrm>
            </p:contentPart>
          </mc:Choice>
          <mc:Fallback xmlns="">
            <p:pic>
              <p:nvPicPr>
                <p:cNvPr id="30" name="Mürekkep 29">
                  <a:extLst>
                    <a:ext uri="{FF2B5EF4-FFF2-40B4-BE49-F238E27FC236}">
                      <a16:creationId xmlns:a16="http://schemas.microsoft.com/office/drawing/2014/main" id="{2601F447-B99C-0296-D01D-648860F09FA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964632" y="5008305"/>
                  <a:ext cx="304920" cy="1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8" name="Mürekkep 37">
                  <a:extLst>
                    <a:ext uri="{FF2B5EF4-FFF2-40B4-BE49-F238E27FC236}">
                      <a16:creationId xmlns:a16="http://schemas.microsoft.com/office/drawing/2014/main" id="{936288ED-788C-38D6-074A-0CB08336D3BC}"/>
                    </a:ext>
                  </a:extLst>
                </p14:cNvPr>
                <p14:cNvContentPartPr/>
                <p14:nvPr/>
              </p14:nvContentPartPr>
              <p14:xfrm>
                <a:off x="3469272" y="5136465"/>
                <a:ext cx="2366280" cy="1161000"/>
              </p14:xfrm>
            </p:contentPart>
          </mc:Choice>
          <mc:Fallback xmlns="">
            <p:pic>
              <p:nvPicPr>
                <p:cNvPr id="38" name="Mürekkep 37">
                  <a:extLst>
                    <a:ext uri="{FF2B5EF4-FFF2-40B4-BE49-F238E27FC236}">
                      <a16:creationId xmlns:a16="http://schemas.microsoft.com/office/drawing/2014/main" id="{936288ED-788C-38D6-074A-0CB08336D3BC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460632" y="5127825"/>
                  <a:ext cx="2383920" cy="1178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40" name="Mürekkep 39">
                <a:extLst>
                  <a:ext uri="{FF2B5EF4-FFF2-40B4-BE49-F238E27FC236}">
                    <a16:creationId xmlns:a16="http://schemas.microsoft.com/office/drawing/2014/main" id="{20D9ABAE-D710-9CAE-BCCC-EFBFA248DBAA}"/>
                  </a:ext>
                </a:extLst>
              </p14:cNvPr>
              <p14:cNvContentPartPr/>
              <p14:nvPr/>
            </p14:nvContentPartPr>
            <p14:xfrm flipH="1">
              <a:off x="8852959" y="4908607"/>
              <a:ext cx="1213920" cy="434880"/>
            </p14:xfrm>
          </p:contentPart>
        </mc:Choice>
        <mc:Fallback xmlns="">
          <p:pic>
            <p:nvPicPr>
              <p:cNvPr id="40" name="Mürekkep 39">
                <a:extLst>
                  <a:ext uri="{FF2B5EF4-FFF2-40B4-BE49-F238E27FC236}">
                    <a16:creationId xmlns:a16="http://schemas.microsoft.com/office/drawing/2014/main" id="{20D9ABAE-D710-9CAE-BCCC-EFBFA248DBAA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 flipH="1">
                <a:off x="8844319" y="4899967"/>
                <a:ext cx="1231560" cy="45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41" name="Mürekkep 40">
                <a:extLst>
                  <a:ext uri="{FF2B5EF4-FFF2-40B4-BE49-F238E27FC236}">
                    <a16:creationId xmlns:a16="http://schemas.microsoft.com/office/drawing/2014/main" id="{52EBD85A-F5DB-EAC4-8D23-B478054E32C4}"/>
                  </a:ext>
                </a:extLst>
              </p14:cNvPr>
              <p14:cNvContentPartPr/>
              <p14:nvPr/>
            </p14:nvContentPartPr>
            <p14:xfrm flipH="1">
              <a:off x="8773152" y="5044346"/>
              <a:ext cx="1497600" cy="532080"/>
            </p14:xfrm>
          </p:contentPart>
        </mc:Choice>
        <mc:Fallback xmlns="">
          <p:pic>
            <p:nvPicPr>
              <p:cNvPr id="41" name="Mürekkep 40">
                <a:extLst>
                  <a:ext uri="{FF2B5EF4-FFF2-40B4-BE49-F238E27FC236}">
                    <a16:creationId xmlns:a16="http://schemas.microsoft.com/office/drawing/2014/main" id="{52EBD85A-F5DB-EAC4-8D23-B478054E32C4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 flipH="1">
                <a:off x="8764152" y="5035346"/>
                <a:ext cx="1515240" cy="54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42" name="Mürekkep 41">
                <a:extLst>
                  <a:ext uri="{FF2B5EF4-FFF2-40B4-BE49-F238E27FC236}">
                    <a16:creationId xmlns:a16="http://schemas.microsoft.com/office/drawing/2014/main" id="{A6E80F5A-AE36-3953-832A-692321E8B28A}"/>
                  </a:ext>
                </a:extLst>
              </p14:cNvPr>
              <p14:cNvContentPartPr/>
              <p14:nvPr/>
            </p14:nvContentPartPr>
            <p14:xfrm flipH="1">
              <a:off x="7237212" y="5149785"/>
              <a:ext cx="1236240" cy="299160"/>
            </p14:xfrm>
          </p:contentPart>
        </mc:Choice>
        <mc:Fallback xmlns="">
          <p:pic>
            <p:nvPicPr>
              <p:cNvPr id="42" name="Mürekkep 41">
                <a:extLst>
                  <a:ext uri="{FF2B5EF4-FFF2-40B4-BE49-F238E27FC236}">
                    <a16:creationId xmlns:a16="http://schemas.microsoft.com/office/drawing/2014/main" id="{A6E80F5A-AE36-3953-832A-692321E8B28A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 flipH="1">
                <a:off x="7228212" y="5141145"/>
                <a:ext cx="1253880" cy="316800"/>
              </a:xfrm>
              <a:prstGeom prst="rect">
                <a:avLst/>
              </a:prstGeom>
            </p:spPr>
          </p:pic>
        </mc:Fallback>
      </mc:AlternateContent>
      <p:grpSp>
        <p:nvGrpSpPr>
          <p:cNvPr id="43" name="Grup 42">
            <a:extLst>
              <a:ext uri="{FF2B5EF4-FFF2-40B4-BE49-F238E27FC236}">
                <a16:creationId xmlns:a16="http://schemas.microsoft.com/office/drawing/2014/main" id="{05117B33-66EA-BBFD-B507-C45A1F64562D}"/>
              </a:ext>
            </a:extLst>
          </p:cNvPr>
          <p:cNvGrpSpPr/>
          <p:nvPr/>
        </p:nvGrpSpPr>
        <p:grpSpPr>
          <a:xfrm flipH="1">
            <a:off x="7067472" y="4764945"/>
            <a:ext cx="2366280" cy="1545840"/>
            <a:chOff x="3469272" y="4751625"/>
            <a:chExt cx="2366280" cy="154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4" name="Mürekkep 43">
                  <a:extLst>
                    <a:ext uri="{FF2B5EF4-FFF2-40B4-BE49-F238E27FC236}">
                      <a16:creationId xmlns:a16="http://schemas.microsoft.com/office/drawing/2014/main" id="{C5BE0725-EFCC-99DA-7D78-31EB53609147}"/>
                    </a:ext>
                  </a:extLst>
                </p14:cNvPr>
                <p14:cNvContentPartPr/>
                <p14:nvPr/>
              </p14:nvContentPartPr>
              <p14:xfrm>
                <a:off x="3649992" y="4751625"/>
                <a:ext cx="752760" cy="433080"/>
              </p14:xfrm>
            </p:contentPart>
          </mc:Choice>
          <mc:Fallback xmlns="">
            <p:pic>
              <p:nvPicPr>
                <p:cNvPr id="44" name="Mürekkep 43">
                  <a:extLst>
                    <a:ext uri="{FF2B5EF4-FFF2-40B4-BE49-F238E27FC236}">
                      <a16:creationId xmlns:a16="http://schemas.microsoft.com/office/drawing/2014/main" id="{C5BE0725-EFCC-99DA-7D78-31EB5360914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3640992" y="4742985"/>
                  <a:ext cx="770400" cy="45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5" name="Mürekkep 44">
                  <a:extLst>
                    <a:ext uri="{FF2B5EF4-FFF2-40B4-BE49-F238E27FC236}">
                      <a16:creationId xmlns:a16="http://schemas.microsoft.com/office/drawing/2014/main" id="{D360DA38-4B3D-FD65-C0E7-C707E158B7A5}"/>
                    </a:ext>
                  </a:extLst>
                </p14:cNvPr>
                <p14:cNvContentPartPr/>
                <p14:nvPr/>
              </p14:nvContentPartPr>
              <p14:xfrm>
                <a:off x="3863472" y="4827225"/>
                <a:ext cx="94680" cy="140760"/>
              </p14:xfrm>
            </p:contentPart>
          </mc:Choice>
          <mc:Fallback xmlns="">
            <p:pic>
              <p:nvPicPr>
                <p:cNvPr id="45" name="Mürekkep 44">
                  <a:extLst>
                    <a:ext uri="{FF2B5EF4-FFF2-40B4-BE49-F238E27FC236}">
                      <a16:creationId xmlns:a16="http://schemas.microsoft.com/office/drawing/2014/main" id="{D360DA38-4B3D-FD65-C0E7-C707E158B7A5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854472" y="4818225"/>
                  <a:ext cx="11232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6" name="Mürekkep 45">
                  <a:extLst>
                    <a:ext uri="{FF2B5EF4-FFF2-40B4-BE49-F238E27FC236}">
                      <a16:creationId xmlns:a16="http://schemas.microsoft.com/office/drawing/2014/main" id="{4A01A6F6-CDCB-B0A6-7421-88FED890178F}"/>
                    </a:ext>
                  </a:extLst>
                </p14:cNvPr>
                <p14:cNvContentPartPr/>
                <p14:nvPr/>
              </p14:nvContentPartPr>
              <p14:xfrm>
                <a:off x="4099272" y="4825065"/>
                <a:ext cx="30600" cy="132480"/>
              </p14:xfrm>
            </p:contentPart>
          </mc:Choice>
          <mc:Fallback xmlns="">
            <p:pic>
              <p:nvPicPr>
                <p:cNvPr id="46" name="Mürekkep 45">
                  <a:extLst>
                    <a:ext uri="{FF2B5EF4-FFF2-40B4-BE49-F238E27FC236}">
                      <a16:creationId xmlns:a16="http://schemas.microsoft.com/office/drawing/2014/main" id="{4A01A6F6-CDCB-B0A6-7421-88FED890178F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4090272" y="4816425"/>
                  <a:ext cx="4824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7" name="Mürekkep 46">
                  <a:extLst>
                    <a:ext uri="{FF2B5EF4-FFF2-40B4-BE49-F238E27FC236}">
                      <a16:creationId xmlns:a16="http://schemas.microsoft.com/office/drawing/2014/main" id="{D90D1649-2172-2D09-4F61-238F222FB404}"/>
                    </a:ext>
                  </a:extLst>
                </p14:cNvPr>
                <p14:cNvContentPartPr/>
                <p14:nvPr/>
              </p14:nvContentPartPr>
              <p14:xfrm>
                <a:off x="3973272" y="5016945"/>
                <a:ext cx="287280" cy="122040"/>
              </p14:xfrm>
            </p:contentPart>
          </mc:Choice>
          <mc:Fallback xmlns="">
            <p:pic>
              <p:nvPicPr>
                <p:cNvPr id="47" name="Mürekkep 46">
                  <a:extLst>
                    <a:ext uri="{FF2B5EF4-FFF2-40B4-BE49-F238E27FC236}">
                      <a16:creationId xmlns:a16="http://schemas.microsoft.com/office/drawing/2014/main" id="{D90D1649-2172-2D09-4F61-238F222FB404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964632" y="5008305"/>
                  <a:ext cx="304920" cy="13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48" name="Mürekkep 47">
                  <a:extLst>
                    <a:ext uri="{FF2B5EF4-FFF2-40B4-BE49-F238E27FC236}">
                      <a16:creationId xmlns:a16="http://schemas.microsoft.com/office/drawing/2014/main" id="{3431ACE9-CB62-B8A3-D688-6223AF020E36}"/>
                    </a:ext>
                  </a:extLst>
                </p14:cNvPr>
                <p14:cNvContentPartPr/>
                <p14:nvPr/>
              </p14:nvContentPartPr>
              <p14:xfrm>
                <a:off x="3469272" y="5136465"/>
                <a:ext cx="2366280" cy="1161000"/>
              </p14:xfrm>
            </p:contentPart>
          </mc:Choice>
          <mc:Fallback xmlns="">
            <p:pic>
              <p:nvPicPr>
                <p:cNvPr id="48" name="Mürekkep 47">
                  <a:extLst>
                    <a:ext uri="{FF2B5EF4-FFF2-40B4-BE49-F238E27FC236}">
                      <a16:creationId xmlns:a16="http://schemas.microsoft.com/office/drawing/2014/main" id="{3431ACE9-CB62-B8A3-D688-6223AF020E36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460632" y="5127825"/>
                  <a:ext cx="2383920" cy="1178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17995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 Toplantı Odası">
  <a:themeElements>
    <a:clrScheme name="İyon Toplantı Odası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İyon Toplantı Odası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 Toplantı Odası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92</TotalTime>
  <Words>513</Words>
  <Application>Microsoft Office PowerPoint</Application>
  <PresentationFormat>Geniş ekran</PresentationFormat>
  <Paragraphs>76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İyon Toplantı Odası</vt:lpstr>
      <vt:lpstr>AGRICULTURE-FARM TRACKING</vt:lpstr>
      <vt:lpstr>COWS AND THEIR LIFE CYCLE</vt:lpstr>
      <vt:lpstr>WHY I AM TALKING ABOUT COWS</vt:lpstr>
      <vt:lpstr>ADJUSTABLE PARAMETERS</vt:lpstr>
      <vt:lpstr>WHAT DOES CODE ESTIMATES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muhammed enes</dc:creator>
  <cp:lastModifiedBy>muhammed enes</cp:lastModifiedBy>
  <cp:revision>5</cp:revision>
  <dcterms:created xsi:type="dcterms:W3CDTF">2024-06-11T23:48:15Z</dcterms:created>
  <dcterms:modified xsi:type="dcterms:W3CDTF">2024-06-12T01:29:44Z</dcterms:modified>
</cp:coreProperties>
</file>