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9"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12192000" cy="6858000"/>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78" d="100"/>
          <a:sy n="78" d="100"/>
        </p:scale>
        <p:origin x="216" y="7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33A9784-3AF3-400A-B2D2-A65AE07F7597}" type="doc">
      <dgm:prSet loTypeId="urn:microsoft.com/office/officeart/2005/8/layout/default" loCatId="list" qsTypeId="urn:microsoft.com/office/officeart/2005/8/quickstyle/simple4" qsCatId="simple" csTypeId="urn:microsoft.com/office/officeart/2005/8/colors/colorful5" csCatId="colorful"/>
      <dgm:spPr/>
      <dgm:t>
        <a:bodyPr/>
        <a:lstStyle/>
        <a:p>
          <a:endParaRPr lang="en-US"/>
        </a:p>
      </dgm:t>
    </dgm:pt>
    <dgm:pt modelId="{1B0F61FE-6953-41E6-BF97-7AFB5D619BCF}">
      <dgm:prSet/>
      <dgm:spPr/>
      <dgm:t>
        <a:bodyPr/>
        <a:lstStyle/>
        <a:p>
          <a:r>
            <a:rPr lang="en-US" baseline="0"/>
            <a:t>Pygame Library</a:t>
          </a:r>
          <a:endParaRPr lang="en-US"/>
        </a:p>
      </dgm:t>
    </dgm:pt>
    <dgm:pt modelId="{D94F7804-6B01-40A3-9F19-FC77C0B54C19}" type="parTrans" cxnId="{649C1BCE-3A92-43E7-BD7D-2C34EB0B7F3D}">
      <dgm:prSet/>
      <dgm:spPr/>
      <dgm:t>
        <a:bodyPr/>
        <a:lstStyle/>
        <a:p>
          <a:endParaRPr lang="en-US"/>
        </a:p>
      </dgm:t>
    </dgm:pt>
    <dgm:pt modelId="{968301FA-A695-472A-ADCA-561EB71BFC54}" type="sibTrans" cxnId="{649C1BCE-3A92-43E7-BD7D-2C34EB0B7F3D}">
      <dgm:prSet phldrT="01" phldr="0"/>
      <dgm:spPr/>
      <dgm:t>
        <a:bodyPr/>
        <a:lstStyle/>
        <a:p>
          <a:endParaRPr lang="en-US"/>
        </a:p>
      </dgm:t>
    </dgm:pt>
    <dgm:pt modelId="{23A8900D-B299-4BDB-8872-8AD3E0D7EFB9}">
      <dgm:prSet/>
      <dgm:spPr/>
      <dgm:t>
        <a:bodyPr/>
        <a:lstStyle/>
        <a:p>
          <a:r>
            <a:rPr lang="en-US" baseline="0"/>
            <a:t>Collision Handling </a:t>
          </a:r>
          <a:endParaRPr lang="en-US"/>
        </a:p>
      </dgm:t>
    </dgm:pt>
    <dgm:pt modelId="{9DC3C164-0F86-4E6C-86C4-9AC4C286F11A}" type="parTrans" cxnId="{C2693E48-DE3D-464F-B409-0EEDDB73B245}">
      <dgm:prSet/>
      <dgm:spPr/>
      <dgm:t>
        <a:bodyPr/>
        <a:lstStyle/>
        <a:p>
          <a:endParaRPr lang="en-US"/>
        </a:p>
      </dgm:t>
    </dgm:pt>
    <dgm:pt modelId="{198FB1A6-0A02-4EF9-9432-29AA6DB31EE1}" type="sibTrans" cxnId="{C2693E48-DE3D-464F-B409-0EEDDB73B245}">
      <dgm:prSet phldrT="02" phldr="0"/>
      <dgm:spPr/>
      <dgm:t>
        <a:bodyPr/>
        <a:lstStyle/>
        <a:p>
          <a:endParaRPr lang="en-US"/>
        </a:p>
      </dgm:t>
    </dgm:pt>
    <dgm:pt modelId="{24391E72-1438-4473-A4C8-B920306A6062}">
      <dgm:prSet/>
      <dgm:spPr/>
      <dgm:t>
        <a:bodyPr/>
        <a:lstStyle/>
        <a:p>
          <a:r>
            <a:rPr lang="en-US" baseline="0"/>
            <a:t>Surface Management and Creation</a:t>
          </a:r>
          <a:endParaRPr lang="en-US"/>
        </a:p>
      </dgm:t>
    </dgm:pt>
    <dgm:pt modelId="{E2CE0182-402C-420B-8763-066EFC40C457}" type="parTrans" cxnId="{1FE0854F-80CC-4EC7-92D9-06ADA16FF89A}">
      <dgm:prSet/>
      <dgm:spPr/>
      <dgm:t>
        <a:bodyPr/>
        <a:lstStyle/>
        <a:p>
          <a:endParaRPr lang="en-US"/>
        </a:p>
      </dgm:t>
    </dgm:pt>
    <dgm:pt modelId="{1843044E-3A1C-4F55-AAD1-102E8F229731}" type="sibTrans" cxnId="{1FE0854F-80CC-4EC7-92D9-06ADA16FF89A}">
      <dgm:prSet phldrT="03" phldr="0"/>
      <dgm:spPr/>
      <dgm:t>
        <a:bodyPr/>
        <a:lstStyle/>
        <a:p>
          <a:endParaRPr lang="en-US"/>
        </a:p>
      </dgm:t>
    </dgm:pt>
    <dgm:pt modelId="{92B6A71F-705D-469C-86EC-A0EBB22EF25C}">
      <dgm:prSet/>
      <dgm:spPr/>
      <dgm:t>
        <a:bodyPr/>
        <a:lstStyle/>
        <a:p>
          <a:r>
            <a:rPr lang="en-US" baseline="0"/>
            <a:t>Resource Management </a:t>
          </a:r>
          <a:endParaRPr lang="en-US"/>
        </a:p>
      </dgm:t>
    </dgm:pt>
    <dgm:pt modelId="{17C51B2B-B785-43AB-A026-8738FD872CA0}" type="parTrans" cxnId="{C5ECB9EB-D71A-475C-B96D-108FB6DD7D4D}">
      <dgm:prSet/>
      <dgm:spPr/>
      <dgm:t>
        <a:bodyPr/>
        <a:lstStyle/>
        <a:p>
          <a:endParaRPr lang="en-US"/>
        </a:p>
      </dgm:t>
    </dgm:pt>
    <dgm:pt modelId="{90DCF7ED-B7A4-4778-B930-B0B28DCA0BDB}" type="sibTrans" cxnId="{C5ECB9EB-D71A-475C-B96D-108FB6DD7D4D}">
      <dgm:prSet phldrT="04" phldr="0"/>
      <dgm:spPr/>
      <dgm:t>
        <a:bodyPr/>
        <a:lstStyle/>
        <a:p>
          <a:endParaRPr lang="en-US"/>
        </a:p>
      </dgm:t>
    </dgm:pt>
    <dgm:pt modelId="{09FE6FD2-0330-4AA3-85B4-1611B30DCA6A}">
      <dgm:prSet/>
      <dgm:spPr/>
      <dgm:t>
        <a:bodyPr/>
        <a:lstStyle/>
        <a:p>
          <a:r>
            <a:rPr lang="en-US" baseline="0"/>
            <a:t>Time and Updates Management</a:t>
          </a:r>
          <a:endParaRPr lang="en-US"/>
        </a:p>
      </dgm:t>
    </dgm:pt>
    <dgm:pt modelId="{432C3F13-888C-402B-9DB9-4284E1F58EE8}" type="parTrans" cxnId="{41172BF0-E41F-4F16-A8CB-DBF5E9B3018F}">
      <dgm:prSet/>
      <dgm:spPr/>
      <dgm:t>
        <a:bodyPr/>
        <a:lstStyle/>
        <a:p>
          <a:endParaRPr lang="en-US"/>
        </a:p>
      </dgm:t>
    </dgm:pt>
    <dgm:pt modelId="{12F5045F-78CE-49B5-9D34-139AB5084D9F}" type="sibTrans" cxnId="{41172BF0-E41F-4F16-A8CB-DBF5E9B3018F}">
      <dgm:prSet phldrT="05" phldr="0"/>
      <dgm:spPr/>
      <dgm:t>
        <a:bodyPr/>
        <a:lstStyle/>
        <a:p>
          <a:endParaRPr lang="en-US"/>
        </a:p>
      </dgm:t>
    </dgm:pt>
    <dgm:pt modelId="{CDE19B1B-F2CA-4BE6-A374-711E96C43CE3}">
      <dgm:prSet/>
      <dgm:spPr/>
      <dgm:t>
        <a:bodyPr/>
        <a:lstStyle/>
        <a:p>
          <a:r>
            <a:rPr lang="en-US" baseline="0"/>
            <a:t>Code Structure Management</a:t>
          </a:r>
          <a:endParaRPr lang="en-US"/>
        </a:p>
      </dgm:t>
    </dgm:pt>
    <dgm:pt modelId="{EBFF2F7F-E2EC-4C4E-B874-85DA9BFCA2FC}" type="parTrans" cxnId="{5D072A7D-BE1E-4461-90BA-DC63A4608219}">
      <dgm:prSet/>
      <dgm:spPr/>
      <dgm:t>
        <a:bodyPr/>
        <a:lstStyle/>
        <a:p>
          <a:endParaRPr lang="en-US"/>
        </a:p>
      </dgm:t>
    </dgm:pt>
    <dgm:pt modelId="{B0E691AA-D738-4180-ADE9-80F823C96993}" type="sibTrans" cxnId="{5D072A7D-BE1E-4461-90BA-DC63A4608219}">
      <dgm:prSet phldrT="06" phldr="0"/>
      <dgm:spPr/>
      <dgm:t>
        <a:bodyPr/>
        <a:lstStyle/>
        <a:p>
          <a:endParaRPr lang="en-US"/>
        </a:p>
      </dgm:t>
    </dgm:pt>
    <dgm:pt modelId="{0DA9CDA6-3F97-4399-9F50-A56ADDCADBB0}">
      <dgm:prSet/>
      <dgm:spPr/>
      <dgm:t>
        <a:bodyPr/>
        <a:lstStyle/>
        <a:p>
          <a:r>
            <a:rPr lang="en-US" baseline="0"/>
            <a:t>Object-Oriented Programming </a:t>
          </a:r>
          <a:endParaRPr lang="en-US"/>
        </a:p>
      </dgm:t>
    </dgm:pt>
    <dgm:pt modelId="{03421EE9-20CB-4D24-86E0-4B830BFDF67E}" type="parTrans" cxnId="{746D6402-8188-485C-BDA9-748E2F9EFFF9}">
      <dgm:prSet/>
      <dgm:spPr/>
      <dgm:t>
        <a:bodyPr/>
        <a:lstStyle/>
        <a:p>
          <a:endParaRPr lang="en-US"/>
        </a:p>
      </dgm:t>
    </dgm:pt>
    <dgm:pt modelId="{1973D388-045D-42C3-AF01-FE34A31E5FC3}" type="sibTrans" cxnId="{746D6402-8188-485C-BDA9-748E2F9EFFF9}">
      <dgm:prSet phldrT="07" phldr="0"/>
      <dgm:spPr/>
      <dgm:t>
        <a:bodyPr/>
        <a:lstStyle/>
        <a:p>
          <a:endParaRPr lang="en-US"/>
        </a:p>
      </dgm:t>
    </dgm:pt>
    <dgm:pt modelId="{CE9A8491-AF24-41B0-9AF1-571C6BC647B7}" type="pres">
      <dgm:prSet presAssocID="{233A9784-3AF3-400A-B2D2-A65AE07F7597}" presName="diagram" presStyleCnt="0">
        <dgm:presLayoutVars>
          <dgm:dir/>
          <dgm:resizeHandles val="exact"/>
        </dgm:presLayoutVars>
      </dgm:prSet>
      <dgm:spPr/>
    </dgm:pt>
    <dgm:pt modelId="{55F311F6-E503-43D7-86EF-1895C3FDFB47}" type="pres">
      <dgm:prSet presAssocID="{1B0F61FE-6953-41E6-BF97-7AFB5D619BCF}" presName="node" presStyleLbl="node1" presStyleIdx="0" presStyleCnt="7">
        <dgm:presLayoutVars>
          <dgm:bulletEnabled val="1"/>
        </dgm:presLayoutVars>
      </dgm:prSet>
      <dgm:spPr/>
    </dgm:pt>
    <dgm:pt modelId="{6891A55C-749A-408B-92B1-7073D6698A81}" type="pres">
      <dgm:prSet presAssocID="{968301FA-A695-472A-ADCA-561EB71BFC54}" presName="sibTrans" presStyleCnt="0"/>
      <dgm:spPr/>
    </dgm:pt>
    <dgm:pt modelId="{D7A5AFF5-1F80-4F0F-AD0B-B251192AB4F0}" type="pres">
      <dgm:prSet presAssocID="{23A8900D-B299-4BDB-8872-8AD3E0D7EFB9}" presName="node" presStyleLbl="node1" presStyleIdx="1" presStyleCnt="7">
        <dgm:presLayoutVars>
          <dgm:bulletEnabled val="1"/>
        </dgm:presLayoutVars>
      </dgm:prSet>
      <dgm:spPr/>
    </dgm:pt>
    <dgm:pt modelId="{E834D08F-514B-4A7E-90B0-4BD64358EBE4}" type="pres">
      <dgm:prSet presAssocID="{198FB1A6-0A02-4EF9-9432-29AA6DB31EE1}" presName="sibTrans" presStyleCnt="0"/>
      <dgm:spPr/>
    </dgm:pt>
    <dgm:pt modelId="{2F39A909-BD17-402B-813A-75FEADE56BA9}" type="pres">
      <dgm:prSet presAssocID="{24391E72-1438-4473-A4C8-B920306A6062}" presName="node" presStyleLbl="node1" presStyleIdx="2" presStyleCnt="7">
        <dgm:presLayoutVars>
          <dgm:bulletEnabled val="1"/>
        </dgm:presLayoutVars>
      </dgm:prSet>
      <dgm:spPr/>
    </dgm:pt>
    <dgm:pt modelId="{5CC728AD-DB64-47F5-8FE0-738BA776D98A}" type="pres">
      <dgm:prSet presAssocID="{1843044E-3A1C-4F55-AAD1-102E8F229731}" presName="sibTrans" presStyleCnt="0"/>
      <dgm:spPr/>
    </dgm:pt>
    <dgm:pt modelId="{0B5B1BD8-936A-4A94-B693-0CAFFEAAB22B}" type="pres">
      <dgm:prSet presAssocID="{92B6A71F-705D-469C-86EC-A0EBB22EF25C}" presName="node" presStyleLbl="node1" presStyleIdx="3" presStyleCnt="7">
        <dgm:presLayoutVars>
          <dgm:bulletEnabled val="1"/>
        </dgm:presLayoutVars>
      </dgm:prSet>
      <dgm:spPr/>
    </dgm:pt>
    <dgm:pt modelId="{54C25D6D-1761-4836-9C92-2A2B220F76CD}" type="pres">
      <dgm:prSet presAssocID="{90DCF7ED-B7A4-4778-B930-B0B28DCA0BDB}" presName="sibTrans" presStyleCnt="0"/>
      <dgm:spPr/>
    </dgm:pt>
    <dgm:pt modelId="{ED38E457-87C1-4BAC-AF27-A61951E32A61}" type="pres">
      <dgm:prSet presAssocID="{09FE6FD2-0330-4AA3-85B4-1611B30DCA6A}" presName="node" presStyleLbl="node1" presStyleIdx="4" presStyleCnt="7">
        <dgm:presLayoutVars>
          <dgm:bulletEnabled val="1"/>
        </dgm:presLayoutVars>
      </dgm:prSet>
      <dgm:spPr/>
    </dgm:pt>
    <dgm:pt modelId="{220056AE-BFE8-4031-AB01-EF0100CD1229}" type="pres">
      <dgm:prSet presAssocID="{12F5045F-78CE-49B5-9D34-139AB5084D9F}" presName="sibTrans" presStyleCnt="0"/>
      <dgm:spPr/>
    </dgm:pt>
    <dgm:pt modelId="{84746EFB-A006-4EE1-A902-592E80E0E9EE}" type="pres">
      <dgm:prSet presAssocID="{CDE19B1B-F2CA-4BE6-A374-711E96C43CE3}" presName="node" presStyleLbl="node1" presStyleIdx="5" presStyleCnt="7">
        <dgm:presLayoutVars>
          <dgm:bulletEnabled val="1"/>
        </dgm:presLayoutVars>
      </dgm:prSet>
      <dgm:spPr/>
    </dgm:pt>
    <dgm:pt modelId="{6E34FF66-88C0-4B43-9088-2C7F47E514E7}" type="pres">
      <dgm:prSet presAssocID="{B0E691AA-D738-4180-ADE9-80F823C96993}" presName="sibTrans" presStyleCnt="0"/>
      <dgm:spPr/>
    </dgm:pt>
    <dgm:pt modelId="{8B3C1813-F443-42CF-BCBA-84FCD7E3D245}" type="pres">
      <dgm:prSet presAssocID="{0DA9CDA6-3F97-4399-9F50-A56ADDCADBB0}" presName="node" presStyleLbl="node1" presStyleIdx="6" presStyleCnt="7">
        <dgm:presLayoutVars>
          <dgm:bulletEnabled val="1"/>
        </dgm:presLayoutVars>
      </dgm:prSet>
      <dgm:spPr/>
    </dgm:pt>
  </dgm:ptLst>
  <dgm:cxnLst>
    <dgm:cxn modelId="{746D6402-8188-485C-BDA9-748E2F9EFFF9}" srcId="{233A9784-3AF3-400A-B2D2-A65AE07F7597}" destId="{0DA9CDA6-3F97-4399-9F50-A56ADDCADBB0}" srcOrd="6" destOrd="0" parTransId="{03421EE9-20CB-4D24-86E0-4B830BFDF67E}" sibTransId="{1973D388-045D-42C3-AF01-FE34A31E5FC3}"/>
    <dgm:cxn modelId="{8D25540C-3A99-4BA2-ABAD-EC471103E26A}" type="presOf" srcId="{92B6A71F-705D-469C-86EC-A0EBB22EF25C}" destId="{0B5B1BD8-936A-4A94-B693-0CAFFEAAB22B}" srcOrd="0" destOrd="0" presId="urn:microsoft.com/office/officeart/2005/8/layout/default"/>
    <dgm:cxn modelId="{A6F60510-D29B-4475-8513-E7399313CF3A}" type="presOf" srcId="{233A9784-3AF3-400A-B2D2-A65AE07F7597}" destId="{CE9A8491-AF24-41B0-9AF1-571C6BC647B7}" srcOrd="0" destOrd="0" presId="urn:microsoft.com/office/officeart/2005/8/layout/default"/>
    <dgm:cxn modelId="{425A9112-6405-4C59-A02C-1932C042006B}" type="presOf" srcId="{CDE19B1B-F2CA-4BE6-A374-711E96C43CE3}" destId="{84746EFB-A006-4EE1-A902-592E80E0E9EE}" srcOrd="0" destOrd="0" presId="urn:microsoft.com/office/officeart/2005/8/layout/default"/>
    <dgm:cxn modelId="{C2693E48-DE3D-464F-B409-0EEDDB73B245}" srcId="{233A9784-3AF3-400A-B2D2-A65AE07F7597}" destId="{23A8900D-B299-4BDB-8872-8AD3E0D7EFB9}" srcOrd="1" destOrd="0" parTransId="{9DC3C164-0F86-4E6C-86C4-9AC4C286F11A}" sibTransId="{198FB1A6-0A02-4EF9-9432-29AA6DB31EE1}"/>
    <dgm:cxn modelId="{8E3B416D-762E-4F58-B752-29756BE3AA4C}" type="presOf" srcId="{09FE6FD2-0330-4AA3-85B4-1611B30DCA6A}" destId="{ED38E457-87C1-4BAC-AF27-A61951E32A61}" srcOrd="0" destOrd="0" presId="urn:microsoft.com/office/officeart/2005/8/layout/default"/>
    <dgm:cxn modelId="{1FE0854F-80CC-4EC7-92D9-06ADA16FF89A}" srcId="{233A9784-3AF3-400A-B2D2-A65AE07F7597}" destId="{24391E72-1438-4473-A4C8-B920306A6062}" srcOrd="2" destOrd="0" parTransId="{E2CE0182-402C-420B-8763-066EFC40C457}" sibTransId="{1843044E-3A1C-4F55-AAD1-102E8F229731}"/>
    <dgm:cxn modelId="{5D072A7D-BE1E-4461-90BA-DC63A4608219}" srcId="{233A9784-3AF3-400A-B2D2-A65AE07F7597}" destId="{CDE19B1B-F2CA-4BE6-A374-711E96C43CE3}" srcOrd="5" destOrd="0" parTransId="{EBFF2F7F-E2EC-4C4E-B874-85DA9BFCA2FC}" sibTransId="{B0E691AA-D738-4180-ADE9-80F823C96993}"/>
    <dgm:cxn modelId="{03A2BF90-4062-4283-9FB8-C1A25E2272FD}" type="presOf" srcId="{0DA9CDA6-3F97-4399-9F50-A56ADDCADBB0}" destId="{8B3C1813-F443-42CF-BCBA-84FCD7E3D245}" srcOrd="0" destOrd="0" presId="urn:microsoft.com/office/officeart/2005/8/layout/default"/>
    <dgm:cxn modelId="{98299C9A-B2C1-46D5-85C5-29BB6280AA2A}" type="presOf" srcId="{24391E72-1438-4473-A4C8-B920306A6062}" destId="{2F39A909-BD17-402B-813A-75FEADE56BA9}" srcOrd="0" destOrd="0" presId="urn:microsoft.com/office/officeart/2005/8/layout/default"/>
    <dgm:cxn modelId="{649C1BCE-3A92-43E7-BD7D-2C34EB0B7F3D}" srcId="{233A9784-3AF3-400A-B2D2-A65AE07F7597}" destId="{1B0F61FE-6953-41E6-BF97-7AFB5D619BCF}" srcOrd="0" destOrd="0" parTransId="{D94F7804-6B01-40A3-9F19-FC77C0B54C19}" sibTransId="{968301FA-A695-472A-ADCA-561EB71BFC54}"/>
    <dgm:cxn modelId="{C5ECB9EB-D71A-475C-B96D-108FB6DD7D4D}" srcId="{233A9784-3AF3-400A-B2D2-A65AE07F7597}" destId="{92B6A71F-705D-469C-86EC-A0EBB22EF25C}" srcOrd="3" destOrd="0" parTransId="{17C51B2B-B785-43AB-A026-8738FD872CA0}" sibTransId="{90DCF7ED-B7A4-4778-B930-B0B28DCA0BDB}"/>
    <dgm:cxn modelId="{41172BF0-E41F-4F16-A8CB-DBF5E9B3018F}" srcId="{233A9784-3AF3-400A-B2D2-A65AE07F7597}" destId="{09FE6FD2-0330-4AA3-85B4-1611B30DCA6A}" srcOrd="4" destOrd="0" parTransId="{432C3F13-888C-402B-9DB9-4284E1F58EE8}" sibTransId="{12F5045F-78CE-49B5-9D34-139AB5084D9F}"/>
    <dgm:cxn modelId="{C0C3F0F4-A807-4826-94EB-3E34A879F1E3}" type="presOf" srcId="{23A8900D-B299-4BDB-8872-8AD3E0D7EFB9}" destId="{D7A5AFF5-1F80-4F0F-AD0B-B251192AB4F0}" srcOrd="0" destOrd="0" presId="urn:microsoft.com/office/officeart/2005/8/layout/default"/>
    <dgm:cxn modelId="{3F5214FE-061B-42D2-9C53-E9EB7077CB4A}" type="presOf" srcId="{1B0F61FE-6953-41E6-BF97-7AFB5D619BCF}" destId="{55F311F6-E503-43D7-86EF-1895C3FDFB47}" srcOrd="0" destOrd="0" presId="urn:microsoft.com/office/officeart/2005/8/layout/default"/>
    <dgm:cxn modelId="{A3AFC9D0-E042-4B7C-B5AC-3E91A1C9274C}" type="presParOf" srcId="{CE9A8491-AF24-41B0-9AF1-571C6BC647B7}" destId="{55F311F6-E503-43D7-86EF-1895C3FDFB47}" srcOrd="0" destOrd="0" presId="urn:microsoft.com/office/officeart/2005/8/layout/default"/>
    <dgm:cxn modelId="{618D9DE4-6CB4-468C-BD2C-ACEBD700BB76}" type="presParOf" srcId="{CE9A8491-AF24-41B0-9AF1-571C6BC647B7}" destId="{6891A55C-749A-408B-92B1-7073D6698A81}" srcOrd="1" destOrd="0" presId="urn:microsoft.com/office/officeart/2005/8/layout/default"/>
    <dgm:cxn modelId="{261D90A0-2073-4E6E-B1D8-87957EE6AAF1}" type="presParOf" srcId="{CE9A8491-AF24-41B0-9AF1-571C6BC647B7}" destId="{D7A5AFF5-1F80-4F0F-AD0B-B251192AB4F0}" srcOrd="2" destOrd="0" presId="urn:microsoft.com/office/officeart/2005/8/layout/default"/>
    <dgm:cxn modelId="{62D7283F-B70D-4E9C-B476-346BF5C6BD73}" type="presParOf" srcId="{CE9A8491-AF24-41B0-9AF1-571C6BC647B7}" destId="{E834D08F-514B-4A7E-90B0-4BD64358EBE4}" srcOrd="3" destOrd="0" presId="urn:microsoft.com/office/officeart/2005/8/layout/default"/>
    <dgm:cxn modelId="{CB9CE5A6-C356-4E66-B8D8-E1C5B7C8329F}" type="presParOf" srcId="{CE9A8491-AF24-41B0-9AF1-571C6BC647B7}" destId="{2F39A909-BD17-402B-813A-75FEADE56BA9}" srcOrd="4" destOrd="0" presId="urn:microsoft.com/office/officeart/2005/8/layout/default"/>
    <dgm:cxn modelId="{24BD7236-B520-46E2-B300-2598DEC0D561}" type="presParOf" srcId="{CE9A8491-AF24-41B0-9AF1-571C6BC647B7}" destId="{5CC728AD-DB64-47F5-8FE0-738BA776D98A}" srcOrd="5" destOrd="0" presId="urn:microsoft.com/office/officeart/2005/8/layout/default"/>
    <dgm:cxn modelId="{43207902-0B30-49D1-885B-FF658698342F}" type="presParOf" srcId="{CE9A8491-AF24-41B0-9AF1-571C6BC647B7}" destId="{0B5B1BD8-936A-4A94-B693-0CAFFEAAB22B}" srcOrd="6" destOrd="0" presId="urn:microsoft.com/office/officeart/2005/8/layout/default"/>
    <dgm:cxn modelId="{A890CEC4-776C-486E-9E47-85E77D139853}" type="presParOf" srcId="{CE9A8491-AF24-41B0-9AF1-571C6BC647B7}" destId="{54C25D6D-1761-4836-9C92-2A2B220F76CD}" srcOrd="7" destOrd="0" presId="urn:microsoft.com/office/officeart/2005/8/layout/default"/>
    <dgm:cxn modelId="{F182E960-02EC-4802-863D-EF5D7BA0E9E2}" type="presParOf" srcId="{CE9A8491-AF24-41B0-9AF1-571C6BC647B7}" destId="{ED38E457-87C1-4BAC-AF27-A61951E32A61}" srcOrd="8" destOrd="0" presId="urn:microsoft.com/office/officeart/2005/8/layout/default"/>
    <dgm:cxn modelId="{F2C15791-98DC-4E93-8194-61E8A0DBCA57}" type="presParOf" srcId="{CE9A8491-AF24-41B0-9AF1-571C6BC647B7}" destId="{220056AE-BFE8-4031-AB01-EF0100CD1229}" srcOrd="9" destOrd="0" presId="urn:microsoft.com/office/officeart/2005/8/layout/default"/>
    <dgm:cxn modelId="{DCC680BB-0428-412F-845B-398C9A9145C3}" type="presParOf" srcId="{CE9A8491-AF24-41B0-9AF1-571C6BC647B7}" destId="{84746EFB-A006-4EE1-A902-592E80E0E9EE}" srcOrd="10" destOrd="0" presId="urn:microsoft.com/office/officeart/2005/8/layout/default"/>
    <dgm:cxn modelId="{D4D31C33-DD9E-4BA9-88A3-FA4347603AC9}" type="presParOf" srcId="{CE9A8491-AF24-41B0-9AF1-571C6BC647B7}" destId="{6E34FF66-88C0-4B43-9088-2C7F47E514E7}" srcOrd="11" destOrd="0" presId="urn:microsoft.com/office/officeart/2005/8/layout/default"/>
    <dgm:cxn modelId="{9662BD34-0753-44E5-96D9-5E0D0EE93FBE}" type="presParOf" srcId="{CE9A8491-AF24-41B0-9AF1-571C6BC647B7}" destId="{8B3C1813-F443-42CF-BCBA-84FCD7E3D245}" srcOrd="12"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F311F6-E503-43D7-86EF-1895C3FDFB47}">
      <dsp:nvSpPr>
        <dsp:cNvPr id="0" name=""/>
        <dsp:cNvSpPr/>
      </dsp:nvSpPr>
      <dsp:spPr>
        <a:xfrm>
          <a:off x="3008" y="130984"/>
          <a:ext cx="2386496" cy="1431897"/>
        </a:xfrm>
        <a:prstGeom prst="rect">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kern="1200" baseline="0"/>
            <a:t>Pygame Library</a:t>
          </a:r>
          <a:endParaRPr lang="en-US" sz="2800" kern="1200"/>
        </a:p>
      </dsp:txBody>
      <dsp:txXfrm>
        <a:off x="3008" y="130984"/>
        <a:ext cx="2386496" cy="1431897"/>
      </dsp:txXfrm>
    </dsp:sp>
    <dsp:sp modelId="{D7A5AFF5-1F80-4F0F-AD0B-B251192AB4F0}">
      <dsp:nvSpPr>
        <dsp:cNvPr id="0" name=""/>
        <dsp:cNvSpPr/>
      </dsp:nvSpPr>
      <dsp:spPr>
        <a:xfrm>
          <a:off x="2628153" y="130984"/>
          <a:ext cx="2386496" cy="1431897"/>
        </a:xfrm>
        <a:prstGeom prst="rect">
          <a:avLst/>
        </a:prstGeom>
        <a:gradFill rotWithShape="0">
          <a:gsLst>
            <a:gs pos="0">
              <a:schemeClr val="accent5">
                <a:hueOff val="-250545"/>
                <a:satOff val="108"/>
                <a:lumOff val="-1176"/>
                <a:alphaOff val="0"/>
                <a:satMod val="103000"/>
                <a:lumMod val="102000"/>
                <a:tint val="94000"/>
              </a:schemeClr>
            </a:gs>
            <a:gs pos="50000">
              <a:schemeClr val="accent5">
                <a:hueOff val="-250545"/>
                <a:satOff val="108"/>
                <a:lumOff val="-1176"/>
                <a:alphaOff val="0"/>
                <a:satMod val="110000"/>
                <a:lumMod val="100000"/>
                <a:shade val="100000"/>
              </a:schemeClr>
            </a:gs>
            <a:gs pos="100000">
              <a:schemeClr val="accent5">
                <a:hueOff val="-250545"/>
                <a:satOff val="108"/>
                <a:lumOff val="-1176"/>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kern="1200" baseline="0"/>
            <a:t>Collision Handling </a:t>
          </a:r>
          <a:endParaRPr lang="en-US" sz="2800" kern="1200"/>
        </a:p>
      </dsp:txBody>
      <dsp:txXfrm>
        <a:off x="2628153" y="130984"/>
        <a:ext cx="2386496" cy="1431897"/>
      </dsp:txXfrm>
    </dsp:sp>
    <dsp:sp modelId="{2F39A909-BD17-402B-813A-75FEADE56BA9}">
      <dsp:nvSpPr>
        <dsp:cNvPr id="0" name=""/>
        <dsp:cNvSpPr/>
      </dsp:nvSpPr>
      <dsp:spPr>
        <a:xfrm>
          <a:off x="5253299" y="130984"/>
          <a:ext cx="2386496" cy="1431897"/>
        </a:xfrm>
        <a:prstGeom prst="rect">
          <a:avLst/>
        </a:prstGeom>
        <a:gradFill rotWithShape="0">
          <a:gsLst>
            <a:gs pos="0">
              <a:schemeClr val="accent5">
                <a:hueOff val="-501091"/>
                <a:satOff val="216"/>
                <a:lumOff val="-2353"/>
                <a:alphaOff val="0"/>
                <a:satMod val="103000"/>
                <a:lumMod val="102000"/>
                <a:tint val="94000"/>
              </a:schemeClr>
            </a:gs>
            <a:gs pos="50000">
              <a:schemeClr val="accent5">
                <a:hueOff val="-501091"/>
                <a:satOff val="216"/>
                <a:lumOff val="-2353"/>
                <a:alphaOff val="0"/>
                <a:satMod val="110000"/>
                <a:lumMod val="100000"/>
                <a:shade val="100000"/>
              </a:schemeClr>
            </a:gs>
            <a:gs pos="100000">
              <a:schemeClr val="accent5">
                <a:hueOff val="-501091"/>
                <a:satOff val="216"/>
                <a:lumOff val="-2353"/>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kern="1200" baseline="0"/>
            <a:t>Surface Management and Creation</a:t>
          </a:r>
          <a:endParaRPr lang="en-US" sz="2800" kern="1200"/>
        </a:p>
      </dsp:txBody>
      <dsp:txXfrm>
        <a:off x="5253299" y="130984"/>
        <a:ext cx="2386496" cy="1431897"/>
      </dsp:txXfrm>
    </dsp:sp>
    <dsp:sp modelId="{0B5B1BD8-936A-4A94-B693-0CAFFEAAB22B}">
      <dsp:nvSpPr>
        <dsp:cNvPr id="0" name=""/>
        <dsp:cNvSpPr/>
      </dsp:nvSpPr>
      <dsp:spPr>
        <a:xfrm>
          <a:off x="7878445" y="130984"/>
          <a:ext cx="2386496" cy="1431897"/>
        </a:xfrm>
        <a:prstGeom prst="rect">
          <a:avLst/>
        </a:prstGeom>
        <a:gradFill rotWithShape="0">
          <a:gsLst>
            <a:gs pos="0">
              <a:schemeClr val="accent5">
                <a:hueOff val="-751636"/>
                <a:satOff val="324"/>
                <a:lumOff val="-3529"/>
                <a:alphaOff val="0"/>
                <a:satMod val="103000"/>
                <a:lumMod val="102000"/>
                <a:tint val="94000"/>
              </a:schemeClr>
            </a:gs>
            <a:gs pos="50000">
              <a:schemeClr val="accent5">
                <a:hueOff val="-751636"/>
                <a:satOff val="324"/>
                <a:lumOff val="-3529"/>
                <a:alphaOff val="0"/>
                <a:satMod val="110000"/>
                <a:lumMod val="100000"/>
                <a:shade val="100000"/>
              </a:schemeClr>
            </a:gs>
            <a:gs pos="100000">
              <a:schemeClr val="accent5">
                <a:hueOff val="-751636"/>
                <a:satOff val="324"/>
                <a:lumOff val="-3529"/>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kern="1200" baseline="0"/>
            <a:t>Resource Management </a:t>
          </a:r>
          <a:endParaRPr lang="en-US" sz="2800" kern="1200"/>
        </a:p>
      </dsp:txBody>
      <dsp:txXfrm>
        <a:off x="7878445" y="130984"/>
        <a:ext cx="2386496" cy="1431897"/>
      </dsp:txXfrm>
    </dsp:sp>
    <dsp:sp modelId="{ED38E457-87C1-4BAC-AF27-A61951E32A61}">
      <dsp:nvSpPr>
        <dsp:cNvPr id="0" name=""/>
        <dsp:cNvSpPr/>
      </dsp:nvSpPr>
      <dsp:spPr>
        <a:xfrm>
          <a:off x="1315581" y="1801531"/>
          <a:ext cx="2386496" cy="1431897"/>
        </a:xfrm>
        <a:prstGeom prst="rect">
          <a:avLst/>
        </a:prstGeom>
        <a:gradFill rotWithShape="0">
          <a:gsLst>
            <a:gs pos="0">
              <a:schemeClr val="accent5">
                <a:hueOff val="-1002181"/>
                <a:satOff val="432"/>
                <a:lumOff val="-4705"/>
                <a:alphaOff val="0"/>
                <a:satMod val="103000"/>
                <a:lumMod val="102000"/>
                <a:tint val="94000"/>
              </a:schemeClr>
            </a:gs>
            <a:gs pos="50000">
              <a:schemeClr val="accent5">
                <a:hueOff val="-1002181"/>
                <a:satOff val="432"/>
                <a:lumOff val="-4705"/>
                <a:alphaOff val="0"/>
                <a:satMod val="110000"/>
                <a:lumMod val="100000"/>
                <a:shade val="100000"/>
              </a:schemeClr>
            </a:gs>
            <a:gs pos="100000">
              <a:schemeClr val="accent5">
                <a:hueOff val="-1002181"/>
                <a:satOff val="432"/>
                <a:lumOff val="-4705"/>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kern="1200" baseline="0"/>
            <a:t>Time and Updates Management</a:t>
          </a:r>
          <a:endParaRPr lang="en-US" sz="2800" kern="1200"/>
        </a:p>
      </dsp:txBody>
      <dsp:txXfrm>
        <a:off x="1315581" y="1801531"/>
        <a:ext cx="2386496" cy="1431897"/>
      </dsp:txXfrm>
    </dsp:sp>
    <dsp:sp modelId="{84746EFB-A006-4EE1-A902-592E80E0E9EE}">
      <dsp:nvSpPr>
        <dsp:cNvPr id="0" name=""/>
        <dsp:cNvSpPr/>
      </dsp:nvSpPr>
      <dsp:spPr>
        <a:xfrm>
          <a:off x="3940726" y="1801531"/>
          <a:ext cx="2386496" cy="1431897"/>
        </a:xfrm>
        <a:prstGeom prst="rect">
          <a:avLst/>
        </a:prstGeom>
        <a:gradFill rotWithShape="0">
          <a:gsLst>
            <a:gs pos="0">
              <a:schemeClr val="accent5">
                <a:hueOff val="-1252727"/>
                <a:satOff val="540"/>
                <a:lumOff val="-5882"/>
                <a:alphaOff val="0"/>
                <a:satMod val="103000"/>
                <a:lumMod val="102000"/>
                <a:tint val="94000"/>
              </a:schemeClr>
            </a:gs>
            <a:gs pos="50000">
              <a:schemeClr val="accent5">
                <a:hueOff val="-1252727"/>
                <a:satOff val="540"/>
                <a:lumOff val="-5882"/>
                <a:alphaOff val="0"/>
                <a:satMod val="110000"/>
                <a:lumMod val="100000"/>
                <a:shade val="100000"/>
              </a:schemeClr>
            </a:gs>
            <a:gs pos="100000">
              <a:schemeClr val="accent5">
                <a:hueOff val="-1252727"/>
                <a:satOff val="540"/>
                <a:lumOff val="-5882"/>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kern="1200" baseline="0"/>
            <a:t>Code Structure Management</a:t>
          </a:r>
          <a:endParaRPr lang="en-US" sz="2800" kern="1200"/>
        </a:p>
      </dsp:txBody>
      <dsp:txXfrm>
        <a:off x="3940726" y="1801531"/>
        <a:ext cx="2386496" cy="1431897"/>
      </dsp:txXfrm>
    </dsp:sp>
    <dsp:sp modelId="{8B3C1813-F443-42CF-BCBA-84FCD7E3D245}">
      <dsp:nvSpPr>
        <dsp:cNvPr id="0" name=""/>
        <dsp:cNvSpPr/>
      </dsp:nvSpPr>
      <dsp:spPr>
        <a:xfrm>
          <a:off x="6565872" y="1801531"/>
          <a:ext cx="2386496" cy="1431897"/>
        </a:xfrm>
        <a:prstGeom prst="rect">
          <a:avLst/>
        </a:prstGeom>
        <a:gradFill rotWithShape="0">
          <a:gsLst>
            <a:gs pos="0">
              <a:schemeClr val="accent5">
                <a:hueOff val="-1503272"/>
                <a:satOff val="648"/>
                <a:lumOff val="-7058"/>
                <a:alphaOff val="0"/>
                <a:satMod val="103000"/>
                <a:lumMod val="102000"/>
                <a:tint val="94000"/>
              </a:schemeClr>
            </a:gs>
            <a:gs pos="50000">
              <a:schemeClr val="accent5">
                <a:hueOff val="-1503272"/>
                <a:satOff val="648"/>
                <a:lumOff val="-7058"/>
                <a:alphaOff val="0"/>
                <a:satMod val="110000"/>
                <a:lumMod val="100000"/>
                <a:shade val="100000"/>
              </a:schemeClr>
            </a:gs>
            <a:gs pos="100000">
              <a:schemeClr val="accent5">
                <a:hueOff val="-1503272"/>
                <a:satOff val="648"/>
                <a:lumOff val="-7058"/>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kern="1200" baseline="0"/>
            <a:t>Object-Oriented Programming </a:t>
          </a:r>
          <a:endParaRPr lang="en-US" sz="2800" kern="1200"/>
        </a:p>
      </dsp:txBody>
      <dsp:txXfrm>
        <a:off x="6565872" y="1801531"/>
        <a:ext cx="2386496" cy="1431897"/>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09A1C012-8297-4361-ACE8-A2509FB18911}"/>
              </a:ext>
            </a:extLst>
          </p:cNvPr>
          <p:cNvSpPr/>
          <p:nvPr/>
        </p:nvSpPr>
        <p:spPr>
          <a:xfrm>
            <a:off x="0" y="4206240"/>
            <a:ext cx="12192000" cy="265176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4EC2572-8518-46FF-8F60-FE2963DF4A6E}"/>
              </a:ext>
            </a:extLst>
          </p:cNvPr>
          <p:cNvSpPr>
            <a:spLocks noGrp="1"/>
          </p:cNvSpPr>
          <p:nvPr>
            <p:ph type="ctrTitle"/>
          </p:nvPr>
        </p:nvSpPr>
        <p:spPr>
          <a:xfrm>
            <a:off x="960120" y="640080"/>
            <a:ext cx="10268712" cy="3227832"/>
          </a:xfrm>
        </p:spPr>
        <p:txBody>
          <a:bodyPr anchor="b">
            <a:normAutofit/>
          </a:bodyPr>
          <a:lstStyle>
            <a:lvl1pPr algn="ctr">
              <a:defRPr sz="8800" baseline="0">
                <a:solidFill>
                  <a:schemeClr val="tx1"/>
                </a:solidFill>
              </a:defRPr>
            </a:lvl1pPr>
          </a:lstStyle>
          <a:p>
            <a:r>
              <a:rPr lang="en-US" dirty="0"/>
              <a:t>Click to edit Master title style</a:t>
            </a:r>
          </a:p>
        </p:txBody>
      </p:sp>
      <p:sp>
        <p:nvSpPr>
          <p:cNvPr id="3" name="Subtitle 2">
            <a:extLst>
              <a:ext uri="{FF2B5EF4-FFF2-40B4-BE49-F238E27FC236}">
                <a16:creationId xmlns:a16="http://schemas.microsoft.com/office/drawing/2014/main" id="{A7A0C76A-7715-48A4-8CF5-14BBF61962A1}"/>
              </a:ext>
            </a:extLst>
          </p:cNvPr>
          <p:cNvSpPr>
            <a:spLocks noGrp="1"/>
          </p:cNvSpPr>
          <p:nvPr>
            <p:ph type="subTitle" idx="1"/>
          </p:nvPr>
        </p:nvSpPr>
        <p:spPr>
          <a:xfrm>
            <a:off x="960120" y="4526280"/>
            <a:ext cx="10268712" cy="1508760"/>
          </a:xfrm>
        </p:spPr>
        <p:txBody>
          <a:bodyPr>
            <a:normAutofit/>
          </a:bodyPr>
          <a:lstStyle>
            <a:lvl1pPr marL="0" indent="0" algn="ctr">
              <a:buNone/>
              <a:defRPr sz="360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1" name="Date Placeholder 10">
            <a:extLst>
              <a:ext uri="{FF2B5EF4-FFF2-40B4-BE49-F238E27FC236}">
                <a16:creationId xmlns:a16="http://schemas.microsoft.com/office/drawing/2014/main" id="{52D4EF84-F7DF-49C5-9285-301284ADB99A}"/>
              </a:ext>
            </a:extLst>
          </p:cNvPr>
          <p:cNvSpPr>
            <a:spLocks noGrp="1"/>
          </p:cNvSpPr>
          <p:nvPr>
            <p:ph type="dt" sz="half" idx="10"/>
          </p:nvPr>
        </p:nvSpPr>
        <p:spPr/>
        <p:txBody>
          <a:bodyPr/>
          <a:lstStyle>
            <a:lvl1pPr>
              <a:defRPr>
                <a:solidFill>
                  <a:schemeClr val="bg1"/>
                </a:solidFill>
              </a:defRPr>
            </a:lvl1pPr>
          </a:lstStyle>
          <a:p>
            <a:pPr algn="r"/>
            <a:fld id="{A37D6D71-8B28-4ED6-B932-04B197003D23}" type="datetimeFigureOut">
              <a:rPr lang="en-US" smtClean="0"/>
              <a:pPr algn="r"/>
              <a:t>6/12/2024</a:t>
            </a:fld>
            <a:endParaRPr lang="en-US" dirty="0"/>
          </a:p>
        </p:txBody>
      </p:sp>
      <p:sp>
        <p:nvSpPr>
          <p:cNvPr id="12" name="Footer Placeholder 11">
            <a:extLst>
              <a:ext uri="{FF2B5EF4-FFF2-40B4-BE49-F238E27FC236}">
                <a16:creationId xmlns:a16="http://schemas.microsoft.com/office/drawing/2014/main" id="{81266E04-79AF-49EF-86BC-DB29D304BBEC}"/>
              </a:ext>
            </a:extLst>
          </p:cNvPr>
          <p:cNvSpPr>
            <a:spLocks noGrp="1"/>
          </p:cNvSpPr>
          <p:nvPr>
            <p:ph type="ftr" sz="quarter" idx="11"/>
          </p:nvPr>
        </p:nvSpPr>
        <p:spPr/>
        <p:txBody>
          <a:bodyPr/>
          <a:lstStyle>
            <a:lvl1pPr>
              <a:defRPr>
                <a:solidFill>
                  <a:schemeClr val="bg1"/>
                </a:solidFill>
              </a:defRPr>
            </a:lvl1pPr>
          </a:lstStyle>
          <a:p>
            <a:endParaRPr lang="en-US" dirty="0">
              <a:solidFill>
                <a:schemeClr val="bg1"/>
              </a:solidFill>
            </a:endParaRPr>
          </a:p>
        </p:txBody>
      </p:sp>
      <p:sp>
        <p:nvSpPr>
          <p:cNvPr id="13" name="Slide Number Placeholder 12">
            <a:extLst>
              <a:ext uri="{FF2B5EF4-FFF2-40B4-BE49-F238E27FC236}">
                <a16:creationId xmlns:a16="http://schemas.microsoft.com/office/drawing/2014/main" id="{90DF5B53-9A9A-46CE-A910-25ADA58753A8}"/>
              </a:ext>
            </a:extLst>
          </p:cNvPr>
          <p:cNvSpPr>
            <a:spLocks noGrp="1"/>
          </p:cNvSpPr>
          <p:nvPr>
            <p:ph type="sldNum" sz="quarter" idx="12"/>
          </p:nvPr>
        </p:nvSpPr>
        <p:spPr/>
        <p:txBody>
          <a:bodyPr/>
          <a:lstStyle>
            <a:lvl1pPr>
              <a:defRPr>
                <a:solidFill>
                  <a:schemeClr val="bg1"/>
                </a:solidFill>
              </a:defRPr>
            </a:lvl1pPr>
          </a:lstStyle>
          <a:p>
            <a:pPr algn="l"/>
            <a:fld id="{F97E8200-1950-409B-82E7-99938E7AE355}" type="slidenum">
              <a:rPr lang="en-US" smtClean="0"/>
              <a:pPr algn="l"/>
              <a:t>‹Nº›</a:t>
            </a:fld>
            <a:endParaRPr lang="en-US" dirty="0"/>
          </a:p>
        </p:txBody>
      </p:sp>
    </p:spTree>
    <p:extLst>
      <p:ext uri="{BB962C8B-B14F-4D97-AF65-F5344CB8AC3E}">
        <p14:creationId xmlns:p14="http://schemas.microsoft.com/office/powerpoint/2010/main" val="10960593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6327B9-64C6-4AFE-8E67-F60CD17A800E}"/>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692656D-F600-4D76-8A0F-BDBE78759BD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86A13412-4939-4879-B91F-BB5B029B6CEB}"/>
              </a:ext>
            </a:extLst>
          </p:cNvPr>
          <p:cNvSpPr>
            <a:spLocks noGrp="1"/>
          </p:cNvSpPr>
          <p:nvPr>
            <p:ph type="dt" sz="half" idx="10"/>
          </p:nvPr>
        </p:nvSpPr>
        <p:spPr/>
        <p:txBody>
          <a:bodyPr/>
          <a:lstStyle/>
          <a:p>
            <a:pPr algn="r"/>
            <a:fld id="{A37D6D71-8B28-4ED6-B932-04B197003D23}" type="datetimeFigureOut">
              <a:rPr lang="en-US" smtClean="0"/>
              <a:pPr algn="r"/>
              <a:t>6/12/2024</a:t>
            </a:fld>
            <a:endParaRPr lang="en-US" dirty="0"/>
          </a:p>
        </p:txBody>
      </p:sp>
      <p:sp>
        <p:nvSpPr>
          <p:cNvPr id="8" name="Footer Placeholder 7">
            <a:extLst>
              <a:ext uri="{FF2B5EF4-FFF2-40B4-BE49-F238E27FC236}">
                <a16:creationId xmlns:a16="http://schemas.microsoft.com/office/drawing/2014/main" id="{95237DB9-DE7D-4687-82D7-612600F06C3E}"/>
              </a:ext>
            </a:extLst>
          </p:cNvPr>
          <p:cNvSpPr>
            <a:spLocks noGrp="1"/>
          </p:cNvSpPr>
          <p:nvPr>
            <p:ph type="ftr" sz="quarter" idx="11"/>
          </p:nvPr>
        </p:nvSpPr>
        <p:spPr/>
        <p:txBody>
          <a:bodyPr/>
          <a:lstStyle/>
          <a:p>
            <a:endParaRPr lang="en-US" dirty="0">
              <a:solidFill>
                <a:schemeClr val="tx1"/>
              </a:solidFill>
            </a:endParaRPr>
          </a:p>
        </p:txBody>
      </p:sp>
      <p:sp>
        <p:nvSpPr>
          <p:cNvPr id="9" name="Slide Number Placeholder 8">
            <a:extLst>
              <a:ext uri="{FF2B5EF4-FFF2-40B4-BE49-F238E27FC236}">
                <a16:creationId xmlns:a16="http://schemas.microsoft.com/office/drawing/2014/main" id="{6C819356-0444-4C23-82D3-E2FDE28D3DCB}"/>
              </a:ext>
            </a:extLst>
          </p:cNvPr>
          <p:cNvSpPr>
            <a:spLocks noGrp="1"/>
          </p:cNvSpPr>
          <p:nvPr>
            <p:ph type="sldNum" sz="quarter" idx="12"/>
          </p:nvPr>
        </p:nvSpPr>
        <p:spPr/>
        <p:txBody>
          <a:bodyPr/>
          <a:lstStyle/>
          <a:p>
            <a:pPr algn="l"/>
            <a:fld id="{F97E8200-1950-409B-82E7-99938E7AE355}" type="slidenum">
              <a:rPr lang="en-US" smtClean="0"/>
              <a:pPr algn="l"/>
              <a:t>‹Nº›</a:t>
            </a:fld>
            <a:endParaRPr lang="en-US" dirty="0"/>
          </a:p>
        </p:txBody>
      </p:sp>
    </p:spTree>
    <p:extLst>
      <p:ext uri="{BB962C8B-B14F-4D97-AF65-F5344CB8AC3E}">
        <p14:creationId xmlns:p14="http://schemas.microsoft.com/office/powerpoint/2010/main" val="7682742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8EB51B7C-D548-4AB7-90A4-C196105E6D56}"/>
              </a:ext>
            </a:extLst>
          </p:cNvPr>
          <p:cNvSpPr/>
          <p:nvPr/>
        </p:nvSpPr>
        <p:spPr>
          <a:xfrm>
            <a:off x="7108274" y="0"/>
            <a:ext cx="5083725"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a:extLst>
              <a:ext uri="{FF2B5EF4-FFF2-40B4-BE49-F238E27FC236}">
                <a16:creationId xmlns:a16="http://schemas.microsoft.com/office/drawing/2014/main" id="{32DC521B-8B54-4843-9FF4-B2C30FA0043F}"/>
              </a:ext>
            </a:extLst>
          </p:cNvPr>
          <p:cNvSpPr>
            <a:spLocks noGrp="1"/>
          </p:cNvSpPr>
          <p:nvPr>
            <p:ph type="title" orient="vert"/>
          </p:nvPr>
        </p:nvSpPr>
        <p:spPr>
          <a:xfrm>
            <a:off x="7751740" y="643467"/>
            <a:ext cx="3477092" cy="5533495"/>
          </a:xfrm>
        </p:spPr>
        <p:txBody>
          <a:bodyPr vert="eaVert" tIns="91440" bIns="91440"/>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410E3F10-9E27-41E6-A965-4243E37BE3D5}"/>
              </a:ext>
            </a:extLst>
          </p:cNvPr>
          <p:cNvSpPr>
            <a:spLocks noGrp="1"/>
          </p:cNvSpPr>
          <p:nvPr>
            <p:ph type="body" orient="vert" idx="1"/>
          </p:nvPr>
        </p:nvSpPr>
        <p:spPr>
          <a:xfrm>
            <a:off x="960120" y="643467"/>
            <a:ext cx="5504687" cy="5533496"/>
          </a:xfrm>
        </p:spPr>
        <p:txBody>
          <a:bodyPr vert="eaVert" tIns="91440" bIns="9144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6341D62D-51A0-4AD7-8027-BF548FB6AAF3}"/>
              </a:ext>
            </a:extLst>
          </p:cNvPr>
          <p:cNvSpPr>
            <a:spLocks noGrp="1"/>
          </p:cNvSpPr>
          <p:nvPr>
            <p:ph type="dt" sz="half" idx="10"/>
          </p:nvPr>
        </p:nvSpPr>
        <p:spPr>
          <a:xfrm>
            <a:off x="7617898" y="6356350"/>
            <a:ext cx="2522798" cy="365125"/>
          </a:xfrm>
        </p:spPr>
        <p:txBody>
          <a:bodyPr/>
          <a:lstStyle>
            <a:lvl1pPr>
              <a:defRPr>
                <a:solidFill>
                  <a:schemeClr val="bg1"/>
                </a:solidFill>
              </a:defRPr>
            </a:lvl1pPr>
          </a:lstStyle>
          <a:p>
            <a:pPr algn="r"/>
            <a:fld id="{A37D6D71-8B28-4ED6-B932-04B197003D23}" type="datetimeFigureOut">
              <a:rPr lang="en-US" smtClean="0"/>
              <a:pPr algn="r"/>
              <a:t>6/12/2024</a:t>
            </a:fld>
            <a:endParaRPr lang="en-US" dirty="0"/>
          </a:p>
        </p:txBody>
      </p:sp>
      <p:sp>
        <p:nvSpPr>
          <p:cNvPr id="8" name="Footer Placeholder 7">
            <a:extLst>
              <a:ext uri="{FF2B5EF4-FFF2-40B4-BE49-F238E27FC236}">
                <a16:creationId xmlns:a16="http://schemas.microsoft.com/office/drawing/2014/main" id="{A5857492-A701-44A1-B1D5-7B2C8CD06582}"/>
              </a:ext>
            </a:extLst>
          </p:cNvPr>
          <p:cNvSpPr>
            <a:spLocks noGrp="1"/>
          </p:cNvSpPr>
          <p:nvPr>
            <p:ph type="ftr" sz="quarter" idx="11"/>
          </p:nvPr>
        </p:nvSpPr>
        <p:spPr/>
        <p:txBody>
          <a:bodyPr/>
          <a:lstStyle/>
          <a:p>
            <a:endParaRPr lang="en-US" dirty="0">
              <a:solidFill>
                <a:schemeClr val="tx1"/>
              </a:solidFill>
            </a:endParaRPr>
          </a:p>
        </p:txBody>
      </p:sp>
      <p:sp>
        <p:nvSpPr>
          <p:cNvPr id="9" name="Slide Number Placeholder 8">
            <a:extLst>
              <a:ext uri="{FF2B5EF4-FFF2-40B4-BE49-F238E27FC236}">
                <a16:creationId xmlns:a16="http://schemas.microsoft.com/office/drawing/2014/main" id="{EED2E8AE-F1AA-4D19-A434-102501D3B460}"/>
              </a:ext>
            </a:extLst>
          </p:cNvPr>
          <p:cNvSpPr>
            <a:spLocks noGrp="1"/>
          </p:cNvSpPr>
          <p:nvPr>
            <p:ph type="sldNum" sz="quarter" idx="12"/>
          </p:nvPr>
        </p:nvSpPr>
        <p:spPr/>
        <p:txBody>
          <a:bodyPr/>
          <a:lstStyle>
            <a:lvl1pPr>
              <a:defRPr>
                <a:solidFill>
                  <a:schemeClr val="bg1"/>
                </a:solidFill>
              </a:defRPr>
            </a:lvl1pPr>
          </a:lstStyle>
          <a:p>
            <a:pPr algn="l"/>
            <a:fld id="{F97E8200-1950-409B-82E7-99938E7AE355}" type="slidenum">
              <a:rPr lang="en-US" smtClean="0"/>
              <a:pPr algn="l"/>
              <a:t>‹Nº›</a:t>
            </a:fld>
            <a:endParaRPr lang="en-US" dirty="0"/>
          </a:p>
        </p:txBody>
      </p:sp>
    </p:spTree>
    <p:extLst>
      <p:ext uri="{BB962C8B-B14F-4D97-AF65-F5344CB8AC3E}">
        <p14:creationId xmlns:p14="http://schemas.microsoft.com/office/powerpoint/2010/main" val="3804159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380910-921F-4143-AB01-0F0AFC2908C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E0182FC-5A0B-4C24-A6ED-990ED5BA908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B6172F4-3DB0-4AE3-8926-081B78034C68}"/>
              </a:ext>
            </a:extLst>
          </p:cNvPr>
          <p:cNvSpPr>
            <a:spLocks noGrp="1"/>
          </p:cNvSpPr>
          <p:nvPr>
            <p:ph type="dt" sz="half" idx="10"/>
          </p:nvPr>
        </p:nvSpPr>
        <p:spPr/>
        <p:txBody>
          <a:bodyPr/>
          <a:lstStyle/>
          <a:p>
            <a:pPr algn="r"/>
            <a:fld id="{A37D6D71-8B28-4ED6-B932-04B197003D23}" type="datetimeFigureOut">
              <a:rPr lang="en-US" smtClean="0"/>
              <a:pPr algn="r"/>
              <a:t>6/12/2024</a:t>
            </a:fld>
            <a:endParaRPr lang="en-US" dirty="0"/>
          </a:p>
        </p:txBody>
      </p:sp>
      <p:sp>
        <p:nvSpPr>
          <p:cNvPr id="8" name="Footer Placeholder 7">
            <a:extLst>
              <a:ext uri="{FF2B5EF4-FFF2-40B4-BE49-F238E27FC236}">
                <a16:creationId xmlns:a16="http://schemas.microsoft.com/office/drawing/2014/main" id="{825F1358-C731-465B-BCB1-2CCBFD6ECF7E}"/>
              </a:ext>
            </a:extLst>
          </p:cNvPr>
          <p:cNvSpPr>
            <a:spLocks noGrp="1"/>
          </p:cNvSpPr>
          <p:nvPr>
            <p:ph type="ftr" sz="quarter" idx="11"/>
          </p:nvPr>
        </p:nvSpPr>
        <p:spPr/>
        <p:txBody>
          <a:bodyPr/>
          <a:lstStyle/>
          <a:p>
            <a:endParaRPr lang="en-US" dirty="0">
              <a:solidFill>
                <a:schemeClr val="tx1"/>
              </a:solidFill>
            </a:endParaRPr>
          </a:p>
        </p:txBody>
      </p:sp>
      <p:sp>
        <p:nvSpPr>
          <p:cNvPr id="9" name="Slide Number Placeholder 8">
            <a:extLst>
              <a:ext uri="{FF2B5EF4-FFF2-40B4-BE49-F238E27FC236}">
                <a16:creationId xmlns:a16="http://schemas.microsoft.com/office/drawing/2014/main" id="{C8D59536-57D3-4C8A-A207-568465A32E45}"/>
              </a:ext>
            </a:extLst>
          </p:cNvPr>
          <p:cNvSpPr>
            <a:spLocks noGrp="1"/>
          </p:cNvSpPr>
          <p:nvPr>
            <p:ph type="sldNum" sz="quarter" idx="12"/>
          </p:nvPr>
        </p:nvSpPr>
        <p:spPr/>
        <p:txBody>
          <a:bodyPr/>
          <a:lstStyle/>
          <a:p>
            <a:pPr algn="l"/>
            <a:fld id="{F97E8200-1950-409B-82E7-99938E7AE355}" type="slidenum">
              <a:rPr lang="en-US" smtClean="0"/>
              <a:pPr algn="l"/>
              <a:t>‹Nº›</a:t>
            </a:fld>
            <a:endParaRPr lang="en-US" dirty="0"/>
          </a:p>
        </p:txBody>
      </p:sp>
    </p:spTree>
    <p:extLst>
      <p:ext uri="{BB962C8B-B14F-4D97-AF65-F5344CB8AC3E}">
        <p14:creationId xmlns:p14="http://schemas.microsoft.com/office/powerpoint/2010/main" val="34708450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B81E0804-8E9E-4C6E-B18D-44FE715B239E}"/>
              </a:ext>
            </a:extLst>
          </p:cNvPr>
          <p:cNvSpPr/>
          <p:nvPr/>
        </p:nvSpPr>
        <p:spPr>
          <a:xfrm>
            <a:off x="0" y="0"/>
            <a:ext cx="12192000" cy="422497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C278AA1-17A5-44BF-8791-EACDA31F5D86}"/>
              </a:ext>
            </a:extLst>
          </p:cNvPr>
          <p:cNvSpPr>
            <a:spLocks noGrp="1"/>
          </p:cNvSpPr>
          <p:nvPr>
            <p:ph type="title"/>
          </p:nvPr>
        </p:nvSpPr>
        <p:spPr>
          <a:xfrm>
            <a:off x="960120" y="768096"/>
            <a:ext cx="10268712" cy="3136392"/>
          </a:xfrm>
        </p:spPr>
        <p:txBody>
          <a:bodyPr anchor="b">
            <a:normAutofit/>
          </a:bodyPr>
          <a:lstStyle>
            <a:lvl1pPr>
              <a:defRPr sz="7200" baseline="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601203A5-DA79-4778-AB85-150365748494}"/>
              </a:ext>
            </a:extLst>
          </p:cNvPr>
          <p:cNvSpPr>
            <a:spLocks noGrp="1"/>
          </p:cNvSpPr>
          <p:nvPr>
            <p:ph type="body" idx="1"/>
          </p:nvPr>
        </p:nvSpPr>
        <p:spPr>
          <a:xfrm>
            <a:off x="960120" y="4544568"/>
            <a:ext cx="10268712" cy="1545336"/>
          </a:xfrm>
        </p:spPr>
        <p:txBody>
          <a:bodyPr>
            <a:normAutofit/>
          </a:bodyPr>
          <a:lstStyle>
            <a:lvl1pPr marL="0" indent="0">
              <a:buNone/>
              <a:defRPr sz="36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9" name="Date Placeholder 8">
            <a:extLst>
              <a:ext uri="{FF2B5EF4-FFF2-40B4-BE49-F238E27FC236}">
                <a16:creationId xmlns:a16="http://schemas.microsoft.com/office/drawing/2014/main" id="{CE3B1B5E-0912-44AE-BAED-70B980E53915}"/>
              </a:ext>
            </a:extLst>
          </p:cNvPr>
          <p:cNvSpPr>
            <a:spLocks noGrp="1"/>
          </p:cNvSpPr>
          <p:nvPr>
            <p:ph type="dt" sz="half" idx="10"/>
          </p:nvPr>
        </p:nvSpPr>
        <p:spPr/>
        <p:txBody>
          <a:bodyPr/>
          <a:lstStyle/>
          <a:p>
            <a:pPr algn="r"/>
            <a:fld id="{A37D6D71-8B28-4ED6-B932-04B197003D23}" type="datetimeFigureOut">
              <a:rPr lang="en-US" smtClean="0"/>
              <a:pPr algn="r"/>
              <a:t>6/12/2024</a:t>
            </a:fld>
            <a:endParaRPr lang="en-US" dirty="0"/>
          </a:p>
        </p:txBody>
      </p:sp>
      <p:sp>
        <p:nvSpPr>
          <p:cNvPr id="10" name="Footer Placeholder 9">
            <a:extLst>
              <a:ext uri="{FF2B5EF4-FFF2-40B4-BE49-F238E27FC236}">
                <a16:creationId xmlns:a16="http://schemas.microsoft.com/office/drawing/2014/main" id="{346C82F1-A7B2-4F03-A26B-59D79BF5BFD5}"/>
              </a:ext>
            </a:extLst>
          </p:cNvPr>
          <p:cNvSpPr>
            <a:spLocks noGrp="1"/>
          </p:cNvSpPr>
          <p:nvPr>
            <p:ph type="ftr" sz="quarter" idx="11"/>
          </p:nvPr>
        </p:nvSpPr>
        <p:spPr/>
        <p:txBody>
          <a:bodyPr/>
          <a:lstStyle/>
          <a:p>
            <a:endParaRPr lang="en-US" dirty="0">
              <a:solidFill>
                <a:schemeClr val="tx1"/>
              </a:solidFill>
            </a:endParaRPr>
          </a:p>
        </p:txBody>
      </p:sp>
      <p:sp>
        <p:nvSpPr>
          <p:cNvPr id="11" name="Slide Number Placeholder 10">
            <a:extLst>
              <a:ext uri="{FF2B5EF4-FFF2-40B4-BE49-F238E27FC236}">
                <a16:creationId xmlns:a16="http://schemas.microsoft.com/office/drawing/2014/main" id="{B1DC1ABC-47A9-477B-A29D-F6690EE6B532}"/>
              </a:ext>
            </a:extLst>
          </p:cNvPr>
          <p:cNvSpPr>
            <a:spLocks noGrp="1"/>
          </p:cNvSpPr>
          <p:nvPr>
            <p:ph type="sldNum" sz="quarter" idx="12"/>
          </p:nvPr>
        </p:nvSpPr>
        <p:spPr/>
        <p:txBody>
          <a:bodyPr/>
          <a:lstStyle/>
          <a:p>
            <a:pPr algn="l"/>
            <a:fld id="{F97E8200-1950-409B-82E7-99938E7AE355}" type="slidenum">
              <a:rPr lang="en-US" smtClean="0"/>
              <a:pPr algn="l"/>
              <a:t>‹Nº›</a:t>
            </a:fld>
            <a:endParaRPr lang="en-US" dirty="0"/>
          </a:p>
        </p:txBody>
      </p:sp>
    </p:spTree>
    <p:extLst>
      <p:ext uri="{BB962C8B-B14F-4D97-AF65-F5344CB8AC3E}">
        <p14:creationId xmlns:p14="http://schemas.microsoft.com/office/powerpoint/2010/main" val="29659069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35F398-F05F-4793-9FA5-5B817EB95A0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617F1CD-2CD4-4BBB-AB36-73A20B1A8D69}"/>
              </a:ext>
            </a:extLst>
          </p:cNvPr>
          <p:cNvSpPr>
            <a:spLocks noGrp="1"/>
          </p:cNvSpPr>
          <p:nvPr>
            <p:ph sz="half" idx="1"/>
          </p:nvPr>
        </p:nvSpPr>
        <p:spPr>
          <a:xfrm>
            <a:off x="960120" y="2587752"/>
            <a:ext cx="4815840" cy="359359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D67BBE02-B884-4CCC-9CBD-13B792BBA2BE}"/>
              </a:ext>
            </a:extLst>
          </p:cNvPr>
          <p:cNvSpPr>
            <a:spLocks noGrp="1"/>
          </p:cNvSpPr>
          <p:nvPr>
            <p:ph sz="half" idx="2"/>
          </p:nvPr>
        </p:nvSpPr>
        <p:spPr>
          <a:xfrm>
            <a:off x="6412992" y="2583371"/>
            <a:ext cx="4815840" cy="359359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Date Placeholder 11">
            <a:extLst>
              <a:ext uri="{FF2B5EF4-FFF2-40B4-BE49-F238E27FC236}">
                <a16:creationId xmlns:a16="http://schemas.microsoft.com/office/drawing/2014/main" id="{B7FBE509-AA68-4D63-A589-AD5DE7FFFECA}"/>
              </a:ext>
            </a:extLst>
          </p:cNvPr>
          <p:cNvSpPr>
            <a:spLocks noGrp="1"/>
          </p:cNvSpPr>
          <p:nvPr>
            <p:ph type="dt" sz="half" idx="10"/>
          </p:nvPr>
        </p:nvSpPr>
        <p:spPr/>
        <p:txBody>
          <a:bodyPr/>
          <a:lstStyle/>
          <a:p>
            <a:pPr algn="r"/>
            <a:fld id="{A37D6D71-8B28-4ED6-B932-04B197003D23}" type="datetimeFigureOut">
              <a:rPr lang="en-US" smtClean="0"/>
              <a:pPr algn="r"/>
              <a:t>6/12/2024</a:t>
            </a:fld>
            <a:endParaRPr lang="en-US" dirty="0"/>
          </a:p>
        </p:txBody>
      </p:sp>
      <p:sp>
        <p:nvSpPr>
          <p:cNvPr id="13" name="Footer Placeholder 12">
            <a:extLst>
              <a:ext uri="{FF2B5EF4-FFF2-40B4-BE49-F238E27FC236}">
                <a16:creationId xmlns:a16="http://schemas.microsoft.com/office/drawing/2014/main" id="{9C1A4D52-57E4-4F45-BC2C-9FD73E9CEC59}"/>
              </a:ext>
            </a:extLst>
          </p:cNvPr>
          <p:cNvSpPr>
            <a:spLocks noGrp="1"/>
          </p:cNvSpPr>
          <p:nvPr>
            <p:ph type="ftr" sz="quarter" idx="11"/>
          </p:nvPr>
        </p:nvSpPr>
        <p:spPr/>
        <p:txBody>
          <a:bodyPr/>
          <a:lstStyle/>
          <a:p>
            <a:endParaRPr lang="en-US" dirty="0">
              <a:solidFill>
                <a:schemeClr val="tx1"/>
              </a:solidFill>
            </a:endParaRPr>
          </a:p>
        </p:txBody>
      </p:sp>
      <p:sp>
        <p:nvSpPr>
          <p:cNvPr id="14" name="Slide Number Placeholder 13">
            <a:extLst>
              <a:ext uri="{FF2B5EF4-FFF2-40B4-BE49-F238E27FC236}">
                <a16:creationId xmlns:a16="http://schemas.microsoft.com/office/drawing/2014/main" id="{E76AD5E1-358D-4236-85AE-74713259EF08}"/>
              </a:ext>
            </a:extLst>
          </p:cNvPr>
          <p:cNvSpPr>
            <a:spLocks noGrp="1"/>
          </p:cNvSpPr>
          <p:nvPr>
            <p:ph type="sldNum" sz="quarter" idx="12"/>
          </p:nvPr>
        </p:nvSpPr>
        <p:spPr/>
        <p:txBody>
          <a:bodyPr/>
          <a:lstStyle/>
          <a:p>
            <a:pPr algn="l"/>
            <a:fld id="{F97E8200-1950-409B-82E7-99938E7AE355}" type="slidenum">
              <a:rPr lang="en-US" smtClean="0"/>
              <a:pPr algn="l"/>
              <a:t>‹Nº›</a:t>
            </a:fld>
            <a:endParaRPr lang="en-US" dirty="0"/>
          </a:p>
        </p:txBody>
      </p:sp>
    </p:spTree>
    <p:extLst>
      <p:ext uri="{BB962C8B-B14F-4D97-AF65-F5344CB8AC3E}">
        <p14:creationId xmlns:p14="http://schemas.microsoft.com/office/powerpoint/2010/main" val="15634385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E287D32C-166A-4FBE-B24D-C25769095429}"/>
              </a:ext>
            </a:extLst>
          </p:cNvPr>
          <p:cNvSpPr>
            <a:spLocks noGrp="1"/>
          </p:cNvSpPr>
          <p:nvPr>
            <p:ph type="body" idx="1"/>
          </p:nvPr>
        </p:nvSpPr>
        <p:spPr>
          <a:xfrm>
            <a:off x="960121" y="2587752"/>
            <a:ext cx="4818888" cy="892048"/>
          </a:xfrm>
        </p:spPr>
        <p:txBody>
          <a:bodyPr anchor="ctr"/>
          <a:lstStyle>
            <a:lvl1pPr marL="0" indent="0">
              <a:buNone/>
              <a:defRPr sz="2600" b="0"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A9EC567-F249-462A-B71A-9C40D50E26AA}"/>
              </a:ext>
            </a:extLst>
          </p:cNvPr>
          <p:cNvSpPr>
            <a:spLocks noGrp="1"/>
          </p:cNvSpPr>
          <p:nvPr>
            <p:ph sz="half" idx="2"/>
          </p:nvPr>
        </p:nvSpPr>
        <p:spPr>
          <a:xfrm>
            <a:off x="960120" y="3594538"/>
            <a:ext cx="4818888" cy="258680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3BB7D2C6-69D1-4DE4-BF68-5FB0623DB9E3}"/>
              </a:ext>
            </a:extLst>
          </p:cNvPr>
          <p:cNvSpPr>
            <a:spLocks noGrp="1"/>
          </p:cNvSpPr>
          <p:nvPr>
            <p:ph type="body" sz="quarter" idx="3"/>
          </p:nvPr>
        </p:nvSpPr>
        <p:spPr>
          <a:xfrm>
            <a:off x="6409944" y="2587752"/>
            <a:ext cx="4818888" cy="892048"/>
          </a:xfrm>
        </p:spPr>
        <p:txBody>
          <a:bodyPr anchor="ctr"/>
          <a:lstStyle>
            <a:lvl1pPr marL="0" indent="0">
              <a:buNone/>
              <a:defRPr sz="2600" b="0"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3367CC7-ED09-4F8D-A39A-C5969D33B9F8}"/>
              </a:ext>
            </a:extLst>
          </p:cNvPr>
          <p:cNvSpPr>
            <a:spLocks noGrp="1"/>
          </p:cNvSpPr>
          <p:nvPr>
            <p:ph sz="quarter" idx="4"/>
          </p:nvPr>
        </p:nvSpPr>
        <p:spPr>
          <a:xfrm>
            <a:off x="6409944" y="3594538"/>
            <a:ext cx="4818888" cy="258680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Date Placeholder 9">
            <a:extLst>
              <a:ext uri="{FF2B5EF4-FFF2-40B4-BE49-F238E27FC236}">
                <a16:creationId xmlns:a16="http://schemas.microsoft.com/office/drawing/2014/main" id="{5F92A44F-DE98-4FB5-B474-5DCCDD267A79}"/>
              </a:ext>
            </a:extLst>
          </p:cNvPr>
          <p:cNvSpPr>
            <a:spLocks noGrp="1"/>
          </p:cNvSpPr>
          <p:nvPr>
            <p:ph type="dt" sz="half" idx="10"/>
          </p:nvPr>
        </p:nvSpPr>
        <p:spPr/>
        <p:txBody>
          <a:bodyPr/>
          <a:lstStyle/>
          <a:p>
            <a:pPr algn="r"/>
            <a:fld id="{A37D6D71-8B28-4ED6-B932-04B197003D23}" type="datetimeFigureOut">
              <a:rPr lang="en-US" smtClean="0"/>
              <a:pPr algn="r"/>
              <a:t>6/12/2024</a:t>
            </a:fld>
            <a:endParaRPr lang="en-US" dirty="0"/>
          </a:p>
        </p:txBody>
      </p:sp>
      <p:sp>
        <p:nvSpPr>
          <p:cNvPr id="11" name="Footer Placeholder 10">
            <a:extLst>
              <a:ext uri="{FF2B5EF4-FFF2-40B4-BE49-F238E27FC236}">
                <a16:creationId xmlns:a16="http://schemas.microsoft.com/office/drawing/2014/main" id="{3ACC79DA-A9E4-4E93-93F1-81907A901BBB}"/>
              </a:ext>
            </a:extLst>
          </p:cNvPr>
          <p:cNvSpPr>
            <a:spLocks noGrp="1"/>
          </p:cNvSpPr>
          <p:nvPr>
            <p:ph type="ftr" sz="quarter" idx="11"/>
          </p:nvPr>
        </p:nvSpPr>
        <p:spPr/>
        <p:txBody>
          <a:bodyPr/>
          <a:lstStyle/>
          <a:p>
            <a:endParaRPr lang="en-US" dirty="0">
              <a:solidFill>
                <a:schemeClr val="tx1"/>
              </a:solidFill>
            </a:endParaRPr>
          </a:p>
        </p:txBody>
      </p:sp>
      <p:sp>
        <p:nvSpPr>
          <p:cNvPr id="12" name="Slide Number Placeholder 11">
            <a:extLst>
              <a:ext uri="{FF2B5EF4-FFF2-40B4-BE49-F238E27FC236}">
                <a16:creationId xmlns:a16="http://schemas.microsoft.com/office/drawing/2014/main" id="{404DFE57-AA80-4ED8-AD77-35CC56F3FBC6}"/>
              </a:ext>
            </a:extLst>
          </p:cNvPr>
          <p:cNvSpPr>
            <a:spLocks noGrp="1"/>
          </p:cNvSpPr>
          <p:nvPr>
            <p:ph type="sldNum" sz="quarter" idx="12"/>
          </p:nvPr>
        </p:nvSpPr>
        <p:spPr/>
        <p:txBody>
          <a:bodyPr/>
          <a:lstStyle/>
          <a:p>
            <a:pPr algn="l"/>
            <a:fld id="{F97E8200-1950-409B-82E7-99938E7AE355}" type="slidenum">
              <a:rPr lang="en-US" smtClean="0"/>
              <a:pPr algn="l"/>
              <a:t>‹Nº›</a:t>
            </a:fld>
            <a:endParaRPr lang="en-US" dirty="0"/>
          </a:p>
        </p:txBody>
      </p:sp>
      <p:sp>
        <p:nvSpPr>
          <p:cNvPr id="13" name="Title 12">
            <a:extLst>
              <a:ext uri="{FF2B5EF4-FFF2-40B4-BE49-F238E27FC236}">
                <a16:creationId xmlns:a16="http://schemas.microsoft.com/office/drawing/2014/main" id="{FB62259C-ADDF-4293-AD3B-AB2E04A7483B}"/>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9460283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BC7BA0-DC57-452F-85B7-C979AA690920}"/>
              </a:ext>
            </a:extLst>
          </p:cNvPr>
          <p:cNvSpPr>
            <a:spLocks noGrp="1"/>
          </p:cNvSpPr>
          <p:nvPr>
            <p:ph type="title"/>
          </p:nvPr>
        </p:nvSpPr>
        <p:spPr/>
        <p:txBody>
          <a:bodyPr/>
          <a:lstStyle/>
          <a:p>
            <a:r>
              <a:rPr lang="en-US"/>
              <a:t>Click to edit Master title style</a:t>
            </a:r>
          </a:p>
        </p:txBody>
      </p:sp>
      <p:sp>
        <p:nvSpPr>
          <p:cNvPr id="6" name="Date Placeholder 5">
            <a:extLst>
              <a:ext uri="{FF2B5EF4-FFF2-40B4-BE49-F238E27FC236}">
                <a16:creationId xmlns:a16="http://schemas.microsoft.com/office/drawing/2014/main" id="{F1C53797-8D72-4774-AC93-EB9FDD650CCD}"/>
              </a:ext>
            </a:extLst>
          </p:cNvPr>
          <p:cNvSpPr>
            <a:spLocks noGrp="1"/>
          </p:cNvSpPr>
          <p:nvPr>
            <p:ph type="dt" sz="half" idx="10"/>
          </p:nvPr>
        </p:nvSpPr>
        <p:spPr/>
        <p:txBody>
          <a:bodyPr/>
          <a:lstStyle/>
          <a:p>
            <a:pPr algn="r"/>
            <a:fld id="{A37D6D71-8B28-4ED6-B932-04B197003D23}" type="datetimeFigureOut">
              <a:rPr lang="en-US" smtClean="0"/>
              <a:pPr algn="r"/>
              <a:t>6/12/2024</a:t>
            </a:fld>
            <a:endParaRPr lang="en-US" dirty="0"/>
          </a:p>
        </p:txBody>
      </p:sp>
      <p:sp>
        <p:nvSpPr>
          <p:cNvPr id="7" name="Footer Placeholder 6">
            <a:extLst>
              <a:ext uri="{FF2B5EF4-FFF2-40B4-BE49-F238E27FC236}">
                <a16:creationId xmlns:a16="http://schemas.microsoft.com/office/drawing/2014/main" id="{9E945AB7-1A32-4516-ABF9-B40958AE2E73}"/>
              </a:ext>
            </a:extLst>
          </p:cNvPr>
          <p:cNvSpPr>
            <a:spLocks noGrp="1"/>
          </p:cNvSpPr>
          <p:nvPr>
            <p:ph type="ftr" sz="quarter" idx="11"/>
          </p:nvPr>
        </p:nvSpPr>
        <p:spPr/>
        <p:txBody>
          <a:bodyPr/>
          <a:lstStyle/>
          <a:p>
            <a:endParaRPr lang="en-US" dirty="0">
              <a:solidFill>
                <a:schemeClr val="tx1"/>
              </a:solidFill>
            </a:endParaRPr>
          </a:p>
        </p:txBody>
      </p:sp>
      <p:sp>
        <p:nvSpPr>
          <p:cNvPr id="8" name="Slide Number Placeholder 7">
            <a:extLst>
              <a:ext uri="{FF2B5EF4-FFF2-40B4-BE49-F238E27FC236}">
                <a16:creationId xmlns:a16="http://schemas.microsoft.com/office/drawing/2014/main" id="{B22923C3-1D67-4089-A6B1-9A10315E807F}"/>
              </a:ext>
            </a:extLst>
          </p:cNvPr>
          <p:cNvSpPr>
            <a:spLocks noGrp="1"/>
          </p:cNvSpPr>
          <p:nvPr>
            <p:ph type="sldNum" sz="quarter" idx="12"/>
          </p:nvPr>
        </p:nvSpPr>
        <p:spPr/>
        <p:txBody>
          <a:bodyPr/>
          <a:lstStyle/>
          <a:p>
            <a:pPr algn="l"/>
            <a:fld id="{F97E8200-1950-409B-82E7-99938E7AE355}" type="slidenum">
              <a:rPr lang="en-US" smtClean="0"/>
              <a:pPr algn="l"/>
              <a:t>‹Nº›</a:t>
            </a:fld>
            <a:endParaRPr lang="en-US" dirty="0"/>
          </a:p>
        </p:txBody>
      </p:sp>
    </p:spTree>
    <p:extLst>
      <p:ext uri="{BB962C8B-B14F-4D97-AF65-F5344CB8AC3E}">
        <p14:creationId xmlns:p14="http://schemas.microsoft.com/office/powerpoint/2010/main" val="26965168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FC0A8DC1-14F6-453B-A724-D6493F063F83}"/>
              </a:ext>
            </a:extLst>
          </p:cNvPr>
          <p:cNvSpPr>
            <a:spLocks noGrp="1"/>
          </p:cNvSpPr>
          <p:nvPr>
            <p:ph type="dt" sz="half" idx="10"/>
          </p:nvPr>
        </p:nvSpPr>
        <p:spPr/>
        <p:txBody>
          <a:bodyPr/>
          <a:lstStyle/>
          <a:p>
            <a:pPr algn="r"/>
            <a:fld id="{A37D6D71-8B28-4ED6-B932-04B197003D23}" type="datetimeFigureOut">
              <a:rPr lang="en-US" smtClean="0"/>
              <a:pPr algn="r"/>
              <a:t>6/12/2024</a:t>
            </a:fld>
            <a:endParaRPr lang="en-US" dirty="0"/>
          </a:p>
        </p:txBody>
      </p:sp>
      <p:sp>
        <p:nvSpPr>
          <p:cNvPr id="6" name="Footer Placeholder 5">
            <a:extLst>
              <a:ext uri="{FF2B5EF4-FFF2-40B4-BE49-F238E27FC236}">
                <a16:creationId xmlns:a16="http://schemas.microsoft.com/office/drawing/2014/main" id="{66E63FF0-1A91-4698-B12A-112D05373593}"/>
              </a:ext>
            </a:extLst>
          </p:cNvPr>
          <p:cNvSpPr>
            <a:spLocks noGrp="1"/>
          </p:cNvSpPr>
          <p:nvPr>
            <p:ph type="ftr" sz="quarter" idx="11"/>
          </p:nvPr>
        </p:nvSpPr>
        <p:spPr/>
        <p:txBody>
          <a:bodyPr/>
          <a:lstStyle/>
          <a:p>
            <a:endParaRPr lang="en-US" dirty="0">
              <a:solidFill>
                <a:schemeClr val="tx1"/>
              </a:solidFill>
            </a:endParaRPr>
          </a:p>
        </p:txBody>
      </p:sp>
      <p:sp>
        <p:nvSpPr>
          <p:cNvPr id="7" name="Slide Number Placeholder 6">
            <a:extLst>
              <a:ext uri="{FF2B5EF4-FFF2-40B4-BE49-F238E27FC236}">
                <a16:creationId xmlns:a16="http://schemas.microsoft.com/office/drawing/2014/main" id="{1E066D53-44B3-4F04-93FD-9756A60139F9}"/>
              </a:ext>
            </a:extLst>
          </p:cNvPr>
          <p:cNvSpPr>
            <a:spLocks noGrp="1"/>
          </p:cNvSpPr>
          <p:nvPr>
            <p:ph type="sldNum" sz="quarter" idx="12"/>
          </p:nvPr>
        </p:nvSpPr>
        <p:spPr/>
        <p:txBody>
          <a:bodyPr/>
          <a:lstStyle/>
          <a:p>
            <a:pPr algn="l"/>
            <a:fld id="{F97E8200-1950-409B-82E7-99938E7AE355}" type="slidenum">
              <a:rPr lang="en-US" smtClean="0"/>
              <a:pPr algn="l"/>
              <a:t>‹Nº›</a:t>
            </a:fld>
            <a:endParaRPr lang="en-US" dirty="0"/>
          </a:p>
        </p:txBody>
      </p:sp>
    </p:spTree>
    <p:extLst>
      <p:ext uri="{BB962C8B-B14F-4D97-AF65-F5344CB8AC3E}">
        <p14:creationId xmlns:p14="http://schemas.microsoft.com/office/powerpoint/2010/main" val="30946144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Content with Captio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083A0FE-F7E3-433E-9A29-D778690D223A}"/>
              </a:ext>
            </a:extLst>
          </p:cNvPr>
          <p:cNvSpPr>
            <a:spLocks noGrp="1"/>
          </p:cNvSpPr>
          <p:nvPr>
            <p:ph idx="1"/>
          </p:nvPr>
        </p:nvSpPr>
        <p:spPr>
          <a:xfrm>
            <a:off x="5183188" y="2591850"/>
            <a:ext cx="6045644" cy="359359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a:extLst>
              <a:ext uri="{FF2B5EF4-FFF2-40B4-BE49-F238E27FC236}">
                <a16:creationId xmlns:a16="http://schemas.microsoft.com/office/drawing/2014/main" id="{1794B15D-55F5-4208-AF40-41CAFEB56F4C}"/>
              </a:ext>
            </a:extLst>
          </p:cNvPr>
          <p:cNvSpPr>
            <a:spLocks noGrp="1"/>
          </p:cNvSpPr>
          <p:nvPr>
            <p:ph type="body" sz="half" idx="2"/>
          </p:nvPr>
        </p:nvSpPr>
        <p:spPr>
          <a:xfrm>
            <a:off x="960120" y="2591850"/>
            <a:ext cx="3811905" cy="3277137"/>
          </a:xfrm>
        </p:spPr>
        <p:txBody>
          <a:bodyPr anchor="ctr">
            <a:normAutofit/>
          </a:bodyPr>
          <a:lstStyle>
            <a:lvl1pPr marL="0" indent="0">
              <a:buNone/>
              <a:defRPr sz="2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Date Placeholder 7">
            <a:extLst>
              <a:ext uri="{FF2B5EF4-FFF2-40B4-BE49-F238E27FC236}">
                <a16:creationId xmlns:a16="http://schemas.microsoft.com/office/drawing/2014/main" id="{E8A46CE7-2F0F-4C85-B633-B9FCB8347AE7}"/>
              </a:ext>
            </a:extLst>
          </p:cNvPr>
          <p:cNvSpPr>
            <a:spLocks noGrp="1"/>
          </p:cNvSpPr>
          <p:nvPr>
            <p:ph type="dt" sz="half" idx="10"/>
          </p:nvPr>
        </p:nvSpPr>
        <p:spPr/>
        <p:txBody>
          <a:bodyPr/>
          <a:lstStyle/>
          <a:p>
            <a:pPr algn="r"/>
            <a:fld id="{A37D6D71-8B28-4ED6-B932-04B197003D23}" type="datetimeFigureOut">
              <a:rPr lang="en-US" smtClean="0"/>
              <a:pPr algn="r"/>
              <a:t>6/12/2024</a:t>
            </a:fld>
            <a:endParaRPr lang="en-US" dirty="0"/>
          </a:p>
        </p:txBody>
      </p:sp>
      <p:sp>
        <p:nvSpPr>
          <p:cNvPr id="9" name="Footer Placeholder 8">
            <a:extLst>
              <a:ext uri="{FF2B5EF4-FFF2-40B4-BE49-F238E27FC236}">
                <a16:creationId xmlns:a16="http://schemas.microsoft.com/office/drawing/2014/main" id="{D0900919-3A73-4918-9D97-8DBE7ABB7A19}"/>
              </a:ext>
            </a:extLst>
          </p:cNvPr>
          <p:cNvSpPr>
            <a:spLocks noGrp="1"/>
          </p:cNvSpPr>
          <p:nvPr>
            <p:ph type="ftr" sz="quarter" idx="11"/>
          </p:nvPr>
        </p:nvSpPr>
        <p:spPr/>
        <p:txBody>
          <a:bodyPr/>
          <a:lstStyle/>
          <a:p>
            <a:endParaRPr lang="en-US" dirty="0">
              <a:solidFill>
                <a:schemeClr val="tx1"/>
              </a:solidFill>
            </a:endParaRPr>
          </a:p>
        </p:txBody>
      </p:sp>
      <p:sp>
        <p:nvSpPr>
          <p:cNvPr id="10" name="Slide Number Placeholder 9">
            <a:extLst>
              <a:ext uri="{FF2B5EF4-FFF2-40B4-BE49-F238E27FC236}">
                <a16:creationId xmlns:a16="http://schemas.microsoft.com/office/drawing/2014/main" id="{08BC1001-E44E-4A9A-9E60-2E319A844F65}"/>
              </a:ext>
            </a:extLst>
          </p:cNvPr>
          <p:cNvSpPr>
            <a:spLocks noGrp="1"/>
          </p:cNvSpPr>
          <p:nvPr>
            <p:ph type="sldNum" sz="quarter" idx="12"/>
          </p:nvPr>
        </p:nvSpPr>
        <p:spPr/>
        <p:txBody>
          <a:bodyPr/>
          <a:lstStyle/>
          <a:p>
            <a:pPr algn="l"/>
            <a:fld id="{F97E8200-1950-409B-82E7-99938E7AE355}" type="slidenum">
              <a:rPr lang="en-US" smtClean="0"/>
              <a:pPr algn="l"/>
              <a:t>‹Nº›</a:t>
            </a:fld>
            <a:endParaRPr lang="en-US" dirty="0"/>
          </a:p>
        </p:txBody>
      </p:sp>
      <p:sp>
        <p:nvSpPr>
          <p:cNvPr id="11" name="Title 10">
            <a:extLst>
              <a:ext uri="{FF2B5EF4-FFF2-40B4-BE49-F238E27FC236}">
                <a16:creationId xmlns:a16="http://schemas.microsoft.com/office/drawing/2014/main" id="{A125AC31-022C-40AA-B65C-C9AC48395A6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5885522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A797A575-703F-410E-9A84-F9B578FEAE80}"/>
              </a:ext>
            </a:extLst>
          </p:cNvPr>
          <p:cNvSpPr>
            <a:spLocks noGrp="1"/>
          </p:cNvSpPr>
          <p:nvPr>
            <p:ph type="pic" idx="1"/>
          </p:nvPr>
        </p:nvSpPr>
        <p:spPr>
          <a:xfrm>
            <a:off x="0" y="2267712"/>
            <a:ext cx="6571469" cy="4590288"/>
          </a:xfrm>
          <a:solidFill>
            <a:schemeClr val="bg1">
              <a:lumMod val="85000"/>
            </a:schemeClr>
          </a:solidFill>
          <a:ln>
            <a:no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1518B509-934D-400A-A922-45B61AC6EDD8}"/>
              </a:ext>
            </a:extLst>
          </p:cNvPr>
          <p:cNvSpPr>
            <a:spLocks noGrp="1"/>
          </p:cNvSpPr>
          <p:nvPr>
            <p:ph type="body" sz="half" idx="2"/>
          </p:nvPr>
        </p:nvSpPr>
        <p:spPr>
          <a:xfrm>
            <a:off x="7235971" y="2587752"/>
            <a:ext cx="3992856" cy="3593592"/>
          </a:xfrm>
        </p:spPr>
        <p:txBody>
          <a:bodyPr anchor="ctr">
            <a:normAutofit/>
          </a:bodyPr>
          <a:lstStyle>
            <a:lvl1pPr marL="0" indent="0">
              <a:buNone/>
              <a:defRPr sz="2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Date Placeholder 7">
            <a:extLst>
              <a:ext uri="{FF2B5EF4-FFF2-40B4-BE49-F238E27FC236}">
                <a16:creationId xmlns:a16="http://schemas.microsoft.com/office/drawing/2014/main" id="{99813C51-6954-4F3A-A043-D1BCC8B50F83}"/>
              </a:ext>
            </a:extLst>
          </p:cNvPr>
          <p:cNvSpPr>
            <a:spLocks noGrp="1"/>
          </p:cNvSpPr>
          <p:nvPr>
            <p:ph type="dt" sz="half" idx="10"/>
          </p:nvPr>
        </p:nvSpPr>
        <p:spPr/>
        <p:txBody>
          <a:bodyPr/>
          <a:lstStyle/>
          <a:p>
            <a:pPr algn="r"/>
            <a:fld id="{A37D6D71-8B28-4ED6-B932-04B197003D23}" type="datetimeFigureOut">
              <a:rPr lang="en-US" smtClean="0"/>
              <a:pPr algn="r"/>
              <a:t>6/12/2024</a:t>
            </a:fld>
            <a:endParaRPr lang="en-US" dirty="0"/>
          </a:p>
        </p:txBody>
      </p:sp>
      <p:sp>
        <p:nvSpPr>
          <p:cNvPr id="9" name="Footer Placeholder 8">
            <a:extLst>
              <a:ext uri="{FF2B5EF4-FFF2-40B4-BE49-F238E27FC236}">
                <a16:creationId xmlns:a16="http://schemas.microsoft.com/office/drawing/2014/main" id="{C0AC32FB-49A3-40E4-9D24-177597043627}"/>
              </a:ext>
            </a:extLst>
          </p:cNvPr>
          <p:cNvSpPr>
            <a:spLocks noGrp="1"/>
          </p:cNvSpPr>
          <p:nvPr>
            <p:ph type="ftr" sz="quarter" idx="11"/>
          </p:nvPr>
        </p:nvSpPr>
        <p:spPr/>
        <p:txBody>
          <a:bodyPr/>
          <a:lstStyle>
            <a:lvl1pPr>
              <a:defRPr>
                <a:solidFill>
                  <a:srgbClr val="FFFFFF"/>
                </a:solidFill>
                <a:effectLst>
                  <a:outerShdw blurRad="50800" dist="38100" dir="2700000" algn="tl" rotWithShape="0">
                    <a:prstClr val="black">
                      <a:alpha val="43000"/>
                    </a:prstClr>
                  </a:outerShdw>
                </a:effectLst>
              </a:defRPr>
            </a:lvl1pPr>
          </a:lstStyle>
          <a:p>
            <a:endParaRPr lang="en-US" dirty="0">
              <a:effectLst>
                <a:outerShdw blurRad="50800" dist="38100" dir="2700000" algn="tl" rotWithShape="0">
                  <a:prstClr val="black">
                    <a:alpha val="43000"/>
                  </a:prstClr>
                </a:outerShdw>
              </a:effectLst>
            </a:endParaRPr>
          </a:p>
        </p:txBody>
      </p:sp>
      <p:sp>
        <p:nvSpPr>
          <p:cNvPr id="10" name="Slide Number Placeholder 9">
            <a:extLst>
              <a:ext uri="{FF2B5EF4-FFF2-40B4-BE49-F238E27FC236}">
                <a16:creationId xmlns:a16="http://schemas.microsoft.com/office/drawing/2014/main" id="{EC93F5E6-DAE6-447B-8038-5F4C9A799F57}"/>
              </a:ext>
            </a:extLst>
          </p:cNvPr>
          <p:cNvSpPr>
            <a:spLocks noGrp="1"/>
          </p:cNvSpPr>
          <p:nvPr>
            <p:ph type="sldNum" sz="quarter" idx="12"/>
          </p:nvPr>
        </p:nvSpPr>
        <p:spPr/>
        <p:txBody>
          <a:bodyPr/>
          <a:lstStyle/>
          <a:p>
            <a:pPr algn="l"/>
            <a:fld id="{F97E8200-1950-409B-82E7-99938E7AE355}" type="slidenum">
              <a:rPr lang="en-US" smtClean="0"/>
              <a:pPr algn="l"/>
              <a:t>‹Nº›</a:t>
            </a:fld>
            <a:endParaRPr lang="en-US" dirty="0"/>
          </a:p>
        </p:txBody>
      </p:sp>
      <p:sp>
        <p:nvSpPr>
          <p:cNvPr id="2" name="Title 1">
            <a:extLst>
              <a:ext uri="{FF2B5EF4-FFF2-40B4-BE49-F238E27FC236}">
                <a16:creationId xmlns:a16="http://schemas.microsoft.com/office/drawing/2014/main" id="{9BFF97FB-514D-4FE8-A9A4-E9A111A56ED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9586485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1D153959-30FA-4987-A094-7243641F474B}"/>
              </a:ext>
            </a:extLst>
          </p:cNvPr>
          <p:cNvSpPr/>
          <p:nvPr/>
        </p:nvSpPr>
        <p:spPr>
          <a:xfrm>
            <a:off x="0" y="0"/>
            <a:ext cx="12192000" cy="226498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a:extLst>
              <a:ext uri="{FF2B5EF4-FFF2-40B4-BE49-F238E27FC236}">
                <a16:creationId xmlns:a16="http://schemas.microsoft.com/office/drawing/2014/main" id="{50216229-A6DB-436A-B327-667E80F0A563}"/>
              </a:ext>
            </a:extLst>
          </p:cNvPr>
          <p:cNvSpPr>
            <a:spLocks noGrp="1"/>
          </p:cNvSpPr>
          <p:nvPr>
            <p:ph type="title"/>
          </p:nvPr>
        </p:nvSpPr>
        <p:spPr>
          <a:xfrm>
            <a:off x="960120" y="317814"/>
            <a:ext cx="10268712" cy="1700784"/>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7B2B351D-270D-480D-8AF5-6A213ED2B3FB}"/>
              </a:ext>
            </a:extLst>
          </p:cNvPr>
          <p:cNvSpPr>
            <a:spLocks noGrp="1"/>
          </p:cNvSpPr>
          <p:nvPr>
            <p:ph type="body" idx="1"/>
          </p:nvPr>
        </p:nvSpPr>
        <p:spPr>
          <a:xfrm>
            <a:off x="960120" y="2587752"/>
            <a:ext cx="10268712" cy="359359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E1EB0E73-3310-4A8F-BB4A-7A6A99121A61}"/>
              </a:ext>
            </a:extLst>
          </p:cNvPr>
          <p:cNvSpPr>
            <a:spLocks noGrp="1"/>
          </p:cNvSpPr>
          <p:nvPr>
            <p:ph type="dt" sz="half" idx="2"/>
          </p:nvPr>
        </p:nvSpPr>
        <p:spPr>
          <a:xfrm>
            <a:off x="6903720" y="6356350"/>
            <a:ext cx="3236976" cy="365125"/>
          </a:xfrm>
          <a:prstGeom prst="rect">
            <a:avLst/>
          </a:prstGeom>
        </p:spPr>
        <p:txBody>
          <a:bodyPr vert="horz" lIns="91440" tIns="45720" rIns="91440" bIns="45720" rtlCol="0" anchor="ctr"/>
          <a:lstStyle>
            <a:lvl1pPr algn="just">
              <a:defRPr sz="1200" spc="50" baseline="0">
                <a:solidFill>
                  <a:schemeClr val="tx1"/>
                </a:solidFill>
              </a:defRPr>
            </a:lvl1pPr>
          </a:lstStyle>
          <a:p>
            <a:pPr algn="r"/>
            <a:fld id="{A37D6D71-8B28-4ED6-B932-04B197003D23}" type="datetimeFigureOut">
              <a:rPr lang="en-US" smtClean="0"/>
              <a:pPr algn="r"/>
              <a:t>6/12/2024</a:t>
            </a:fld>
            <a:endParaRPr lang="en-US" spc="50" dirty="0"/>
          </a:p>
        </p:txBody>
      </p:sp>
      <p:sp>
        <p:nvSpPr>
          <p:cNvPr id="5" name="Footer Placeholder 4">
            <a:extLst>
              <a:ext uri="{FF2B5EF4-FFF2-40B4-BE49-F238E27FC236}">
                <a16:creationId xmlns:a16="http://schemas.microsoft.com/office/drawing/2014/main" id="{1381C4C0-515B-4404-A780-C31E7DFE54A4}"/>
              </a:ext>
            </a:extLst>
          </p:cNvPr>
          <p:cNvSpPr>
            <a:spLocks noGrp="1"/>
          </p:cNvSpPr>
          <p:nvPr>
            <p:ph type="ftr" sz="quarter" idx="3"/>
          </p:nvPr>
        </p:nvSpPr>
        <p:spPr>
          <a:xfrm>
            <a:off x="960120" y="6356350"/>
            <a:ext cx="5504688" cy="365125"/>
          </a:xfrm>
          <a:prstGeom prst="rect">
            <a:avLst/>
          </a:prstGeom>
        </p:spPr>
        <p:txBody>
          <a:bodyPr vert="horz" lIns="91440" tIns="45720" rIns="91440" bIns="45720" rtlCol="0" anchor="ctr"/>
          <a:lstStyle>
            <a:lvl1pPr algn="l">
              <a:defRPr sz="1100" cap="all" spc="50" baseline="0">
                <a:solidFill>
                  <a:schemeClr val="tx1"/>
                </a:solidFill>
              </a:defRPr>
            </a:lvl1pPr>
          </a:lstStyle>
          <a:p>
            <a:endParaRPr lang="en-US" spc="50" dirty="0"/>
          </a:p>
        </p:txBody>
      </p:sp>
      <p:sp>
        <p:nvSpPr>
          <p:cNvPr id="6" name="Slide Number Placeholder 5">
            <a:extLst>
              <a:ext uri="{FF2B5EF4-FFF2-40B4-BE49-F238E27FC236}">
                <a16:creationId xmlns:a16="http://schemas.microsoft.com/office/drawing/2014/main" id="{944C30C7-F013-428C-A6F7-A8CCCD14CEF4}"/>
              </a:ext>
            </a:extLst>
          </p:cNvPr>
          <p:cNvSpPr>
            <a:spLocks noGrp="1"/>
          </p:cNvSpPr>
          <p:nvPr>
            <p:ph type="sldNum" sz="quarter" idx="4"/>
          </p:nvPr>
        </p:nvSpPr>
        <p:spPr>
          <a:xfrm>
            <a:off x="10296144" y="6356350"/>
            <a:ext cx="932688" cy="365125"/>
          </a:xfrm>
          <a:prstGeom prst="rect">
            <a:avLst/>
          </a:prstGeom>
        </p:spPr>
        <p:txBody>
          <a:bodyPr vert="horz" lIns="91440" tIns="45720" rIns="91440" bIns="45720" rtlCol="0" anchor="ctr"/>
          <a:lstStyle>
            <a:lvl1pPr algn="r">
              <a:defRPr sz="1200">
                <a:solidFill>
                  <a:schemeClr val="tx1"/>
                </a:solidFill>
              </a:defRPr>
            </a:lvl1pPr>
          </a:lstStyle>
          <a:p>
            <a:pPr algn="l"/>
            <a:fld id="{F97E8200-1950-409B-82E7-99938E7AE355}" type="slidenum">
              <a:rPr lang="en-US" smtClean="0"/>
              <a:pPr algn="l"/>
              <a:t>‹Nº›</a:t>
            </a:fld>
            <a:endParaRPr lang="en-US" dirty="0"/>
          </a:p>
        </p:txBody>
      </p:sp>
    </p:spTree>
    <p:extLst>
      <p:ext uri="{BB962C8B-B14F-4D97-AF65-F5344CB8AC3E}">
        <p14:creationId xmlns:p14="http://schemas.microsoft.com/office/powerpoint/2010/main" val="3525450658"/>
      </p:ext>
    </p:extLst>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2" r:id="rId6"/>
    <p:sldLayoutId id="2147483688" r:id="rId7"/>
    <p:sldLayoutId id="2147483689" r:id="rId8"/>
    <p:sldLayoutId id="2147483690" r:id="rId9"/>
    <p:sldLayoutId id="2147483691" r:id="rId10"/>
    <p:sldLayoutId id="2147483693" r:id="rId11"/>
  </p:sldLayoutIdLst>
  <p:txStyles>
    <p:titleStyle>
      <a:lvl1pPr algn="l" defTabSz="914400" rtl="0" eaLnBrk="1" latinLnBrk="0" hangingPunct="1">
        <a:lnSpc>
          <a:spcPct val="90000"/>
        </a:lnSpc>
        <a:spcBef>
          <a:spcPct val="0"/>
        </a:spcBef>
        <a:buNone/>
        <a:defRPr sz="6600" kern="1200" cap="all" spc="120" baseline="0">
          <a:solidFill>
            <a:schemeClr val="bg1"/>
          </a:solidFill>
          <a:latin typeface="+mj-lt"/>
          <a:ea typeface="+mj-ea"/>
          <a:cs typeface="+mj-cs"/>
        </a:defRPr>
      </a:lvl1pPr>
    </p:titleStyle>
    <p:bodyStyle>
      <a:lvl1pPr marL="0" indent="0" algn="l" defTabSz="914400" rtl="0" eaLnBrk="1" latinLnBrk="0" hangingPunct="1">
        <a:lnSpc>
          <a:spcPct val="101000"/>
        </a:lnSpc>
        <a:spcBef>
          <a:spcPts val="700"/>
        </a:spcBef>
        <a:spcAft>
          <a:spcPts val="700"/>
        </a:spcAft>
        <a:buFont typeface="Arial" panose="020B0604020202020204" pitchFamily="34" charset="0"/>
        <a:buNone/>
        <a:defRPr sz="2600" kern="1200" spc="50" baseline="0">
          <a:solidFill>
            <a:schemeClr val="tx1"/>
          </a:solidFill>
          <a:latin typeface="+mn-lt"/>
          <a:ea typeface="+mn-ea"/>
          <a:cs typeface="+mn-cs"/>
        </a:defRPr>
      </a:lvl1pPr>
      <a:lvl2pPr marL="274320" indent="-274320" algn="l" defTabSz="914400" rtl="0" eaLnBrk="1" latinLnBrk="0" hangingPunct="1">
        <a:lnSpc>
          <a:spcPct val="101000"/>
        </a:lnSpc>
        <a:spcBef>
          <a:spcPts val="400"/>
        </a:spcBef>
        <a:spcAft>
          <a:spcPts val="400"/>
        </a:spcAft>
        <a:buClrTx/>
        <a:buFont typeface="Wingdings" panose="05000000000000000000" pitchFamily="2" charset="2"/>
        <a:buChar char="§"/>
        <a:defRPr sz="2300" kern="1200" spc="50" baseline="0">
          <a:solidFill>
            <a:schemeClr val="tx1"/>
          </a:solidFill>
          <a:latin typeface="+mn-lt"/>
          <a:ea typeface="+mn-ea"/>
          <a:cs typeface="+mn-cs"/>
        </a:defRPr>
      </a:lvl2pPr>
      <a:lvl3pPr marL="274320" indent="0" algn="l" defTabSz="914400" rtl="0" eaLnBrk="1" latinLnBrk="0" hangingPunct="1">
        <a:lnSpc>
          <a:spcPct val="101000"/>
        </a:lnSpc>
        <a:spcBef>
          <a:spcPts val="400"/>
        </a:spcBef>
        <a:spcAft>
          <a:spcPts val="400"/>
        </a:spcAft>
        <a:buFont typeface="Arial" panose="020B0604020202020204" pitchFamily="34" charset="0"/>
        <a:buNone/>
        <a:defRPr sz="1800" b="1" kern="1200" spc="50" baseline="0">
          <a:solidFill>
            <a:schemeClr val="tx1"/>
          </a:solidFill>
          <a:latin typeface="+mn-lt"/>
          <a:ea typeface="+mn-ea"/>
          <a:cs typeface="+mn-cs"/>
        </a:defRPr>
      </a:lvl3pPr>
      <a:lvl4pPr marL="594360" indent="-274320" algn="l" defTabSz="914400" rtl="0" eaLnBrk="1" latinLnBrk="0" hangingPunct="1">
        <a:lnSpc>
          <a:spcPct val="101000"/>
        </a:lnSpc>
        <a:spcBef>
          <a:spcPts val="400"/>
        </a:spcBef>
        <a:spcAft>
          <a:spcPts val="400"/>
        </a:spcAft>
        <a:buClrTx/>
        <a:buFont typeface="Wingdings" panose="05000000000000000000" pitchFamily="2" charset="2"/>
        <a:buChar char="§"/>
        <a:defRPr sz="1800" kern="1200" spc="50" baseline="0">
          <a:solidFill>
            <a:schemeClr val="tx1"/>
          </a:solidFill>
          <a:latin typeface="+mn-lt"/>
          <a:ea typeface="+mn-ea"/>
          <a:cs typeface="+mn-cs"/>
        </a:defRPr>
      </a:lvl4pPr>
      <a:lvl5pPr marL="594360" indent="0" algn="l" defTabSz="914400" rtl="0" eaLnBrk="1" latinLnBrk="0" hangingPunct="1">
        <a:lnSpc>
          <a:spcPct val="101000"/>
        </a:lnSpc>
        <a:spcBef>
          <a:spcPts val="400"/>
        </a:spcBef>
        <a:spcAft>
          <a:spcPts val="400"/>
        </a:spcAft>
        <a:buFont typeface="Arial" panose="020B0604020202020204" pitchFamily="34" charset="0"/>
        <a:buNone/>
        <a:defRPr sz="1800" b="1" kern="1200" spc="5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4AA13AD3-0A4F-475A-BEBB-DEEFF5C096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Patrón de fondo&#10;&#10;Descripción generada automáticamente">
            <a:extLst>
              <a:ext uri="{FF2B5EF4-FFF2-40B4-BE49-F238E27FC236}">
                <a16:creationId xmlns:a16="http://schemas.microsoft.com/office/drawing/2014/main" id="{E5FA3013-22C8-5144-0581-27EB3A199E87}"/>
              </a:ext>
            </a:extLst>
          </p:cNvPr>
          <p:cNvPicPr>
            <a:picLocks noChangeAspect="1"/>
          </p:cNvPicPr>
          <p:nvPr/>
        </p:nvPicPr>
        <p:blipFill rotWithShape="1">
          <a:blip r:embed="rId2"/>
          <a:srcRect t="29626" b="14124"/>
          <a:stretch/>
        </p:blipFill>
        <p:spPr>
          <a:xfrm>
            <a:off x="20" y="10"/>
            <a:ext cx="12191980" cy="6857990"/>
          </a:xfrm>
          <a:prstGeom prst="rect">
            <a:avLst/>
          </a:prstGeom>
        </p:spPr>
      </p:pic>
      <p:sp>
        <p:nvSpPr>
          <p:cNvPr id="12" name="Rectangle 11">
            <a:extLst>
              <a:ext uri="{FF2B5EF4-FFF2-40B4-BE49-F238E27FC236}">
                <a16:creationId xmlns:a16="http://schemas.microsoft.com/office/drawing/2014/main" id="{52F9B1C2-7D20-4F91-A660-197C98B9A3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939445"/>
            <a:ext cx="6114985" cy="2298326"/>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5AA0C258-1CBB-CCE2-0B36-1B9A02C40EA9}"/>
              </a:ext>
            </a:extLst>
          </p:cNvPr>
          <p:cNvSpPr>
            <a:spLocks noGrp="1"/>
          </p:cNvSpPr>
          <p:nvPr>
            <p:ph type="ctrTitle"/>
          </p:nvPr>
        </p:nvSpPr>
        <p:spPr>
          <a:xfrm>
            <a:off x="960119" y="2100845"/>
            <a:ext cx="4670234" cy="1975527"/>
          </a:xfrm>
        </p:spPr>
        <p:txBody>
          <a:bodyPr anchor="ctr">
            <a:normAutofit/>
          </a:bodyPr>
          <a:lstStyle/>
          <a:p>
            <a:pPr algn="l"/>
            <a:r>
              <a:rPr lang="en-US" sz="4100"/>
              <a:t>BREAKOUT GAME	</a:t>
            </a:r>
            <a:br>
              <a:rPr lang="en-US" sz="4100"/>
            </a:br>
            <a:endParaRPr lang="en-US" sz="4100"/>
          </a:p>
        </p:txBody>
      </p:sp>
      <p:sp>
        <p:nvSpPr>
          <p:cNvPr id="14" name="Rectangle 13">
            <a:extLst>
              <a:ext uri="{FF2B5EF4-FFF2-40B4-BE49-F238E27FC236}">
                <a16:creationId xmlns:a16="http://schemas.microsoft.com/office/drawing/2014/main" id="{A89C4E6E-ECA4-40E5-A54E-13E92B678E8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4237771"/>
            <a:ext cx="6114982" cy="809351"/>
          </a:xfrm>
          <a:prstGeom prst="rect">
            <a:avLst/>
          </a:prstGeom>
          <a:solidFill>
            <a:schemeClr val="tx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ítulo 2">
            <a:extLst>
              <a:ext uri="{FF2B5EF4-FFF2-40B4-BE49-F238E27FC236}">
                <a16:creationId xmlns:a16="http://schemas.microsoft.com/office/drawing/2014/main" id="{BE45D010-2B8D-FB2B-A77A-165A7297BAB4}"/>
              </a:ext>
            </a:extLst>
          </p:cNvPr>
          <p:cNvSpPr>
            <a:spLocks noGrp="1"/>
          </p:cNvSpPr>
          <p:nvPr>
            <p:ph type="subTitle" idx="1"/>
          </p:nvPr>
        </p:nvSpPr>
        <p:spPr>
          <a:xfrm>
            <a:off x="960119" y="4372379"/>
            <a:ext cx="4880242" cy="540135"/>
          </a:xfrm>
        </p:spPr>
        <p:txBody>
          <a:bodyPr anchor="ctr">
            <a:normAutofit/>
          </a:bodyPr>
          <a:lstStyle/>
          <a:p>
            <a:pPr algn="l">
              <a:lnSpc>
                <a:spcPct val="91000"/>
              </a:lnSpc>
            </a:pPr>
            <a:r>
              <a:rPr lang="en-US" sz="1500" dirty="0"/>
              <a:t>Jose Javier Vega	Javi Diaz	   Miguel Dominguez</a:t>
            </a:r>
          </a:p>
        </p:txBody>
      </p:sp>
      <p:sp>
        <p:nvSpPr>
          <p:cNvPr id="4" name="CuadroTexto 3">
            <a:extLst>
              <a:ext uri="{FF2B5EF4-FFF2-40B4-BE49-F238E27FC236}">
                <a16:creationId xmlns:a16="http://schemas.microsoft.com/office/drawing/2014/main" id="{4CD840AB-72AB-23A8-036E-252DFFF5FBEE}"/>
              </a:ext>
            </a:extLst>
          </p:cNvPr>
          <p:cNvSpPr txBox="1"/>
          <p:nvPr/>
        </p:nvSpPr>
        <p:spPr>
          <a:xfrm>
            <a:off x="-121519" y="3010507"/>
            <a:ext cx="5751871" cy="523220"/>
          </a:xfrm>
          <a:prstGeom prst="rect">
            <a:avLst/>
          </a:prstGeom>
          <a:noFill/>
        </p:spPr>
        <p:txBody>
          <a:bodyPr wrap="square" rtlCol="0">
            <a:spAutoFit/>
          </a:bodyPr>
          <a:lstStyle/>
          <a:p>
            <a:pPr algn="ctr">
              <a:spcAft>
                <a:spcPts val="600"/>
              </a:spcAft>
            </a:pPr>
            <a:r>
              <a:rPr lang="en-US" sz="2800" dirty="0"/>
              <a:t>Python Programming </a:t>
            </a:r>
          </a:p>
        </p:txBody>
      </p:sp>
    </p:spTree>
    <p:extLst>
      <p:ext uri="{BB962C8B-B14F-4D97-AF65-F5344CB8AC3E}">
        <p14:creationId xmlns:p14="http://schemas.microsoft.com/office/powerpoint/2010/main" val="1144129517"/>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13">
            <a:extLst>
              <a:ext uri="{FF2B5EF4-FFF2-40B4-BE49-F238E27FC236}">
                <a16:creationId xmlns:a16="http://schemas.microsoft.com/office/drawing/2014/main" id="{EB6D1D7F-141C-4D8E-BFBA-D95B68E163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4" y="0"/>
            <a:ext cx="12190476"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6" name="Rectangle 15">
            <a:extLst>
              <a:ext uri="{FF2B5EF4-FFF2-40B4-BE49-F238E27FC236}">
                <a16:creationId xmlns:a16="http://schemas.microsoft.com/office/drawing/2014/main" id="{558DA214-7FDA-4C9D-A7CF-9AD725E290E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09447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A77F89CE-BF52-4AF5-8B0B-7E9693734E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094474"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8F2575CC-AF91-EDAB-426B-9D6BFB9ED818}"/>
              </a:ext>
            </a:extLst>
          </p:cNvPr>
          <p:cNvSpPr>
            <a:spLocks noGrp="1"/>
          </p:cNvSpPr>
          <p:nvPr>
            <p:ph type="title"/>
          </p:nvPr>
        </p:nvSpPr>
        <p:spPr>
          <a:xfrm>
            <a:off x="960438" y="640080"/>
            <a:ext cx="4500737" cy="2194560"/>
          </a:xfrm>
        </p:spPr>
        <p:txBody>
          <a:bodyPr>
            <a:normAutofit/>
          </a:bodyPr>
          <a:lstStyle/>
          <a:p>
            <a:r>
              <a:rPr lang="en-US" sz="5100"/>
              <a:t>Time and updates management</a:t>
            </a:r>
          </a:p>
        </p:txBody>
      </p:sp>
      <p:sp>
        <p:nvSpPr>
          <p:cNvPr id="11" name="Content Placeholder 10">
            <a:extLst>
              <a:ext uri="{FF2B5EF4-FFF2-40B4-BE49-F238E27FC236}">
                <a16:creationId xmlns:a16="http://schemas.microsoft.com/office/drawing/2014/main" id="{A06DB5BA-9C39-F0BB-19BE-4F496E032EEB}"/>
              </a:ext>
            </a:extLst>
          </p:cNvPr>
          <p:cNvSpPr>
            <a:spLocks noGrp="1"/>
          </p:cNvSpPr>
          <p:nvPr>
            <p:ph idx="1"/>
          </p:nvPr>
        </p:nvSpPr>
        <p:spPr>
          <a:xfrm>
            <a:off x="960438" y="2916936"/>
            <a:ext cx="4500737" cy="3264408"/>
          </a:xfrm>
        </p:spPr>
        <p:txBody>
          <a:bodyPr anchor="t">
            <a:normAutofit lnSpcReduction="10000"/>
          </a:bodyPr>
          <a:lstStyle/>
          <a:p>
            <a:r>
              <a:rPr lang="en-US" sz="2000" dirty="0">
                <a:solidFill>
                  <a:schemeClr val="bg1"/>
                </a:solidFill>
              </a:rPr>
              <a:t>As a dynamic game, it must be continuously refreshed to remain playable. Each class has its own update function to ensure that direction and speed are correctly maintained when an event or collision occurs.</a:t>
            </a:r>
          </a:p>
          <a:p>
            <a:r>
              <a:rPr lang="en-US" sz="2000" dirty="0">
                <a:solidFill>
                  <a:schemeClr val="bg1"/>
                </a:solidFill>
              </a:rPr>
              <a:t>The time library is also used for this project but has a low presence in this code.</a:t>
            </a:r>
          </a:p>
        </p:txBody>
      </p:sp>
      <p:pic>
        <p:nvPicPr>
          <p:cNvPr id="5" name="Marcador de contenido 4" descr="Texto&#10;&#10;Descripción generada automáticamente">
            <a:extLst>
              <a:ext uri="{FF2B5EF4-FFF2-40B4-BE49-F238E27FC236}">
                <a16:creationId xmlns:a16="http://schemas.microsoft.com/office/drawing/2014/main" id="{3DF83C4A-63D4-05CB-AF38-5106289A95E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39452" y="493213"/>
            <a:ext cx="4999758" cy="3224844"/>
          </a:xfrm>
          <a:prstGeom prst="rect">
            <a:avLst/>
          </a:prstGeom>
        </p:spPr>
      </p:pic>
      <p:pic>
        <p:nvPicPr>
          <p:cNvPr id="7" name="Imagen 6" descr="Texto&#10;&#10;Descripción generada automáticamente">
            <a:extLst>
              <a:ext uri="{FF2B5EF4-FFF2-40B4-BE49-F238E27FC236}">
                <a16:creationId xmlns:a16="http://schemas.microsoft.com/office/drawing/2014/main" id="{75E141C0-44E4-701C-5B06-EE1247CCF93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41822" y="4211269"/>
            <a:ext cx="4795019" cy="1467542"/>
          </a:xfrm>
          <a:prstGeom prst="rect">
            <a:avLst/>
          </a:prstGeom>
        </p:spPr>
      </p:pic>
    </p:spTree>
    <p:extLst>
      <p:ext uri="{BB962C8B-B14F-4D97-AF65-F5344CB8AC3E}">
        <p14:creationId xmlns:p14="http://schemas.microsoft.com/office/powerpoint/2010/main" val="35932453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B2F5605-A5C6-85CF-ABD6-B0DF847F3B20}"/>
              </a:ext>
            </a:extLst>
          </p:cNvPr>
          <p:cNvSpPr>
            <a:spLocks noGrp="1"/>
          </p:cNvSpPr>
          <p:nvPr>
            <p:ph type="title"/>
          </p:nvPr>
        </p:nvSpPr>
        <p:spPr/>
        <p:txBody>
          <a:bodyPr>
            <a:normAutofit fontScale="90000"/>
          </a:bodyPr>
          <a:lstStyle/>
          <a:p>
            <a:r>
              <a:rPr lang="en-US" dirty="0"/>
              <a:t>Code structure management</a:t>
            </a:r>
          </a:p>
        </p:txBody>
      </p:sp>
      <p:sp>
        <p:nvSpPr>
          <p:cNvPr id="3" name="Marcador de contenido 2">
            <a:extLst>
              <a:ext uri="{FF2B5EF4-FFF2-40B4-BE49-F238E27FC236}">
                <a16:creationId xmlns:a16="http://schemas.microsoft.com/office/drawing/2014/main" id="{724E1B43-3924-D253-B9BA-C5FDD1AA13B4}"/>
              </a:ext>
            </a:extLst>
          </p:cNvPr>
          <p:cNvSpPr>
            <a:spLocks noGrp="1"/>
          </p:cNvSpPr>
          <p:nvPr>
            <p:ph idx="1"/>
          </p:nvPr>
        </p:nvSpPr>
        <p:spPr/>
        <p:txBody>
          <a:bodyPr/>
          <a:lstStyle/>
          <a:p>
            <a:endParaRPr lang="en-US" dirty="0"/>
          </a:p>
          <a:p>
            <a:r>
              <a:rPr lang="en-US" dirty="0"/>
              <a:t>To ensure efficient teamwork, the project was divided into different modules (main.py, settings.py, sprites.py, surfacemaker.py). This approach allowed us to work simultaneously without interfering with each other's tasks. </a:t>
            </a:r>
          </a:p>
          <a:p>
            <a:r>
              <a:rPr lang="en-US" dirty="0"/>
              <a:t>Additionally, it improves code comprehension for readers by organizing it logically.</a:t>
            </a:r>
          </a:p>
        </p:txBody>
      </p:sp>
    </p:spTree>
    <p:extLst>
      <p:ext uri="{BB962C8B-B14F-4D97-AF65-F5344CB8AC3E}">
        <p14:creationId xmlns:p14="http://schemas.microsoft.com/office/powerpoint/2010/main" val="31131132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EB6D1D7F-141C-4D8E-BFBA-D95B68E163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4"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4" name="Rectangle 13">
            <a:extLst>
              <a:ext uri="{FF2B5EF4-FFF2-40B4-BE49-F238E27FC236}">
                <a16:creationId xmlns:a16="http://schemas.microsoft.com/office/drawing/2014/main" id="{558DA214-7FDA-4C9D-A7CF-9AD725E290E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09447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A77F89CE-BF52-4AF5-8B0B-7E9693734E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094474"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FB3AD6F6-8A6F-C4BE-CFBC-C8CAB6C33B12}"/>
              </a:ext>
            </a:extLst>
          </p:cNvPr>
          <p:cNvSpPr>
            <a:spLocks noGrp="1"/>
          </p:cNvSpPr>
          <p:nvPr>
            <p:ph type="title"/>
          </p:nvPr>
        </p:nvSpPr>
        <p:spPr>
          <a:xfrm>
            <a:off x="960438" y="640080"/>
            <a:ext cx="4500737" cy="2194560"/>
          </a:xfrm>
        </p:spPr>
        <p:txBody>
          <a:bodyPr>
            <a:normAutofit/>
          </a:bodyPr>
          <a:lstStyle/>
          <a:p>
            <a:r>
              <a:rPr lang="en-US" sz="5100"/>
              <a:t>Object-oriented programming</a:t>
            </a:r>
          </a:p>
        </p:txBody>
      </p:sp>
      <p:sp>
        <p:nvSpPr>
          <p:cNvPr id="9" name="Content Placeholder 8">
            <a:extLst>
              <a:ext uri="{FF2B5EF4-FFF2-40B4-BE49-F238E27FC236}">
                <a16:creationId xmlns:a16="http://schemas.microsoft.com/office/drawing/2014/main" id="{0D3CFABA-476D-C635-7438-6F8BFA391B13}"/>
              </a:ext>
            </a:extLst>
          </p:cNvPr>
          <p:cNvSpPr>
            <a:spLocks noGrp="1"/>
          </p:cNvSpPr>
          <p:nvPr>
            <p:ph idx="1"/>
          </p:nvPr>
        </p:nvSpPr>
        <p:spPr>
          <a:xfrm>
            <a:off x="960438" y="2916936"/>
            <a:ext cx="4500737" cy="3264408"/>
          </a:xfrm>
        </p:spPr>
        <p:txBody>
          <a:bodyPr anchor="t">
            <a:normAutofit fontScale="92500"/>
          </a:bodyPr>
          <a:lstStyle/>
          <a:p>
            <a:r>
              <a:rPr lang="en-US" sz="1800" dirty="0">
                <a:solidFill>
                  <a:schemeClr val="bg1"/>
                </a:solidFill>
              </a:rPr>
              <a:t>Object-oriented programming (OOP) is a programming paradigm based on the concept of "objects," which can contain data and code to manipulate that data. It organizes software design around data, or objects, rather than functions and logic.</a:t>
            </a:r>
          </a:p>
          <a:p>
            <a:r>
              <a:rPr lang="en-US" sz="1800" dirty="0">
                <a:solidFill>
                  <a:schemeClr val="bg1"/>
                </a:solidFill>
              </a:rPr>
              <a:t>This enabled us to create various object classes such as Ball, Player, and Upgrade. The primary features reside in the stripes modules and can be referenced in the main code.</a:t>
            </a:r>
          </a:p>
        </p:txBody>
      </p:sp>
      <p:pic>
        <p:nvPicPr>
          <p:cNvPr id="5" name="Marcador de contenido 4" descr="Texto&#10;&#10;Descripción generada automáticamente">
            <a:extLst>
              <a:ext uri="{FF2B5EF4-FFF2-40B4-BE49-F238E27FC236}">
                <a16:creationId xmlns:a16="http://schemas.microsoft.com/office/drawing/2014/main" id="{0B2BED38-0954-D1A7-8072-676C7B591B8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21766" y="894736"/>
            <a:ext cx="5634940" cy="4747438"/>
          </a:xfrm>
          <a:prstGeom prst="rect">
            <a:avLst/>
          </a:prstGeom>
        </p:spPr>
      </p:pic>
    </p:spTree>
    <p:extLst>
      <p:ext uri="{BB962C8B-B14F-4D97-AF65-F5344CB8AC3E}">
        <p14:creationId xmlns:p14="http://schemas.microsoft.com/office/powerpoint/2010/main" val="11496234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6BC377B7-18F1-42AD-A1DD-E1D6A5B27CE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Marcador de contenido 4" descr="Texto">
            <a:extLst>
              <a:ext uri="{FF2B5EF4-FFF2-40B4-BE49-F238E27FC236}">
                <a16:creationId xmlns:a16="http://schemas.microsoft.com/office/drawing/2014/main" id="{54B54F5A-A373-FEC5-8DD7-9414EE54E411}"/>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t="10269" b="445"/>
          <a:stretch/>
        </p:blipFill>
        <p:spPr>
          <a:xfrm>
            <a:off x="20" y="10"/>
            <a:ext cx="12191980" cy="6857990"/>
          </a:xfrm>
          <a:prstGeom prst="rect">
            <a:avLst/>
          </a:prstGeom>
        </p:spPr>
      </p:pic>
    </p:spTree>
    <p:extLst>
      <p:ext uri="{BB962C8B-B14F-4D97-AF65-F5344CB8AC3E}">
        <p14:creationId xmlns:p14="http://schemas.microsoft.com/office/powerpoint/2010/main" val="41506041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15">
            <a:extLst>
              <a:ext uri="{FF2B5EF4-FFF2-40B4-BE49-F238E27FC236}">
                <a16:creationId xmlns:a16="http://schemas.microsoft.com/office/drawing/2014/main" id="{EB6D1D7F-141C-4D8E-BFBA-D95B68E163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4"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245B42B6-26F8-4E25-839B-FB38F13BEF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226498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9689FB70-15B4-0360-8635-D434864F1D13}"/>
              </a:ext>
            </a:extLst>
          </p:cNvPr>
          <p:cNvSpPr>
            <a:spLocks noGrp="1"/>
          </p:cNvSpPr>
          <p:nvPr>
            <p:ph type="title"/>
          </p:nvPr>
        </p:nvSpPr>
        <p:spPr>
          <a:xfrm>
            <a:off x="960120" y="317814"/>
            <a:ext cx="10268712" cy="1700784"/>
          </a:xfrm>
        </p:spPr>
        <p:txBody>
          <a:bodyPr>
            <a:normAutofit/>
          </a:bodyPr>
          <a:lstStyle/>
          <a:p>
            <a:r>
              <a:rPr lang="en-US" dirty="0"/>
              <a:t>Index</a:t>
            </a:r>
          </a:p>
        </p:txBody>
      </p:sp>
      <p:graphicFrame>
        <p:nvGraphicFramePr>
          <p:cNvPr id="5" name="Marcador de contenido 2">
            <a:extLst>
              <a:ext uri="{FF2B5EF4-FFF2-40B4-BE49-F238E27FC236}">
                <a16:creationId xmlns:a16="http://schemas.microsoft.com/office/drawing/2014/main" id="{2FE8B82E-7FD0-87A4-E140-103B834B8F07}"/>
              </a:ext>
            </a:extLst>
          </p:cNvPr>
          <p:cNvGraphicFramePr>
            <a:graphicFrameLocks noGrp="1"/>
          </p:cNvGraphicFramePr>
          <p:nvPr>
            <p:ph idx="1"/>
            <p:extLst>
              <p:ext uri="{D42A27DB-BD31-4B8C-83A1-F6EECF244321}">
                <p14:modId xmlns:p14="http://schemas.microsoft.com/office/powerpoint/2010/main" val="354380199"/>
              </p:ext>
            </p:extLst>
          </p:nvPr>
        </p:nvGraphicFramePr>
        <p:xfrm>
          <a:off x="960438" y="2745545"/>
          <a:ext cx="10267950" cy="336441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127158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1" name="Rectangle 40">
            <a:extLst>
              <a:ext uri="{FF2B5EF4-FFF2-40B4-BE49-F238E27FC236}">
                <a16:creationId xmlns:a16="http://schemas.microsoft.com/office/drawing/2014/main" id="{EB6D1D7F-141C-4D8E-BFBA-D95B68E163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4" y="0"/>
            <a:ext cx="12190476"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43" name="Rectangle 42">
            <a:extLst>
              <a:ext uri="{FF2B5EF4-FFF2-40B4-BE49-F238E27FC236}">
                <a16:creationId xmlns:a16="http://schemas.microsoft.com/office/drawing/2014/main" id="{558DA214-7FDA-4C9D-A7CF-9AD725E290E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09447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0C220C33-20B7-43AA-F9C4-059C1E253A3E}"/>
              </a:ext>
            </a:extLst>
          </p:cNvPr>
          <p:cNvSpPr>
            <a:spLocks noGrp="1"/>
          </p:cNvSpPr>
          <p:nvPr>
            <p:ph type="title"/>
          </p:nvPr>
        </p:nvSpPr>
        <p:spPr>
          <a:xfrm>
            <a:off x="960438" y="640080"/>
            <a:ext cx="4500737" cy="2194560"/>
          </a:xfrm>
        </p:spPr>
        <p:txBody>
          <a:bodyPr>
            <a:normAutofit/>
          </a:bodyPr>
          <a:lstStyle/>
          <a:p>
            <a:r>
              <a:rPr lang="en-US">
                <a:solidFill>
                  <a:schemeClr val="tx1"/>
                </a:solidFill>
              </a:rPr>
              <a:t>Pygame library</a:t>
            </a:r>
          </a:p>
        </p:txBody>
      </p:sp>
      <p:sp>
        <p:nvSpPr>
          <p:cNvPr id="9" name="Rectangle 2">
            <a:extLst>
              <a:ext uri="{FF2B5EF4-FFF2-40B4-BE49-F238E27FC236}">
                <a16:creationId xmlns:a16="http://schemas.microsoft.com/office/drawing/2014/main" id="{71FE09FD-5C23-48E4-0B60-061542C4166D}"/>
              </a:ext>
            </a:extLst>
          </p:cNvPr>
          <p:cNvSpPr>
            <a:spLocks noGrp="1" noChangeArrowheads="1"/>
          </p:cNvSpPr>
          <p:nvPr>
            <p:ph idx="1"/>
          </p:nvPr>
        </p:nvSpPr>
        <p:spPr bwMode="auto">
          <a:xfrm>
            <a:off x="960438" y="2916936"/>
            <a:ext cx="4500737" cy="3264408"/>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anchor="t" anchorCtr="0" compatLnSpc="1">
            <a:prstTxWarp prst="textNoShape">
              <a:avLst/>
            </a:prstTxWarp>
            <a:normAutofit/>
          </a:bodyPr>
          <a:lstStyle/>
          <a:p>
            <a:pPr marL="0" marR="0" lvl="0" indent="0" defTabSz="914400" rtl="0" eaLnBrk="0" fontAlgn="base" latinLnBrk="0" hangingPunct="0">
              <a:lnSpc>
                <a:spcPct val="91000"/>
              </a:lnSpc>
              <a:spcBef>
                <a:spcPct val="0"/>
              </a:spcBef>
              <a:spcAft>
                <a:spcPts val="600"/>
              </a:spcAft>
              <a:buClrTx/>
              <a:buSzTx/>
              <a:buFontTx/>
              <a:buChar char="•"/>
              <a:tabLst/>
            </a:pPr>
            <a:r>
              <a:rPr kumimoji="0" lang="es-ES" altLang="es-ES" sz="1600" b="1" i="0" u="none" strike="noStrike" cap="none" normalizeH="0" baseline="0" dirty="0" err="1">
                <a:ln>
                  <a:noFill/>
                </a:ln>
                <a:effectLst/>
                <a:cs typeface="Arial" panose="020B0604020202020204" pitchFamily="34" charset="0"/>
              </a:rPr>
              <a:t>Loading</a:t>
            </a:r>
            <a:r>
              <a:rPr kumimoji="0" lang="es-ES" altLang="es-ES" sz="1600" b="1" i="0" u="none" strike="noStrike" cap="none" normalizeH="0" baseline="0" dirty="0">
                <a:ln>
                  <a:noFill/>
                </a:ln>
                <a:effectLst/>
                <a:cs typeface="Arial" panose="020B0604020202020204" pitchFamily="34" charset="0"/>
              </a:rPr>
              <a:t> and </a:t>
            </a:r>
            <a:r>
              <a:rPr kumimoji="0" lang="es-ES" altLang="es-ES" sz="1600" b="1" i="0" u="none" strike="noStrike" cap="none" normalizeH="0" baseline="0" dirty="0" err="1">
                <a:ln>
                  <a:noFill/>
                </a:ln>
                <a:effectLst/>
                <a:cs typeface="Arial" panose="020B0604020202020204" pitchFamily="34" charset="0"/>
              </a:rPr>
              <a:t>Scaling</a:t>
            </a:r>
            <a:r>
              <a:rPr kumimoji="0" lang="es-ES" altLang="es-ES" sz="1600" b="1" i="0" u="none" strike="noStrike" cap="none" normalizeH="0" baseline="0" dirty="0">
                <a:ln>
                  <a:noFill/>
                </a:ln>
                <a:effectLst/>
                <a:cs typeface="Arial" panose="020B0604020202020204" pitchFamily="34" charset="0"/>
              </a:rPr>
              <a:t> </a:t>
            </a:r>
            <a:r>
              <a:rPr kumimoji="0" lang="es-ES" altLang="es-ES" sz="1600" b="1" i="0" u="none" strike="noStrike" cap="none" normalizeH="0" baseline="0" dirty="0" err="1">
                <a:ln>
                  <a:noFill/>
                </a:ln>
                <a:effectLst/>
                <a:cs typeface="Arial" panose="020B0604020202020204" pitchFamily="34" charset="0"/>
              </a:rPr>
              <a:t>Images</a:t>
            </a:r>
            <a:r>
              <a:rPr kumimoji="0" lang="es-ES" altLang="es-ES" sz="1600" b="0" i="0" u="none" strike="noStrike" cap="none" normalizeH="0" baseline="0" dirty="0">
                <a:ln>
                  <a:noFill/>
                </a:ln>
                <a:effectLst/>
                <a:cs typeface="Arial" panose="020B0604020202020204" pitchFamily="34" charset="0"/>
              </a:rPr>
              <a:t>:</a:t>
            </a:r>
          </a:p>
          <a:p>
            <a:pPr marL="0" marR="0" lvl="0" indent="0" defTabSz="914400" rtl="0" eaLnBrk="0" fontAlgn="base" latinLnBrk="0" hangingPunct="0">
              <a:lnSpc>
                <a:spcPct val="91000"/>
              </a:lnSpc>
              <a:spcBef>
                <a:spcPct val="0"/>
              </a:spcBef>
              <a:spcAft>
                <a:spcPts val="600"/>
              </a:spcAft>
              <a:buClrTx/>
              <a:buSzTx/>
              <a:tabLst/>
            </a:pPr>
            <a:r>
              <a:rPr kumimoji="0" lang="es-ES" altLang="es-ES" sz="1600" b="0" i="0" u="none" strike="noStrike" cap="none" normalizeH="0" baseline="0" dirty="0">
                <a:ln>
                  <a:noFill/>
                </a:ln>
                <a:effectLst/>
                <a:cs typeface="Arial" panose="020B0604020202020204" pitchFamily="34" charset="0"/>
              </a:rPr>
              <a:t> </a:t>
            </a:r>
            <a:r>
              <a:rPr kumimoji="0" lang="es-ES" altLang="es-ES" sz="1600" b="0" i="0" u="none" strike="noStrike" cap="none" normalizeH="0" baseline="0" dirty="0" err="1">
                <a:ln>
                  <a:noFill/>
                </a:ln>
                <a:effectLst/>
                <a:cs typeface="Arial" panose="020B0604020202020204" pitchFamily="34" charset="0"/>
              </a:rPr>
              <a:t>With</a:t>
            </a:r>
            <a:r>
              <a:rPr kumimoji="0" lang="es-ES" altLang="es-ES" sz="1600" b="0" i="0" u="none" strike="noStrike" cap="none" normalizeH="0" baseline="0" dirty="0">
                <a:ln>
                  <a:noFill/>
                </a:ln>
                <a:effectLst/>
                <a:cs typeface="Arial" panose="020B0604020202020204" pitchFamily="34" charset="0"/>
              </a:rPr>
              <a:t> </a:t>
            </a:r>
            <a:r>
              <a:rPr kumimoji="0" lang="es-ES" altLang="es-ES" sz="1600" b="0" i="1" u="sng" strike="noStrike" cap="none" normalizeH="0" baseline="0" dirty="0" err="1">
                <a:ln>
                  <a:noFill/>
                </a:ln>
                <a:effectLst/>
                <a:cs typeface="Arial" panose="020B0604020202020204" pitchFamily="34" charset="0"/>
              </a:rPr>
              <a:t>pygame.image.load</a:t>
            </a:r>
            <a:r>
              <a:rPr kumimoji="0" lang="es-ES" altLang="es-ES" sz="1600" b="0" i="1" u="sng" strike="noStrike" cap="none" normalizeH="0" baseline="0" dirty="0">
                <a:ln>
                  <a:noFill/>
                </a:ln>
                <a:effectLst/>
                <a:cs typeface="Arial" panose="020B0604020202020204" pitchFamily="34" charset="0"/>
              </a:rPr>
              <a:t> </a:t>
            </a:r>
            <a:r>
              <a:rPr kumimoji="0" lang="es-ES" altLang="es-ES" sz="1600" b="0" i="0" u="none" strike="noStrike" cap="none" normalizeH="0" baseline="0" dirty="0">
                <a:ln>
                  <a:noFill/>
                </a:ln>
                <a:effectLst/>
                <a:cs typeface="Arial" panose="020B0604020202020204" pitchFamily="34" charset="0"/>
              </a:rPr>
              <a:t>and </a:t>
            </a:r>
            <a:r>
              <a:rPr kumimoji="0" lang="es-ES" altLang="es-ES" sz="1600" b="0" i="1" u="sng" strike="noStrike" cap="none" normalizeH="0" baseline="0" dirty="0" err="1">
                <a:ln>
                  <a:noFill/>
                </a:ln>
                <a:effectLst/>
                <a:cs typeface="Arial" panose="020B0604020202020204" pitchFamily="34" charset="0"/>
              </a:rPr>
              <a:t>pygame.transform.scale</a:t>
            </a:r>
            <a:r>
              <a:rPr kumimoji="0" lang="es-ES" altLang="es-ES" sz="1600" b="0" i="0" u="none" strike="noStrike" cap="none" normalizeH="0" baseline="0" dirty="0">
                <a:ln>
                  <a:noFill/>
                </a:ln>
                <a:effectLst/>
                <a:cs typeface="Arial" panose="020B0604020202020204" pitchFamily="34" charset="0"/>
              </a:rPr>
              <a:t>, </a:t>
            </a:r>
            <a:r>
              <a:rPr kumimoji="0" lang="es-ES" altLang="es-ES" sz="1600" b="0" i="0" u="none" strike="noStrike" cap="none" normalizeH="0" baseline="0" dirty="0" err="1">
                <a:ln>
                  <a:noFill/>
                </a:ln>
                <a:effectLst/>
                <a:cs typeface="Arial" panose="020B0604020202020204" pitchFamily="34" charset="0"/>
              </a:rPr>
              <a:t>you</a:t>
            </a:r>
            <a:r>
              <a:rPr kumimoji="0" lang="es-ES" altLang="es-ES" sz="1600" b="0" i="0" u="none" strike="noStrike" cap="none" normalizeH="0" baseline="0" dirty="0">
                <a:ln>
                  <a:noFill/>
                </a:ln>
                <a:effectLst/>
                <a:cs typeface="Arial" panose="020B0604020202020204" pitchFamily="34" charset="0"/>
              </a:rPr>
              <a:t> can load and </a:t>
            </a:r>
            <a:r>
              <a:rPr kumimoji="0" lang="es-ES" altLang="es-ES" sz="1600" b="0" i="0" u="none" strike="noStrike" cap="none" normalizeH="0" baseline="0" dirty="0" err="1">
                <a:ln>
                  <a:noFill/>
                </a:ln>
                <a:effectLst/>
                <a:cs typeface="Arial" panose="020B0604020202020204" pitchFamily="34" charset="0"/>
              </a:rPr>
              <a:t>adjust</a:t>
            </a:r>
            <a:r>
              <a:rPr kumimoji="0" lang="es-ES" altLang="es-ES" sz="1600" b="0" i="0" u="none" strike="noStrike" cap="none" normalizeH="0" baseline="0" dirty="0">
                <a:ln>
                  <a:noFill/>
                </a:ln>
                <a:effectLst/>
                <a:cs typeface="Arial" panose="020B0604020202020204" pitchFamily="34" charset="0"/>
              </a:rPr>
              <a:t> </a:t>
            </a:r>
            <a:r>
              <a:rPr kumimoji="0" lang="es-ES" altLang="es-ES" sz="1600" b="0" i="0" u="none" strike="noStrike" cap="none" normalizeH="0" baseline="0" dirty="0" err="1">
                <a:ln>
                  <a:noFill/>
                </a:ln>
                <a:effectLst/>
                <a:cs typeface="Arial" panose="020B0604020202020204" pitchFamily="34" charset="0"/>
              </a:rPr>
              <a:t>images</a:t>
            </a:r>
            <a:r>
              <a:rPr kumimoji="0" lang="es-ES" altLang="es-ES" sz="1600" b="0" i="0" u="none" strike="noStrike" cap="none" normalizeH="0" baseline="0" dirty="0">
                <a:ln>
                  <a:noFill/>
                </a:ln>
                <a:effectLst/>
                <a:cs typeface="Arial" panose="020B0604020202020204" pitchFamily="34" charset="0"/>
              </a:rPr>
              <a:t> </a:t>
            </a:r>
            <a:r>
              <a:rPr kumimoji="0" lang="es-ES" altLang="es-ES" sz="1600" b="0" i="0" u="none" strike="noStrike" cap="none" normalizeH="0" baseline="0" dirty="0" err="1">
                <a:ln>
                  <a:noFill/>
                </a:ln>
                <a:effectLst/>
                <a:cs typeface="Arial" panose="020B0604020202020204" pitchFamily="34" charset="0"/>
              </a:rPr>
              <a:t>to</a:t>
            </a:r>
            <a:r>
              <a:rPr kumimoji="0" lang="es-ES" altLang="es-ES" sz="1600" b="0" i="0" u="none" strike="noStrike" cap="none" normalizeH="0" baseline="0" dirty="0">
                <a:ln>
                  <a:noFill/>
                </a:ln>
                <a:effectLst/>
                <a:cs typeface="Arial" panose="020B0604020202020204" pitchFamily="34" charset="0"/>
              </a:rPr>
              <a:t> </a:t>
            </a:r>
            <a:r>
              <a:rPr kumimoji="0" lang="es-ES" altLang="es-ES" sz="1600" b="0" i="0" u="none" strike="noStrike" cap="none" normalizeH="0" baseline="0" dirty="0" err="1">
                <a:ln>
                  <a:noFill/>
                </a:ln>
                <a:effectLst/>
                <a:cs typeface="Arial" panose="020B0604020202020204" pitchFamily="34" charset="0"/>
              </a:rPr>
              <a:t>fit</a:t>
            </a:r>
            <a:r>
              <a:rPr kumimoji="0" lang="es-ES" altLang="es-ES" sz="1600" b="0" i="0" u="none" strike="noStrike" cap="none" normalizeH="0" baseline="0" dirty="0">
                <a:ln>
                  <a:noFill/>
                </a:ln>
                <a:effectLst/>
                <a:cs typeface="Arial" panose="020B0604020202020204" pitchFamily="34" charset="0"/>
              </a:rPr>
              <a:t> </a:t>
            </a:r>
            <a:r>
              <a:rPr kumimoji="0" lang="es-ES" altLang="es-ES" sz="1600" b="0" i="0" u="none" strike="noStrike" cap="none" normalizeH="0" baseline="0" dirty="0" err="1">
                <a:ln>
                  <a:noFill/>
                </a:ln>
                <a:effectLst/>
                <a:cs typeface="Arial" panose="020B0604020202020204" pitchFamily="34" charset="0"/>
              </a:rPr>
              <a:t>the</a:t>
            </a:r>
            <a:r>
              <a:rPr kumimoji="0" lang="es-ES" altLang="es-ES" sz="1600" b="0" i="0" u="none" strike="noStrike" cap="none" normalizeH="0" baseline="0" dirty="0">
                <a:ln>
                  <a:noFill/>
                </a:ln>
                <a:effectLst/>
                <a:cs typeface="Arial" panose="020B0604020202020204" pitchFamily="34" charset="0"/>
              </a:rPr>
              <a:t> </a:t>
            </a:r>
            <a:r>
              <a:rPr kumimoji="0" lang="es-ES" altLang="es-ES" sz="1600" b="0" i="0" u="none" strike="noStrike" cap="none" normalizeH="0" baseline="0" dirty="0" err="1">
                <a:ln>
                  <a:noFill/>
                </a:ln>
                <a:effectLst/>
                <a:cs typeface="Arial" panose="020B0604020202020204" pitchFamily="34" charset="0"/>
              </a:rPr>
              <a:t>game's</a:t>
            </a:r>
            <a:r>
              <a:rPr kumimoji="0" lang="es-ES" altLang="es-ES" sz="1600" b="0" i="0" u="none" strike="noStrike" cap="none" normalizeH="0" baseline="0" dirty="0">
                <a:ln>
                  <a:noFill/>
                </a:ln>
                <a:effectLst/>
                <a:cs typeface="Arial" panose="020B0604020202020204" pitchFamily="34" charset="0"/>
              </a:rPr>
              <a:t> </a:t>
            </a:r>
            <a:r>
              <a:rPr kumimoji="0" lang="es-ES" altLang="es-ES" sz="1600" b="0" i="0" u="none" strike="noStrike" cap="none" normalizeH="0" baseline="0" dirty="0" err="1">
                <a:ln>
                  <a:noFill/>
                </a:ln>
                <a:effectLst/>
                <a:cs typeface="Arial" panose="020B0604020202020204" pitchFamily="34" charset="0"/>
              </a:rPr>
              <a:t>screen</a:t>
            </a:r>
            <a:r>
              <a:rPr kumimoji="0" lang="es-ES" altLang="es-ES" sz="1600" b="0" i="0" u="none" strike="noStrike" cap="none" normalizeH="0" baseline="0" dirty="0">
                <a:ln>
                  <a:noFill/>
                </a:ln>
                <a:effectLst/>
                <a:cs typeface="Arial" panose="020B0604020202020204" pitchFamily="34" charset="0"/>
              </a:rPr>
              <a:t>,  </a:t>
            </a:r>
            <a:r>
              <a:rPr kumimoji="0" lang="es-ES" altLang="es-ES" sz="1600" b="0" i="0" u="none" strike="noStrike" cap="none" normalizeH="0" baseline="0" dirty="0" err="1">
                <a:ln>
                  <a:noFill/>
                </a:ln>
                <a:effectLst/>
                <a:cs typeface="Arial" panose="020B0604020202020204" pitchFamily="34" charset="0"/>
              </a:rPr>
              <a:t>creating</a:t>
            </a:r>
            <a:r>
              <a:rPr kumimoji="0" lang="es-ES" altLang="es-ES" sz="1600" b="0" i="0" u="none" strike="noStrike" cap="none" normalizeH="0" baseline="0" dirty="0">
                <a:ln>
                  <a:noFill/>
                </a:ln>
                <a:effectLst/>
                <a:cs typeface="Arial" panose="020B0604020202020204" pitchFamily="34" charset="0"/>
              </a:rPr>
              <a:t> </a:t>
            </a:r>
            <a:r>
              <a:rPr kumimoji="0" lang="es-ES" altLang="es-ES" sz="1600" b="0" i="0" u="none" strike="noStrike" cap="none" normalizeH="0" baseline="0" dirty="0" err="1">
                <a:ln>
                  <a:noFill/>
                </a:ln>
                <a:effectLst/>
                <a:cs typeface="Arial" panose="020B0604020202020204" pitchFamily="34" charset="0"/>
              </a:rPr>
              <a:t>backgrounds</a:t>
            </a:r>
            <a:r>
              <a:rPr kumimoji="0" lang="es-ES" altLang="es-ES" sz="1600" b="0" i="0" u="none" strike="noStrike" cap="none" normalizeH="0" baseline="0" dirty="0">
                <a:ln>
                  <a:noFill/>
                </a:ln>
                <a:effectLst/>
                <a:cs typeface="Arial" panose="020B0604020202020204" pitchFamily="34" charset="0"/>
              </a:rPr>
              <a:t> </a:t>
            </a:r>
            <a:r>
              <a:rPr kumimoji="0" lang="es-ES" altLang="es-ES" sz="1600" b="0" i="0" u="none" strike="noStrike" cap="none" normalizeH="0" baseline="0" dirty="0" err="1">
                <a:ln>
                  <a:noFill/>
                </a:ln>
                <a:effectLst/>
                <a:cs typeface="Arial" panose="020B0604020202020204" pitchFamily="34" charset="0"/>
              </a:rPr>
              <a:t>for</a:t>
            </a:r>
            <a:r>
              <a:rPr kumimoji="0" lang="es-ES" altLang="es-ES" sz="1600" b="0" i="0" u="none" strike="noStrike" cap="none" normalizeH="0" baseline="0" dirty="0">
                <a:ln>
                  <a:noFill/>
                </a:ln>
                <a:effectLst/>
                <a:cs typeface="Arial" panose="020B0604020202020204" pitchFamily="34" charset="0"/>
              </a:rPr>
              <a:t> </a:t>
            </a:r>
            <a:r>
              <a:rPr kumimoji="0" lang="es-ES" altLang="es-ES" sz="1600" b="0" i="0" u="none" strike="noStrike" cap="none" normalizeH="0" baseline="0" dirty="0" err="1">
                <a:ln>
                  <a:noFill/>
                </a:ln>
                <a:effectLst/>
                <a:cs typeface="Arial" panose="020B0604020202020204" pitchFamily="34" charset="0"/>
              </a:rPr>
              <a:t>the</a:t>
            </a:r>
            <a:r>
              <a:rPr kumimoji="0" lang="es-ES" altLang="es-ES" sz="1600" b="0" i="0" u="none" strike="noStrike" cap="none" normalizeH="0" baseline="0" dirty="0">
                <a:ln>
                  <a:noFill/>
                </a:ln>
                <a:effectLst/>
                <a:cs typeface="Arial" panose="020B0604020202020204" pitchFamily="34" charset="0"/>
              </a:rPr>
              <a:t> </a:t>
            </a:r>
            <a:r>
              <a:rPr kumimoji="0" lang="es-ES" altLang="es-ES" sz="1600" b="0" i="0" u="none" strike="noStrike" cap="none" normalizeH="0" baseline="0" dirty="0" err="1">
                <a:ln>
                  <a:noFill/>
                </a:ln>
                <a:effectLst/>
                <a:cs typeface="Arial" panose="020B0604020202020204" pitchFamily="34" charset="0"/>
              </a:rPr>
              <a:t>start</a:t>
            </a:r>
            <a:r>
              <a:rPr kumimoji="0" lang="es-ES" altLang="es-ES" sz="1600" b="0" i="0" u="none" strike="noStrike" cap="none" normalizeH="0" baseline="0" dirty="0">
                <a:ln>
                  <a:noFill/>
                </a:ln>
                <a:effectLst/>
                <a:cs typeface="Arial" panose="020B0604020202020204" pitchFamily="34" charset="0"/>
              </a:rPr>
              <a:t> </a:t>
            </a:r>
            <a:r>
              <a:rPr kumimoji="0" lang="es-ES" altLang="es-ES" sz="1600" b="0" i="0" u="none" strike="noStrike" cap="none" normalizeH="0" baseline="0" dirty="0" err="1">
                <a:ln>
                  <a:noFill/>
                </a:ln>
                <a:effectLst/>
                <a:cs typeface="Arial" panose="020B0604020202020204" pitchFamily="34" charset="0"/>
              </a:rPr>
              <a:t>screen</a:t>
            </a:r>
            <a:r>
              <a:rPr kumimoji="0" lang="es-ES" altLang="es-ES" sz="1600" b="0" i="0" u="none" strike="noStrike" cap="none" normalizeH="0" baseline="0" dirty="0">
                <a:ln>
                  <a:noFill/>
                </a:ln>
                <a:effectLst/>
                <a:cs typeface="Arial" panose="020B0604020202020204" pitchFamily="34" charset="0"/>
              </a:rPr>
              <a:t> and </a:t>
            </a:r>
            <a:r>
              <a:rPr kumimoji="0" lang="es-ES" altLang="es-ES" sz="1600" b="0" i="0" u="none" strike="noStrike" cap="none" normalizeH="0" baseline="0" dirty="0" err="1">
                <a:ln>
                  <a:noFill/>
                </a:ln>
                <a:effectLst/>
                <a:cs typeface="Arial" panose="020B0604020202020204" pitchFamily="34" charset="0"/>
              </a:rPr>
              <a:t>the</a:t>
            </a:r>
            <a:r>
              <a:rPr kumimoji="0" lang="es-ES" altLang="es-ES" sz="1600" b="0" i="0" u="none" strike="noStrike" cap="none" normalizeH="0" baseline="0" dirty="0">
                <a:ln>
                  <a:noFill/>
                </a:ln>
                <a:effectLst/>
                <a:cs typeface="Arial" panose="020B0604020202020204" pitchFamily="34" charset="0"/>
              </a:rPr>
              <a:t> "</a:t>
            </a:r>
            <a:r>
              <a:rPr kumimoji="0" lang="es-ES" altLang="es-ES" sz="1600" b="0" i="0" u="none" strike="noStrike" cap="none" normalizeH="0" baseline="0" dirty="0" err="1">
                <a:ln>
                  <a:noFill/>
                </a:ln>
                <a:effectLst/>
                <a:cs typeface="Arial" panose="020B0604020202020204" pitchFamily="34" charset="0"/>
              </a:rPr>
              <a:t>Game</a:t>
            </a:r>
            <a:r>
              <a:rPr kumimoji="0" lang="es-ES" altLang="es-ES" sz="1600" b="0" i="0" u="none" strike="noStrike" cap="none" normalizeH="0" baseline="0" dirty="0">
                <a:ln>
                  <a:noFill/>
                </a:ln>
                <a:effectLst/>
                <a:cs typeface="Arial" panose="020B0604020202020204" pitchFamily="34" charset="0"/>
              </a:rPr>
              <a:t> </a:t>
            </a:r>
            <a:r>
              <a:rPr kumimoji="0" lang="es-ES" altLang="es-ES" sz="1600" b="0" i="0" u="none" strike="noStrike" cap="none" normalizeH="0" baseline="0" dirty="0" err="1">
                <a:ln>
                  <a:noFill/>
                </a:ln>
                <a:effectLst/>
                <a:cs typeface="Arial" panose="020B0604020202020204" pitchFamily="34" charset="0"/>
              </a:rPr>
              <a:t>Over</a:t>
            </a:r>
            <a:r>
              <a:rPr kumimoji="0" lang="es-ES" altLang="es-ES" sz="1600" b="0" i="0" u="none" strike="noStrike" cap="none" normalizeH="0" baseline="0" dirty="0">
                <a:ln>
                  <a:noFill/>
                </a:ln>
                <a:effectLst/>
                <a:cs typeface="Arial" panose="020B0604020202020204" pitchFamily="34" charset="0"/>
              </a:rPr>
              <a:t>" </a:t>
            </a:r>
            <a:r>
              <a:rPr kumimoji="0" lang="es-ES" altLang="es-ES" sz="1600" b="0" i="0" u="none" strike="noStrike" cap="none" normalizeH="0" baseline="0" dirty="0" err="1">
                <a:ln>
                  <a:noFill/>
                </a:ln>
                <a:effectLst/>
                <a:cs typeface="Arial" panose="020B0604020202020204" pitchFamily="34" charset="0"/>
              </a:rPr>
              <a:t>screen</a:t>
            </a:r>
            <a:r>
              <a:rPr kumimoji="0" lang="es-ES" altLang="es-ES" sz="1600" b="0" i="0" u="none" strike="noStrike" cap="none" normalizeH="0" baseline="0" dirty="0">
                <a:ln>
                  <a:noFill/>
                </a:ln>
                <a:effectLst/>
                <a:cs typeface="Arial" panose="020B0604020202020204" pitchFamily="34" charset="0"/>
              </a:rPr>
              <a:t>.</a:t>
            </a:r>
          </a:p>
          <a:p>
            <a:pPr marL="0" marR="0" lvl="0" indent="0" defTabSz="914400" rtl="0" eaLnBrk="0" fontAlgn="base" latinLnBrk="0" hangingPunct="0">
              <a:lnSpc>
                <a:spcPct val="91000"/>
              </a:lnSpc>
              <a:spcBef>
                <a:spcPct val="0"/>
              </a:spcBef>
              <a:spcAft>
                <a:spcPts val="600"/>
              </a:spcAft>
              <a:buClrTx/>
              <a:buSzTx/>
              <a:buFontTx/>
              <a:buChar char="•"/>
              <a:tabLst/>
            </a:pPr>
            <a:r>
              <a:rPr kumimoji="0" lang="es-ES" altLang="es-ES" sz="1600" b="1" i="0" u="none" strike="noStrike" cap="none" normalizeH="0" baseline="0" dirty="0" err="1">
                <a:ln>
                  <a:noFill/>
                </a:ln>
                <a:effectLst/>
                <a:cs typeface="Arial" panose="020B0604020202020204" pitchFamily="34" charset="0"/>
              </a:rPr>
              <a:t>Event</a:t>
            </a:r>
            <a:r>
              <a:rPr kumimoji="0" lang="es-ES" altLang="es-ES" sz="1600" b="1" i="0" u="none" strike="noStrike" cap="none" normalizeH="0" baseline="0" dirty="0">
                <a:ln>
                  <a:noFill/>
                </a:ln>
                <a:effectLst/>
                <a:cs typeface="Arial" panose="020B0604020202020204" pitchFamily="34" charset="0"/>
              </a:rPr>
              <a:t> </a:t>
            </a:r>
            <a:r>
              <a:rPr kumimoji="0" lang="es-ES" altLang="es-ES" sz="1600" b="1" i="0" u="none" strike="noStrike" cap="none" normalizeH="0" baseline="0" dirty="0" err="1">
                <a:ln>
                  <a:noFill/>
                </a:ln>
                <a:effectLst/>
                <a:cs typeface="Arial" panose="020B0604020202020204" pitchFamily="34" charset="0"/>
              </a:rPr>
              <a:t>Handling</a:t>
            </a:r>
            <a:r>
              <a:rPr kumimoji="0" lang="es-ES" altLang="es-ES" sz="1600" b="0" i="0" u="none" strike="noStrike" cap="none" normalizeH="0" baseline="0" dirty="0">
                <a:ln>
                  <a:noFill/>
                </a:ln>
                <a:effectLst/>
                <a:cs typeface="Arial" panose="020B0604020202020204" pitchFamily="34" charset="0"/>
              </a:rPr>
              <a:t>:</a:t>
            </a:r>
          </a:p>
          <a:p>
            <a:pPr marL="0" marR="0" lvl="0" indent="0" defTabSz="914400" rtl="0" eaLnBrk="0" fontAlgn="base" latinLnBrk="0" hangingPunct="0">
              <a:lnSpc>
                <a:spcPct val="91000"/>
              </a:lnSpc>
              <a:spcBef>
                <a:spcPct val="0"/>
              </a:spcBef>
              <a:spcAft>
                <a:spcPts val="600"/>
              </a:spcAft>
              <a:buClrTx/>
              <a:buSzTx/>
              <a:tabLst/>
            </a:pPr>
            <a:r>
              <a:rPr kumimoji="0" lang="es-ES" altLang="es-ES" sz="1600" b="0" i="0" u="none" strike="noStrike" cap="none" normalizeH="0" baseline="0" dirty="0">
                <a:ln>
                  <a:noFill/>
                </a:ln>
                <a:effectLst/>
                <a:cs typeface="Arial" panose="020B0604020202020204" pitchFamily="34" charset="0"/>
              </a:rPr>
              <a:t> </a:t>
            </a:r>
            <a:r>
              <a:rPr kumimoji="0" lang="es-ES" altLang="es-ES" sz="1600" b="0" i="1" u="sng" strike="noStrike" cap="none" normalizeH="0" baseline="0" dirty="0" err="1">
                <a:ln>
                  <a:noFill/>
                </a:ln>
                <a:effectLst/>
                <a:cs typeface="Arial" panose="020B0604020202020204" pitchFamily="34" charset="0"/>
              </a:rPr>
              <a:t>pygame.event.get</a:t>
            </a:r>
            <a:r>
              <a:rPr kumimoji="0" lang="es-ES" altLang="es-ES" sz="1600" b="0" i="1" u="sng" strike="noStrike" cap="none" normalizeH="0" baseline="0" dirty="0">
                <a:ln>
                  <a:noFill/>
                </a:ln>
                <a:effectLst/>
                <a:cs typeface="Arial" panose="020B0604020202020204" pitchFamily="34" charset="0"/>
              </a:rPr>
              <a:t>() </a:t>
            </a:r>
            <a:r>
              <a:rPr kumimoji="0" lang="es-ES" altLang="es-ES" sz="1600" b="0" i="0" u="none" strike="noStrike" cap="none" normalizeH="0" baseline="0" dirty="0" err="1">
                <a:ln>
                  <a:noFill/>
                </a:ln>
                <a:effectLst/>
                <a:cs typeface="Arial" panose="020B0604020202020204" pitchFamily="34" charset="0"/>
              </a:rPr>
              <a:t>allows</a:t>
            </a:r>
            <a:r>
              <a:rPr kumimoji="0" lang="es-ES" altLang="es-ES" sz="1600" b="0" i="0" u="none" strike="noStrike" cap="none" normalizeH="0" baseline="0" dirty="0">
                <a:ln>
                  <a:noFill/>
                </a:ln>
                <a:effectLst/>
                <a:cs typeface="Arial" panose="020B0604020202020204" pitchFamily="34" charset="0"/>
              </a:rPr>
              <a:t> </a:t>
            </a:r>
            <a:r>
              <a:rPr kumimoji="0" lang="es-ES" altLang="es-ES" sz="1600" b="0" i="0" u="none" strike="noStrike" cap="none" normalizeH="0" baseline="0" dirty="0" err="1">
                <a:ln>
                  <a:noFill/>
                </a:ln>
                <a:effectLst/>
                <a:cs typeface="Arial" panose="020B0604020202020204" pitchFamily="34" charset="0"/>
              </a:rPr>
              <a:t>you</a:t>
            </a:r>
            <a:r>
              <a:rPr kumimoji="0" lang="es-ES" altLang="es-ES" sz="1600" b="0" i="0" u="none" strike="noStrike" cap="none" normalizeH="0" baseline="0" dirty="0">
                <a:ln>
                  <a:noFill/>
                </a:ln>
                <a:effectLst/>
                <a:cs typeface="Arial" panose="020B0604020202020204" pitchFamily="34" charset="0"/>
              </a:rPr>
              <a:t> </a:t>
            </a:r>
            <a:r>
              <a:rPr kumimoji="0" lang="es-ES" altLang="es-ES" sz="1600" b="0" i="0" u="none" strike="noStrike" cap="none" normalizeH="0" baseline="0" dirty="0" err="1">
                <a:ln>
                  <a:noFill/>
                </a:ln>
                <a:effectLst/>
                <a:cs typeface="Arial" panose="020B0604020202020204" pitchFamily="34" charset="0"/>
              </a:rPr>
              <a:t>to</a:t>
            </a:r>
            <a:r>
              <a:rPr kumimoji="0" lang="es-ES" altLang="es-ES" sz="1600" b="0" i="0" u="none" strike="noStrike" cap="none" normalizeH="0" baseline="0" dirty="0">
                <a:ln>
                  <a:noFill/>
                </a:ln>
                <a:effectLst/>
                <a:cs typeface="Arial" panose="020B0604020202020204" pitchFamily="34" charset="0"/>
              </a:rPr>
              <a:t> capture and </a:t>
            </a:r>
            <a:r>
              <a:rPr kumimoji="0" lang="es-ES" altLang="es-ES" sz="1600" b="0" i="0" u="none" strike="noStrike" cap="none" normalizeH="0" baseline="0" dirty="0" err="1">
                <a:ln>
                  <a:noFill/>
                </a:ln>
                <a:effectLst/>
                <a:cs typeface="Arial" panose="020B0604020202020204" pitchFamily="34" charset="0"/>
              </a:rPr>
              <a:t>respond</a:t>
            </a:r>
            <a:r>
              <a:rPr kumimoji="0" lang="es-ES" altLang="es-ES" sz="1600" b="0" i="0" u="none" strike="noStrike" cap="none" normalizeH="0" baseline="0" dirty="0">
                <a:ln>
                  <a:noFill/>
                </a:ln>
                <a:effectLst/>
                <a:cs typeface="Arial" panose="020B0604020202020204" pitchFamily="34" charset="0"/>
              </a:rPr>
              <a:t> </a:t>
            </a:r>
            <a:r>
              <a:rPr kumimoji="0" lang="es-ES" altLang="es-ES" sz="1600" b="0" i="0" u="none" strike="noStrike" cap="none" normalizeH="0" baseline="0" dirty="0" err="1">
                <a:ln>
                  <a:noFill/>
                </a:ln>
                <a:effectLst/>
                <a:cs typeface="Arial" panose="020B0604020202020204" pitchFamily="34" charset="0"/>
              </a:rPr>
              <a:t>to</a:t>
            </a:r>
            <a:r>
              <a:rPr kumimoji="0" lang="es-ES" altLang="es-ES" sz="1600" b="0" i="0" u="none" strike="noStrike" cap="none" normalizeH="0" baseline="0" dirty="0">
                <a:ln>
                  <a:noFill/>
                </a:ln>
                <a:effectLst/>
                <a:cs typeface="Arial" panose="020B0604020202020204" pitchFamily="34" charset="0"/>
              </a:rPr>
              <a:t> </a:t>
            </a:r>
            <a:r>
              <a:rPr kumimoji="0" lang="es-ES" altLang="es-ES" sz="1600" b="0" i="0" u="none" strike="noStrike" cap="none" normalizeH="0" baseline="0" dirty="0" err="1">
                <a:ln>
                  <a:noFill/>
                </a:ln>
                <a:effectLst/>
                <a:cs typeface="Arial" panose="020B0604020202020204" pitchFamily="34" charset="0"/>
              </a:rPr>
              <a:t>events</a:t>
            </a:r>
            <a:r>
              <a:rPr kumimoji="0" lang="es-ES" altLang="es-ES" sz="1600" b="0" i="0" u="none" strike="noStrike" cap="none" normalizeH="0" baseline="0" dirty="0">
                <a:ln>
                  <a:noFill/>
                </a:ln>
                <a:effectLst/>
                <a:cs typeface="Arial" panose="020B0604020202020204" pitchFamily="34" charset="0"/>
              </a:rPr>
              <a:t>, </a:t>
            </a:r>
            <a:r>
              <a:rPr kumimoji="0" lang="es-ES" altLang="es-ES" sz="1600" b="0" i="0" u="none" strike="noStrike" cap="none" normalizeH="0" baseline="0" dirty="0" err="1">
                <a:ln>
                  <a:noFill/>
                </a:ln>
                <a:effectLst/>
                <a:cs typeface="Arial" panose="020B0604020202020204" pitchFamily="34" charset="0"/>
              </a:rPr>
              <a:t>such</a:t>
            </a:r>
            <a:r>
              <a:rPr kumimoji="0" lang="es-ES" altLang="es-ES" sz="1600" b="0" i="0" u="none" strike="noStrike" cap="none" normalizeH="0" baseline="0" dirty="0">
                <a:ln>
                  <a:noFill/>
                </a:ln>
                <a:effectLst/>
                <a:cs typeface="Arial" panose="020B0604020202020204" pitchFamily="34" charset="0"/>
              </a:rPr>
              <a:t> as </a:t>
            </a:r>
            <a:r>
              <a:rPr kumimoji="0" lang="es-ES" altLang="es-ES" sz="1600" b="0" i="0" u="none" strike="noStrike" cap="none" normalizeH="0" baseline="0" dirty="0" err="1">
                <a:ln>
                  <a:noFill/>
                </a:ln>
                <a:effectLst/>
                <a:cs typeface="Arial" panose="020B0604020202020204" pitchFamily="34" charset="0"/>
              </a:rPr>
              <a:t>closing</a:t>
            </a:r>
            <a:r>
              <a:rPr kumimoji="0" lang="es-ES" altLang="es-ES" sz="1600" b="0" i="0" u="none" strike="noStrike" cap="none" normalizeH="0" baseline="0" dirty="0">
                <a:ln>
                  <a:noFill/>
                </a:ln>
                <a:effectLst/>
                <a:cs typeface="Arial" panose="020B0604020202020204" pitchFamily="34" charset="0"/>
              </a:rPr>
              <a:t> </a:t>
            </a:r>
            <a:r>
              <a:rPr kumimoji="0" lang="es-ES" altLang="es-ES" sz="1600" b="0" i="0" u="none" strike="noStrike" cap="none" normalizeH="0" baseline="0" dirty="0" err="1">
                <a:ln>
                  <a:noFill/>
                </a:ln>
                <a:effectLst/>
                <a:cs typeface="Arial" panose="020B0604020202020204" pitchFamily="34" charset="0"/>
              </a:rPr>
              <a:t>the</a:t>
            </a:r>
            <a:r>
              <a:rPr kumimoji="0" lang="es-ES" altLang="es-ES" sz="1600" b="0" i="0" u="none" strike="noStrike" cap="none" normalizeH="0" baseline="0" dirty="0">
                <a:ln>
                  <a:noFill/>
                </a:ln>
                <a:effectLst/>
                <a:cs typeface="Arial" panose="020B0604020202020204" pitchFamily="34" charset="0"/>
              </a:rPr>
              <a:t> </a:t>
            </a:r>
            <a:r>
              <a:rPr kumimoji="0" lang="es-ES" altLang="es-ES" sz="1600" b="0" i="0" u="none" strike="noStrike" cap="none" normalizeH="0" baseline="0" dirty="0" err="1">
                <a:ln>
                  <a:noFill/>
                </a:ln>
                <a:effectLst/>
                <a:cs typeface="Arial" panose="020B0604020202020204" pitchFamily="34" charset="0"/>
              </a:rPr>
              <a:t>game</a:t>
            </a:r>
            <a:r>
              <a:rPr kumimoji="0" lang="es-ES" altLang="es-ES" sz="1600" b="0" i="0" u="none" strike="noStrike" cap="none" normalizeH="0" baseline="0" dirty="0">
                <a:ln>
                  <a:noFill/>
                </a:ln>
                <a:effectLst/>
                <a:cs typeface="Arial" panose="020B0604020202020204" pitchFamily="34" charset="0"/>
              </a:rPr>
              <a:t> </a:t>
            </a:r>
            <a:r>
              <a:rPr kumimoji="0" lang="es-ES" altLang="es-ES" sz="1600" b="0" i="0" u="none" strike="noStrike" cap="none" normalizeH="0" baseline="0" dirty="0" err="1">
                <a:ln>
                  <a:noFill/>
                </a:ln>
                <a:effectLst/>
                <a:cs typeface="Arial" panose="020B0604020202020204" pitchFamily="34" charset="0"/>
              </a:rPr>
              <a:t>or</a:t>
            </a:r>
            <a:r>
              <a:rPr kumimoji="0" lang="es-ES" altLang="es-ES" sz="1600" b="0" i="0" u="none" strike="noStrike" cap="none" normalizeH="0" baseline="0" dirty="0">
                <a:ln>
                  <a:noFill/>
                </a:ln>
                <a:effectLst/>
                <a:cs typeface="Arial" panose="020B0604020202020204" pitchFamily="34" charset="0"/>
              </a:rPr>
              <a:t> pressing </a:t>
            </a:r>
            <a:r>
              <a:rPr kumimoji="0" lang="es-ES" altLang="es-ES" sz="1600" b="0" i="0" u="none" strike="noStrike" cap="none" normalizeH="0" baseline="0" dirty="0" err="1">
                <a:ln>
                  <a:noFill/>
                </a:ln>
                <a:effectLst/>
                <a:cs typeface="Arial" panose="020B0604020202020204" pitchFamily="34" charset="0"/>
              </a:rPr>
              <a:t>specific</a:t>
            </a:r>
            <a:r>
              <a:rPr kumimoji="0" lang="es-ES" altLang="es-ES" sz="1600" b="0" i="0" u="none" strike="noStrike" cap="none" normalizeH="0" baseline="0" dirty="0">
                <a:ln>
                  <a:noFill/>
                </a:ln>
                <a:effectLst/>
                <a:cs typeface="Arial" panose="020B0604020202020204" pitchFamily="34" charset="0"/>
              </a:rPr>
              <a:t> </a:t>
            </a:r>
            <a:r>
              <a:rPr kumimoji="0" lang="es-ES" altLang="es-ES" sz="1600" b="0" i="0" u="none" strike="noStrike" cap="none" normalizeH="0" baseline="0" dirty="0" err="1">
                <a:ln>
                  <a:noFill/>
                </a:ln>
                <a:effectLst/>
                <a:cs typeface="Arial" panose="020B0604020202020204" pitchFamily="34" charset="0"/>
              </a:rPr>
              <a:t>keys</a:t>
            </a:r>
            <a:r>
              <a:rPr kumimoji="0" lang="es-ES" altLang="es-ES" sz="1600" b="0" i="0" u="none" strike="noStrike" cap="none" normalizeH="0" baseline="0" dirty="0">
                <a:ln>
                  <a:noFill/>
                </a:ln>
                <a:effectLst/>
                <a:cs typeface="Arial" panose="020B0604020202020204" pitchFamily="34" charset="0"/>
              </a:rPr>
              <a:t> </a:t>
            </a:r>
            <a:r>
              <a:rPr kumimoji="0" lang="es-ES" altLang="es-ES" sz="1600" b="0" i="0" u="none" strike="noStrike" cap="none" normalizeH="0" baseline="0" dirty="0" err="1">
                <a:ln>
                  <a:noFill/>
                </a:ln>
                <a:effectLst/>
                <a:cs typeface="Arial" panose="020B0604020202020204" pitchFamily="34" charset="0"/>
              </a:rPr>
              <a:t>to</a:t>
            </a:r>
            <a:r>
              <a:rPr kumimoji="0" lang="es-ES" altLang="es-ES" sz="1600" b="0" i="0" u="none" strike="noStrike" cap="none" normalizeH="0" baseline="0" dirty="0">
                <a:ln>
                  <a:noFill/>
                </a:ln>
                <a:effectLst/>
                <a:cs typeface="Arial" panose="020B0604020202020204" pitchFamily="34" charset="0"/>
              </a:rPr>
              <a:t> </a:t>
            </a:r>
            <a:r>
              <a:rPr kumimoji="0" lang="es-ES" altLang="es-ES" sz="1600" b="0" i="0" u="none" strike="noStrike" cap="none" normalizeH="0" baseline="0" dirty="0" err="1">
                <a:ln>
                  <a:noFill/>
                </a:ln>
                <a:effectLst/>
                <a:cs typeface="Arial" panose="020B0604020202020204" pitchFamily="34" charset="0"/>
              </a:rPr>
              <a:t>perform</a:t>
            </a:r>
            <a:r>
              <a:rPr kumimoji="0" lang="es-ES" altLang="es-ES" sz="1600" b="0" i="0" u="none" strike="noStrike" cap="none" normalizeH="0" baseline="0" dirty="0">
                <a:ln>
                  <a:noFill/>
                </a:ln>
                <a:effectLst/>
                <a:cs typeface="Arial" panose="020B0604020202020204" pitchFamily="34" charset="0"/>
              </a:rPr>
              <a:t> </a:t>
            </a:r>
            <a:r>
              <a:rPr kumimoji="0" lang="es-ES" altLang="es-ES" sz="1600" b="0" i="0" u="none" strike="noStrike" cap="none" normalizeH="0" baseline="0" dirty="0" err="1">
                <a:ln>
                  <a:noFill/>
                </a:ln>
                <a:effectLst/>
                <a:cs typeface="Arial" panose="020B0604020202020204" pitchFamily="34" charset="0"/>
              </a:rPr>
              <a:t>actions</a:t>
            </a:r>
            <a:r>
              <a:rPr kumimoji="0" lang="es-ES" altLang="es-ES" sz="1600" b="0" i="0" u="none" strike="noStrike" cap="none" normalizeH="0" baseline="0" dirty="0">
                <a:ln>
                  <a:noFill/>
                </a:ln>
                <a:effectLst/>
                <a:cs typeface="Arial" panose="020B0604020202020204" pitchFamily="34" charset="0"/>
              </a:rPr>
              <a:t> in </a:t>
            </a:r>
            <a:r>
              <a:rPr kumimoji="0" lang="es-ES" altLang="es-ES" sz="1600" b="0" i="0" u="none" strike="noStrike" cap="none" normalizeH="0" baseline="0" dirty="0" err="1">
                <a:ln>
                  <a:noFill/>
                </a:ln>
                <a:effectLst/>
                <a:cs typeface="Arial" panose="020B0604020202020204" pitchFamily="34" charset="0"/>
              </a:rPr>
              <a:t>the</a:t>
            </a:r>
            <a:r>
              <a:rPr kumimoji="0" lang="es-ES" altLang="es-ES" sz="1600" b="0" i="0" u="none" strike="noStrike" cap="none" normalizeH="0" baseline="0" dirty="0">
                <a:ln>
                  <a:noFill/>
                </a:ln>
                <a:effectLst/>
                <a:cs typeface="Arial" panose="020B0604020202020204" pitchFamily="34" charset="0"/>
              </a:rPr>
              <a:t> </a:t>
            </a:r>
            <a:r>
              <a:rPr kumimoji="0" lang="es-ES" altLang="es-ES" sz="1600" b="0" i="0" u="none" strike="noStrike" cap="none" normalizeH="0" baseline="0" dirty="0" err="1">
                <a:ln>
                  <a:noFill/>
                </a:ln>
                <a:effectLst/>
                <a:cs typeface="Arial" panose="020B0604020202020204" pitchFamily="34" charset="0"/>
              </a:rPr>
              <a:t>game</a:t>
            </a:r>
            <a:r>
              <a:rPr kumimoji="0" lang="es-ES" altLang="es-ES" sz="1600" b="0" i="0" u="none" strike="noStrike" cap="none" normalizeH="0" baseline="0" dirty="0">
                <a:ln>
                  <a:noFill/>
                </a:ln>
                <a:effectLst/>
                <a:cs typeface="Arial" panose="020B0604020202020204" pitchFamily="34" charset="0"/>
              </a:rPr>
              <a:t> (</a:t>
            </a:r>
            <a:r>
              <a:rPr kumimoji="0" lang="es-ES" altLang="es-ES" sz="1600" b="0" i="0" u="none" strike="noStrike" cap="none" normalizeH="0" baseline="0" dirty="0" err="1">
                <a:ln>
                  <a:noFill/>
                </a:ln>
                <a:effectLst/>
                <a:cs typeface="Arial" panose="020B0604020202020204" pitchFamily="34" charset="0"/>
              </a:rPr>
              <a:t>like</a:t>
            </a:r>
            <a:r>
              <a:rPr kumimoji="0" lang="es-ES" altLang="es-ES" sz="1600" b="0" i="0" u="none" strike="noStrike" cap="none" normalizeH="0" baseline="0" dirty="0">
                <a:ln>
                  <a:noFill/>
                </a:ln>
                <a:effectLst/>
                <a:cs typeface="Arial" panose="020B0604020202020204" pitchFamily="34" charset="0"/>
              </a:rPr>
              <a:t> </a:t>
            </a:r>
            <a:r>
              <a:rPr kumimoji="0" lang="es-ES" altLang="es-ES" sz="1600" b="0" i="0" u="none" strike="noStrike" cap="none" normalizeH="0" baseline="0" dirty="0" err="1">
                <a:ln>
                  <a:noFill/>
                </a:ln>
                <a:effectLst/>
                <a:cs typeface="Arial" panose="020B0604020202020204" pitchFamily="34" charset="0"/>
              </a:rPr>
              <a:t>shooting</a:t>
            </a:r>
            <a:r>
              <a:rPr kumimoji="0" lang="es-ES" altLang="es-ES" sz="1600" b="0" i="0" u="none" strike="noStrike" cap="none" normalizeH="0" baseline="0" dirty="0">
                <a:ln>
                  <a:noFill/>
                </a:ln>
                <a:effectLst/>
                <a:cs typeface="Arial" panose="020B0604020202020204" pitchFamily="34" charset="0"/>
              </a:rPr>
              <a:t> </a:t>
            </a:r>
            <a:r>
              <a:rPr kumimoji="0" lang="es-ES" altLang="es-ES" sz="1600" b="0" i="0" u="none" strike="noStrike" cap="none" normalizeH="0" baseline="0" dirty="0" err="1">
                <a:ln>
                  <a:noFill/>
                </a:ln>
                <a:effectLst/>
                <a:cs typeface="Arial" panose="020B0604020202020204" pitchFamily="34" charset="0"/>
              </a:rPr>
              <a:t>or</a:t>
            </a:r>
            <a:r>
              <a:rPr kumimoji="0" lang="es-ES" altLang="es-ES" sz="1600" b="0" i="0" u="none" strike="noStrike" cap="none" normalizeH="0" baseline="0" dirty="0">
                <a:ln>
                  <a:noFill/>
                </a:ln>
                <a:effectLst/>
                <a:cs typeface="Arial" panose="020B0604020202020204" pitchFamily="34" charset="0"/>
              </a:rPr>
              <a:t> </a:t>
            </a:r>
            <a:r>
              <a:rPr kumimoji="0" lang="es-ES" altLang="es-ES" sz="1600" b="0" i="0" u="none" strike="noStrike" cap="none" normalizeH="0" baseline="0" dirty="0" err="1">
                <a:ln>
                  <a:noFill/>
                </a:ln>
                <a:effectLst/>
                <a:cs typeface="Arial" panose="020B0604020202020204" pitchFamily="34" charset="0"/>
              </a:rPr>
              <a:t>resetting</a:t>
            </a:r>
            <a:r>
              <a:rPr kumimoji="0" lang="es-ES" altLang="es-ES" sz="1600" b="0" i="0" u="none" strike="noStrike" cap="none" normalizeH="0" baseline="0" dirty="0">
                <a:ln>
                  <a:noFill/>
                </a:ln>
                <a:effectLst/>
                <a:cs typeface="Arial" panose="020B0604020202020204" pitchFamily="34" charset="0"/>
              </a:rPr>
              <a:t> </a:t>
            </a:r>
            <a:r>
              <a:rPr kumimoji="0" lang="es-ES" altLang="es-ES" sz="1600" b="0" i="0" u="none" strike="noStrike" cap="none" normalizeH="0" baseline="0" dirty="0" err="1">
                <a:ln>
                  <a:noFill/>
                </a:ln>
                <a:effectLst/>
                <a:cs typeface="Arial" panose="020B0604020202020204" pitchFamily="34" charset="0"/>
              </a:rPr>
              <a:t>the</a:t>
            </a:r>
            <a:r>
              <a:rPr kumimoji="0" lang="es-ES" altLang="es-ES" sz="1600" b="0" i="0" u="none" strike="noStrike" cap="none" normalizeH="0" baseline="0" dirty="0">
                <a:ln>
                  <a:noFill/>
                </a:ln>
                <a:effectLst/>
                <a:cs typeface="Arial" panose="020B0604020202020204" pitchFamily="34" charset="0"/>
              </a:rPr>
              <a:t> </a:t>
            </a:r>
            <a:r>
              <a:rPr kumimoji="0" lang="es-ES" altLang="es-ES" sz="1600" b="0" i="0" u="none" strike="noStrike" cap="none" normalizeH="0" baseline="0" dirty="0" err="1">
                <a:ln>
                  <a:noFill/>
                </a:ln>
                <a:effectLst/>
                <a:cs typeface="Arial" panose="020B0604020202020204" pitchFamily="34" charset="0"/>
              </a:rPr>
              <a:t>game</a:t>
            </a:r>
            <a:r>
              <a:rPr kumimoji="0" lang="es-ES" altLang="es-ES" sz="1600" b="0" i="0" u="none" strike="noStrike" cap="none" normalizeH="0" baseline="0" dirty="0">
                <a:ln>
                  <a:noFill/>
                </a:ln>
                <a:effectLst/>
                <a:cs typeface="Arial" panose="020B0604020202020204" pitchFamily="34" charset="0"/>
              </a:rPr>
              <a:t>).</a:t>
            </a:r>
          </a:p>
        </p:txBody>
      </p:sp>
      <p:sp>
        <p:nvSpPr>
          <p:cNvPr id="48" name="Rectangle 44">
            <a:extLst>
              <a:ext uri="{FF2B5EF4-FFF2-40B4-BE49-F238E27FC236}">
                <a16:creationId xmlns:a16="http://schemas.microsoft.com/office/drawing/2014/main" id="{A77F89CE-BF52-4AF5-8B0B-7E9693734E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98444" y="0"/>
            <a:ext cx="6094474"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Imagen 6" descr="Texto&#10;&#10;Descripción generada automáticamente">
            <a:extLst>
              <a:ext uri="{FF2B5EF4-FFF2-40B4-BE49-F238E27FC236}">
                <a16:creationId xmlns:a16="http://schemas.microsoft.com/office/drawing/2014/main" id="{7A69BC6F-7F43-74EE-25F1-6939BA30DCD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73180" y="319528"/>
            <a:ext cx="4089614" cy="2515112"/>
          </a:xfrm>
          <a:prstGeom prst="rect">
            <a:avLst/>
          </a:prstGeom>
        </p:spPr>
      </p:pic>
      <p:pic>
        <p:nvPicPr>
          <p:cNvPr id="15" name="Imagen 14" descr="Texto&#10;&#10;Descripción generada automáticamente">
            <a:extLst>
              <a:ext uri="{FF2B5EF4-FFF2-40B4-BE49-F238E27FC236}">
                <a16:creationId xmlns:a16="http://schemas.microsoft.com/office/drawing/2014/main" id="{D7E042E0-B8F7-9537-AF82-325058E3BD8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57364" y="3112055"/>
            <a:ext cx="3121247" cy="1609648"/>
          </a:xfrm>
          <a:prstGeom prst="rect">
            <a:avLst/>
          </a:prstGeom>
        </p:spPr>
      </p:pic>
      <p:pic>
        <p:nvPicPr>
          <p:cNvPr id="5" name="Marcador de contenido 4" descr="Texto&#10;&#10;Descripción generada automáticamente">
            <a:extLst>
              <a:ext uri="{FF2B5EF4-FFF2-40B4-BE49-F238E27FC236}">
                <a16:creationId xmlns:a16="http://schemas.microsoft.com/office/drawing/2014/main" id="{7E71012E-1F37-E1F0-F1B1-E89F3B6073B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20479" y="4999118"/>
            <a:ext cx="4795019" cy="1414530"/>
          </a:xfrm>
          <a:prstGeom prst="rect">
            <a:avLst/>
          </a:prstGeom>
        </p:spPr>
      </p:pic>
    </p:spTree>
    <p:extLst>
      <p:ext uri="{BB962C8B-B14F-4D97-AF65-F5344CB8AC3E}">
        <p14:creationId xmlns:p14="http://schemas.microsoft.com/office/powerpoint/2010/main" val="676260234"/>
      </p:ext>
    </p:extLst>
  </p:cSld>
  <p:clrMapOvr>
    <a:overrideClrMapping bg1="dk1" tx1="lt1" bg2="dk2" tx2="lt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6" name="Rectangle 35">
            <a:extLst>
              <a:ext uri="{FF2B5EF4-FFF2-40B4-BE49-F238E27FC236}">
                <a16:creationId xmlns:a16="http://schemas.microsoft.com/office/drawing/2014/main" id="{EB6D1D7F-141C-4D8E-BFBA-D95B68E163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4" y="0"/>
            <a:ext cx="12190476"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38" name="Rectangle 37">
            <a:extLst>
              <a:ext uri="{FF2B5EF4-FFF2-40B4-BE49-F238E27FC236}">
                <a16:creationId xmlns:a16="http://schemas.microsoft.com/office/drawing/2014/main" id="{558DA214-7FDA-4C9D-A7CF-9AD725E290E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09447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A77F89CE-BF52-4AF5-8B0B-7E9693734E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094474"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A63BE41F-5A8F-CA39-5BDB-7979B0EC5FD7}"/>
              </a:ext>
            </a:extLst>
          </p:cNvPr>
          <p:cNvSpPr>
            <a:spLocks noGrp="1"/>
          </p:cNvSpPr>
          <p:nvPr>
            <p:ph type="title"/>
          </p:nvPr>
        </p:nvSpPr>
        <p:spPr>
          <a:xfrm>
            <a:off x="960438" y="640080"/>
            <a:ext cx="4500737" cy="2194560"/>
          </a:xfrm>
        </p:spPr>
        <p:txBody>
          <a:bodyPr>
            <a:normAutofit/>
          </a:bodyPr>
          <a:lstStyle/>
          <a:p>
            <a:r>
              <a:rPr lang="en-US" dirty="0"/>
              <a:t>Collision handling</a:t>
            </a:r>
          </a:p>
        </p:txBody>
      </p:sp>
      <p:sp>
        <p:nvSpPr>
          <p:cNvPr id="33" name="Content Placeholder 32">
            <a:extLst>
              <a:ext uri="{FF2B5EF4-FFF2-40B4-BE49-F238E27FC236}">
                <a16:creationId xmlns:a16="http://schemas.microsoft.com/office/drawing/2014/main" id="{C211BE40-F21E-32E5-0DB4-1BF07DE5FA00}"/>
              </a:ext>
            </a:extLst>
          </p:cNvPr>
          <p:cNvSpPr>
            <a:spLocks noGrp="1"/>
          </p:cNvSpPr>
          <p:nvPr>
            <p:ph idx="1"/>
          </p:nvPr>
        </p:nvSpPr>
        <p:spPr>
          <a:xfrm>
            <a:off x="960438" y="2916936"/>
            <a:ext cx="4500737" cy="3264408"/>
          </a:xfrm>
        </p:spPr>
        <p:txBody>
          <a:bodyPr anchor="t">
            <a:normAutofit/>
          </a:bodyPr>
          <a:lstStyle/>
          <a:p>
            <a:r>
              <a:rPr lang="en-US" sz="1800" dirty="0">
                <a:solidFill>
                  <a:schemeClr val="bg1"/>
                </a:solidFill>
              </a:rPr>
              <a:t>We control the Ball and Player movements by setting boundaries that these objects cannot cross.</a:t>
            </a:r>
          </a:p>
          <a:p>
            <a:r>
              <a:rPr lang="en-US" sz="1800" dirty="0">
                <a:solidFill>
                  <a:schemeClr val="bg1"/>
                </a:solidFill>
              </a:rPr>
              <a:t> Example: If the Ball is heading left and about to exceed the screen limits (</a:t>
            </a:r>
            <a:r>
              <a:rPr lang="en-US" sz="1800" i="1" u="sng" dirty="0" err="1">
                <a:solidFill>
                  <a:schemeClr val="bg1"/>
                </a:solidFill>
              </a:rPr>
              <a:t>self.rect.left</a:t>
            </a:r>
            <a:r>
              <a:rPr lang="en-US" sz="1800" i="1" u="sng" dirty="0">
                <a:solidFill>
                  <a:schemeClr val="bg1"/>
                </a:solidFill>
              </a:rPr>
              <a:t> </a:t>
            </a:r>
            <a:r>
              <a:rPr lang="en-US" sz="1800" dirty="0">
                <a:solidFill>
                  <a:schemeClr val="bg1"/>
                </a:solidFill>
              </a:rPr>
              <a:t>&lt; 0), it automatically changes its position to the screen limit (0) and reverses its direction.</a:t>
            </a:r>
          </a:p>
        </p:txBody>
      </p:sp>
      <p:pic>
        <p:nvPicPr>
          <p:cNvPr id="12" name="Marcador de contenido 11" descr="Texto&#10;&#10;Descripción generada automáticamente">
            <a:extLst>
              <a:ext uri="{FF2B5EF4-FFF2-40B4-BE49-F238E27FC236}">
                <a16:creationId xmlns:a16="http://schemas.microsoft.com/office/drawing/2014/main" id="{8661710F-4B8C-A51A-8DBC-024EBF12BD0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47099" y="465738"/>
            <a:ext cx="2984463" cy="2884981"/>
          </a:xfrm>
          <a:prstGeom prst="rect">
            <a:avLst/>
          </a:prstGeom>
        </p:spPr>
      </p:pic>
      <p:pic>
        <p:nvPicPr>
          <p:cNvPr id="15" name="Imagen 14" descr="Texto&#10;&#10;Descripción generada automáticamente">
            <a:extLst>
              <a:ext uri="{FF2B5EF4-FFF2-40B4-BE49-F238E27FC236}">
                <a16:creationId xmlns:a16="http://schemas.microsoft.com/office/drawing/2014/main" id="{5E085E5C-3787-562D-D9CB-68924FF23A3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41822" y="3816457"/>
            <a:ext cx="4795019" cy="2257166"/>
          </a:xfrm>
          <a:prstGeom prst="rect">
            <a:avLst/>
          </a:prstGeom>
        </p:spPr>
      </p:pic>
    </p:spTree>
    <p:extLst>
      <p:ext uri="{BB962C8B-B14F-4D97-AF65-F5344CB8AC3E}">
        <p14:creationId xmlns:p14="http://schemas.microsoft.com/office/powerpoint/2010/main" val="33878871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09A1C012-8297-4361-ACE8-A2509FB189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206240"/>
            <a:ext cx="12192000" cy="265176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3" name="Rectangle 22">
            <a:extLst>
              <a:ext uri="{FF2B5EF4-FFF2-40B4-BE49-F238E27FC236}">
                <a16:creationId xmlns:a16="http://schemas.microsoft.com/office/drawing/2014/main" id="{4AA13AD3-0A4F-475A-BEBB-DEEFF5C096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D65E0E3C-32F3-480B-9842-7611BBE2EE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212708"/>
            <a:ext cx="12192000" cy="2645291"/>
          </a:xfrm>
          <a:prstGeom prst="rect">
            <a:avLst/>
          </a:prstGeom>
          <a:solidFill>
            <a:schemeClr val="tx1">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413C856D-18FF-7DF9-8E8F-826839AAA38E}"/>
              </a:ext>
            </a:extLst>
          </p:cNvPr>
          <p:cNvSpPr>
            <a:spLocks noGrp="1"/>
          </p:cNvSpPr>
          <p:nvPr>
            <p:ph type="title"/>
          </p:nvPr>
        </p:nvSpPr>
        <p:spPr>
          <a:xfrm>
            <a:off x="961644" y="4572003"/>
            <a:ext cx="10268712" cy="1169121"/>
          </a:xfrm>
        </p:spPr>
        <p:txBody>
          <a:bodyPr vert="horz" lIns="91440" tIns="45720" rIns="91440" bIns="45720" rtlCol="0" anchor="ctr">
            <a:normAutofit/>
          </a:bodyPr>
          <a:lstStyle/>
          <a:p>
            <a:pPr algn="ctr"/>
            <a:r>
              <a:rPr lang="en-US" sz="7200"/>
              <a:t>COLLISION HANDLING</a:t>
            </a:r>
          </a:p>
        </p:txBody>
      </p:sp>
      <p:pic>
        <p:nvPicPr>
          <p:cNvPr id="5" name="Marcador de contenido 4" descr="Texto&#10;&#10;Descripción generada automáticamente">
            <a:extLst>
              <a:ext uri="{FF2B5EF4-FFF2-40B4-BE49-F238E27FC236}">
                <a16:creationId xmlns:a16="http://schemas.microsoft.com/office/drawing/2014/main" id="{93C37C34-82FB-F45A-BC33-89D5E113571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490545" y="639575"/>
            <a:ext cx="7210909" cy="3082664"/>
          </a:xfrm>
          <a:prstGeom prst="rect">
            <a:avLst/>
          </a:prstGeom>
        </p:spPr>
      </p:pic>
    </p:spTree>
    <p:extLst>
      <p:ext uri="{BB962C8B-B14F-4D97-AF65-F5344CB8AC3E}">
        <p14:creationId xmlns:p14="http://schemas.microsoft.com/office/powerpoint/2010/main" val="32567176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6" name="Rectangle 35">
            <a:extLst>
              <a:ext uri="{FF2B5EF4-FFF2-40B4-BE49-F238E27FC236}">
                <a16:creationId xmlns:a16="http://schemas.microsoft.com/office/drawing/2014/main" id="{EB6D1D7F-141C-4D8E-BFBA-D95B68E163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4" y="0"/>
            <a:ext cx="12190476"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38" name="Rectangle 37">
            <a:extLst>
              <a:ext uri="{FF2B5EF4-FFF2-40B4-BE49-F238E27FC236}">
                <a16:creationId xmlns:a16="http://schemas.microsoft.com/office/drawing/2014/main" id="{558DA214-7FDA-4C9D-A7CF-9AD725E290E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09447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A77F89CE-BF52-4AF5-8B0B-7E9693734E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094474"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378C010F-8F8B-C2A8-4468-E71A6DDC6581}"/>
              </a:ext>
            </a:extLst>
          </p:cNvPr>
          <p:cNvSpPr>
            <a:spLocks noGrp="1"/>
          </p:cNvSpPr>
          <p:nvPr>
            <p:ph type="title"/>
          </p:nvPr>
        </p:nvSpPr>
        <p:spPr>
          <a:xfrm>
            <a:off x="960438" y="640080"/>
            <a:ext cx="4500737" cy="2194560"/>
          </a:xfrm>
        </p:spPr>
        <p:txBody>
          <a:bodyPr>
            <a:normAutofit/>
          </a:bodyPr>
          <a:lstStyle/>
          <a:p>
            <a:r>
              <a:rPr lang="en-US" sz="5100"/>
              <a:t>SURFACE MANAGEMENT AND CREATION</a:t>
            </a:r>
          </a:p>
        </p:txBody>
      </p:sp>
      <p:sp>
        <p:nvSpPr>
          <p:cNvPr id="33" name="Content Placeholder 32">
            <a:extLst>
              <a:ext uri="{FF2B5EF4-FFF2-40B4-BE49-F238E27FC236}">
                <a16:creationId xmlns:a16="http://schemas.microsoft.com/office/drawing/2014/main" id="{D9770280-F584-A9A1-98F8-4645ED15A525}"/>
              </a:ext>
            </a:extLst>
          </p:cNvPr>
          <p:cNvSpPr>
            <a:spLocks noGrp="1"/>
          </p:cNvSpPr>
          <p:nvPr>
            <p:ph idx="1"/>
          </p:nvPr>
        </p:nvSpPr>
        <p:spPr>
          <a:xfrm>
            <a:off x="796868" y="3429000"/>
            <a:ext cx="4500737" cy="3264408"/>
          </a:xfrm>
        </p:spPr>
        <p:txBody>
          <a:bodyPr anchor="t">
            <a:normAutofit/>
          </a:bodyPr>
          <a:lstStyle/>
          <a:p>
            <a:r>
              <a:rPr lang="en-US" sz="1800" dirty="0">
                <a:solidFill>
                  <a:schemeClr val="bg1"/>
                </a:solidFill>
              </a:rPr>
              <a:t>Blocks and the Player are more than just images. An extensive process of surface creation has been implemented to ensure the display adapts to any screen size, avoiding the distortion that comes with stretching or compressing images.</a:t>
            </a:r>
          </a:p>
        </p:txBody>
      </p:sp>
      <p:pic>
        <p:nvPicPr>
          <p:cNvPr id="10" name="Marcador de contenido 9" descr="Interfaz de usuario gráfica, Aplicación&#10;&#10;Descripción generada automáticamente">
            <a:extLst>
              <a:ext uri="{FF2B5EF4-FFF2-40B4-BE49-F238E27FC236}">
                <a16:creationId xmlns:a16="http://schemas.microsoft.com/office/drawing/2014/main" id="{E2B2FFCC-C075-624B-3855-44ECCCD5B54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50296" y="639233"/>
            <a:ext cx="2578070" cy="2547452"/>
          </a:xfrm>
          <a:prstGeom prst="rect">
            <a:avLst/>
          </a:prstGeom>
        </p:spPr>
      </p:pic>
      <p:pic>
        <p:nvPicPr>
          <p:cNvPr id="7" name="Marcador de contenido 6" descr="Texto&#10;&#10;Descripción generada automáticamente">
            <a:extLst>
              <a:ext uri="{FF2B5EF4-FFF2-40B4-BE49-F238E27FC236}">
                <a16:creationId xmlns:a16="http://schemas.microsoft.com/office/drawing/2014/main" id="{0CAD7765-E0C3-5E8C-0023-8F15DB780B3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58151" y="3671314"/>
            <a:ext cx="2762361" cy="2547453"/>
          </a:xfrm>
          <a:prstGeom prst="rect">
            <a:avLst/>
          </a:prstGeom>
        </p:spPr>
      </p:pic>
    </p:spTree>
    <p:extLst>
      <p:ext uri="{BB962C8B-B14F-4D97-AF65-F5344CB8AC3E}">
        <p14:creationId xmlns:p14="http://schemas.microsoft.com/office/powerpoint/2010/main" val="4471988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6BC377B7-18F1-42AD-A1DD-E1D6A5B27CE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Marcador de contenido 4" descr="Texto&#10;&#10;Descripción generada automáticamente">
            <a:extLst>
              <a:ext uri="{FF2B5EF4-FFF2-40B4-BE49-F238E27FC236}">
                <a16:creationId xmlns:a16="http://schemas.microsoft.com/office/drawing/2014/main" id="{970B6793-34EC-DAE5-100A-EB471483CDA8}"/>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029529" y="643467"/>
            <a:ext cx="8132942" cy="5571066"/>
          </a:xfrm>
          <a:prstGeom prst="rect">
            <a:avLst/>
          </a:prstGeom>
        </p:spPr>
      </p:pic>
    </p:spTree>
    <p:extLst>
      <p:ext uri="{BB962C8B-B14F-4D97-AF65-F5344CB8AC3E}">
        <p14:creationId xmlns:p14="http://schemas.microsoft.com/office/powerpoint/2010/main" val="33957649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17">
            <a:extLst>
              <a:ext uri="{FF2B5EF4-FFF2-40B4-BE49-F238E27FC236}">
                <a16:creationId xmlns:a16="http://schemas.microsoft.com/office/drawing/2014/main" id="{EB6D1D7F-141C-4D8E-BFBA-D95B68E163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4" y="0"/>
            <a:ext cx="12190476"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4" name="Rectangle 19">
            <a:extLst>
              <a:ext uri="{FF2B5EF4-FFF2-40B4-BE49-F238E27FC236}">
                <a16:creationId xmlns:a16="http://schemas.microsoft.com/office/drawing/2014/main" id="{558DA214-7FDA-4C9D-A7CF-9AD725E290E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09447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A77F89CE-BF52-4AF5-8B0B-7E9693734E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094474"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A21AFC58-FEF3-088D-DFE9-DDD6337A9F38}"/>
              </a:ext>
            </a:extLst>
          </p:cNvPr>
          <p:cNvSpPr>
            <a:spLocks noGrp="1"/>
          </p:cNvSpPr>
          <p:nvPr>
            <p:ph type="title"/>
          </p:nvPr>
        </p:nvSpPr>
        <p:spPr>
          <a:xfrm>
            <a:off x="960438" y="639232"/>
            <a:ext cx="4500737" cy="2099940"/>
          </a:xfrm>
        </p:spPr>
        <p:txBody>
          <a:bodyPr>
            <a:normAutofit/>
          </a:bodyPr>
          <a:lstStyle/>
          <a:p>
            <a:r>
              <a:rPr lang="en-US" sz="5600"/>
              <a:t>RESOURCE MANAGEMENT</a:t>
            </a:r>
          </a:p>
        </p:txBody>
      </p:sp>
      <p:pic>
        <p:nvPicPr>
          <p:cNvPr id="13" name="Marcador de contenido 12" descr="Imagen que contiene Icono&#10;&#10;Descripción generada automáticamente">
            <a:extLst>
              <a:ext uri="{FF2B5EF4-FFF2-40B4-BE49-F238E27FC236}">
                <a16:creationId xmlns:a16="http://schemas.microsoft.com/office/drawing/2014/main" id="{7FAAAEFB-32EF-65D9-A06D-62FF15D56E78}"/>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379026" y="452419"/>
            <a:ext cx="1235640" cy="1267014"/>
          </a:xfrm>
        </p:spPr>
      </p:pic>
      <p:pic>
        <p:nvPicPr>
          <p:cNvPr id="5" name="Marcador de contenido 4" descr="La cara de un hombre&#10;&#10;Descripción generada automáticamente">
            <a:extLst>
              <a:ext uri="{FF2B5EF4-FFF2-40B4-BE49-F238E27FC236}">
                <a16:creationId xmlns:a16="http://schemas.microsoft.com/office/drawing/2014/main" id="{02AEB84C-E011-CBCE-A3BB-F68211BEABB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44021" y="452418"/>
            <a:ext cx="1235640" cy="1307555"/>
          </a:xfrm>
          <a:prstGeom prst="rect">
            <a:avLst/>
          </a:prstGeom>
        </p:spPr>
      </p:pic>
      <p:pic>
        <p:nvPicPr>
          <p:cNvPr id="9" name="Imagen 8" descr="Imagen que contiene Gráfico&#10;&#10;Descripción generada automáticamente">
            <a:extLst>
              <a:ext uri="{FF2B5EF4-FFF2-40B4-BE49-F238E27FC236}">
                <a16:creationId xmlns:a16="http://schemas.microsoft.com/office/drawing/2014/main" id="{204B7F50-BC2A-564B-83A0-1AAB3038432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214032" y="452418"/>
            <a:ext cx="1484996" cy="1267014"/>
          </a:xfrm>
          <a:prstGeom prst="rect">
            <a:avLst/>
          </a:prstGeom>
        </p:spPr>
      </p:pic>
      <p:pic>
        <p:nvPicPr>
          <p:cNvPr id="7" name="Imagen 6" descr="Texto&#10;&#10;Descripción generada automáticamente">
            <a:extLst>
              <a:ext uri="{FF2B5EF4-FFF2-40B4-BE49-F238E27FC236}">
                <a16:creationId xmlns:a16="http://schemas.microsoft.com/office/drawing/2014/main" id="{1387EA66-0D86-BB27-9CE1-8D6612E4804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567996" y="1983485"/>
            <a:ext cx="3150481" cy="1984802"/>
          </a:xfrm>
          <a:prstGeom prst="rect">
            <a:avLst/>
          </a:prstGeom>
        </p:spPr>
      </p:pic>
      <p:pic>
        <p:nvPicPr>
          <p:cNvPr id="11" name="Imagen 10" descr="Interfaz de usuario gráfica, Aplicación&#10;&#10;Descripción generada automáticamente">
            <a:extLst>
              <a:ext uri="{FF2B5EF4-FFF2-40B4-BE49-F238E27FC236}">
                <a16:creationId xmlns:a16="http://schemas.microsoft.com/office/drawing/2014/main" id="{34E2CF76-3D58-BED3-7145-62FAD5E451B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161841" y="4360607"/>
            <a:ext cx="4267934" cy="2497393"/>
          </a:xfrm>
          <a:prstGeom prst="rect">
            <a:avLst/>
          </a:prstGeom>
        </p:spPr>
      </p:pic>
      <p:sp>
        <p:nvSpPr>
          <p:cNvPr id="14" name="CuadroTexto 13">
            <a:extLst>
              <a:ext uri="{FF2B5EF4-FFF2-40B4-BE49-F238E27FC236}">
                <a16:creationId xmlns:a16="http://schemas.microsoft.com/office/drawing/2014/main" id="{F3A154DC-E330-4784-B969-198A9F474259}"/>
              </a:ext>
            </a:extLst>
          </p:cNvPr>
          <p:cNvSpPr txBox="1"/>
          <p:nvPr/>
        </p:nvSpPr>
        <p:spPr>
          <a:xfrm>
            <a:off x="960438" y="2992262"/>
            <a:ext cx="3814916" cy="2862322"/>
          </a:xfrm>
          <a:prstGeom prst="rect">
            <a:avLst/>
          </a:prstGeom>
          <a:noFill/>
        </p:spPr>
        <p:txBody>
          <a:bodyPr wrap="square" rtlCol="0">
            <a:spAutoFit/>
          </a:bodyPr>
          <a:lstStyle/>
          <a:p>
            <a:r>
              <a:rPr lang="en-US" dirty="0">
                <a:solidFill>
                  <a:schemeClr val="bg1"/>
                </a:solidFill>
              </a:rPr>
              <a:t>The </a:t>
            </a:r>
            <a:r>
              <a:rPr lang="en-US" dirty="0" err="1">
                <a:solidFill>
                  <a:schemeClr val="bg1"/>
                </a:solidFill>
              </a:rPr>
              <a:t>Pygame</a:t>
            </a:r>
            <a:r>
              <a:rPr lang="en-US" dirty="0">
                <a:solidFill>
                  <a:schemeClr val="bg1"/>
                </a:solidFill>
              </a:rPr>
              <a:t> library makes it easy to use images and sounds by assigning them to objects or events, such as receiving an upgrade or hitting the ball.</a:t>
            </a:r>
          </a:p>
          <a:p>
            <a:endParaRPr lang="en-US" dirty="0">
              <a:solidFill>
                <a:schemeClr val="bg1"/>
              </a:solidFill>
            </a:endParaRPr>
          </a:p>
          <a:p>
            <a:r>
              <a:rPr lang="en-US" dirty="0">
                <a:solidFill>
                  <a:schemeClr val="bg1"/>
                </a:solidFill>
              </a:rPr>
              <a:t> This enabled us to create a more dynamic and attractive game with features like custom ball skins and a retro game over screen.</a:t>
            </a:r>
          </a:p>
        </p:txBody>
      </p:sp>
    </p:spTree>
    <p:extLst>
      <p:ext uri="{BB962C8B-B14F-4D97-AF65-F5344CB8AC3E}">
        <p14:creationId xmlns:p14="http://schemas.microsoft.com/office/powerpoint/2010/main" val="35675905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6BC377B7-18F1-42AD-A1DD-E1D6A5B27CE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Marcador de contenido 4" descr="Texto&#10;&#10;Descripción generada automáticamente">
            <a:extLst>
              <a:ext uri="{FF2B5EF4-FFF2-40B4-BE49-F238E27FC236}">
                <a16:creationId xmlns:a16="http://schemas.microsoft.com/office/drawing/2014/main" id="{7D9E209E-45C9-DB50-054B-7E47300A6653}"/>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130829" y="643467"/>
            <a:ext cx="7930341" cy="5571066"/>
          </a:xfrm>
          <a:prstGeom prst="rect">
            <a:avLst/>
          </a:prstGeom>
        </p:spPr>
      </p:pic>
    </p:spTree>
    <p:extLst>
      <p:ext uri="{BB962C8B-B14F-4D97-AF65-F5344CB8AC3E}">
        <p14:creationId xmlns:p14="http://schemas.microsoft.com/office/powerpoint/2010/main" val="1743072692"/>
      </p:ext>
    </p:extLst>
  </p:cSld>
  <p:clrMapOvr>
    <a:masterClrMapping/>
  </p:clrMapOvr>
</p:sld>
</file>

<file path=ppt/theme/theme1.xml><?xml version="1.0" encoding="utf-8"?>
<a:theme xmlns:a="http://schemas.openxmlformats.org/drawingml/2006/main" name="JuxtaposeVTI">
  <a:themeElements>
    <a:clrScheme name="AnalogousFromDarkSeedLeftStep">
      <a:dk1>
        <a:srgbClr val="000000"/>
      </a:dk1>
      <a:lt1>
        <a:srgbClr val="FFFFFF"/>
      </a:lt1>
      <a:dk2>
        <a:srgbClr val="1C311C"/>
      </a:dk2>
      <a:lt2>
        <a:srgbClr val="F0F3F2"/>
      </a:lt2>
      <a:accent1>
        <a:srgbClr val="E32D6A"/>
      </a:accent1>
      <a:accent2>
        <a:srgbClr val="D11BA4"/>
      </a:accent2>
      <a:accent3>
        <a:srgbClr val="C42DE3"/>
      </a:accent3>
      <a:accent4>
        <a:srgbClr val="722CD4"/>
      </a:accent4>
      <a:accent5>
        <a:srgbClr val="2D2DE3"/>
      </a:accent5>
      <a:accent6>
        <a:srgbClr val="1B67D1"/>
      </a:accent6>
      <a:hlink>
        <a:srgbClr val="543FBF"/>
      </a:hlink>
      <a:folHlink>
        <a:srgbClr val="7F7F7F"/>
      </a:folHlink>
    </a:clrScheme>
    <a:fontScheme name="Custom 167">
      <a:majorFont>
        <a:latin typeface="Franklin Gothic Demi Cond"/>
        <a:ea typeface=""/>
        <a:cs typeface=""/>
      </a:majorFont>
      <a:minorFont>
        <a:latin typeface="Franklin Gothic Medium"/>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JuxtaposeVTI" id="{FBDCC3B4-6EA8-442A-B697-43C068E31FE3}" vid="{090F2E09-E4E2-4F71-A70E-279F5A0D9E0A}"/>
    </a:ext>
  </a:extLst>
</a:theme>
</file>

<file path=docProps/app.xml><?xml version="1.0" encoding="utf-8"?>
<Properties xmlns="http://schemas.openxmlformats.org/officeDocument/2006/extended-properties" xmlns:vt="http://schemas.openxmlformats.org/officeDocument/2006/docPropsVTypes">
  <TotalTime>127</TotalTime>
  <Words>485</Words>
  <Application>Microsoft Office PowerPoint</Application>
  <PresentationFormat>Panorámica</PresentationFormat>
  <Paragraphs>36</Paragraphs>
  <Slides>13</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13</vt:i4>
      </vt:variant>
    </vt:vector>
  </HeadingPairs>
  <TitlesOfParts>
    <vt:vector size="18" baseType="lpstr">
      <vt:lpstr>Arial</vt:lpstr>
      <vt:lpstr>Franklin Gothic Demi Cond</vt:lpstr>
      <vt:lpstr>Franklin Gothic Medium</vt:lpstr>
      <vt:lpstr>Wingdings</vt:lpstr>
      <vt:lpstr>JuxtaposeVTI</vt:lpstr>
      <vt:lpstr>BREAKOUT GAME  </vt:lpstr>
      <vt:lpstr>Index</vt:lpstr>
      <vt:lpstr>Pygame library</vt:lpstr>
      <vt:lpstr>Collision handling</vt:lpstr>
      <vt:lpstr>COLLISION HANDLING</vt:lpstr>
      <vt:lpstr>SURFACE MANAGEMENT AND CREATION</vt:lpstr>
      <vt:lpstr>Presentación de PowerPoint</vt:lpstr>
      <vt:lpstr>RESOURCE MANAGEMENT</vt:lpstr>
      <vt:lpstr>Presentación de PowerPoint</vt:lpstr>
      <vt:lpstr>Time and updates management</vt:lpstr>
      <vt:lpstr>Code structure management</vt:lpstr>
      <vt:lpstr>Object-oriented programming</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Miguel Dominguez Baz</dc:creator>
  <cp:lastModifiedBy>Miguel Dominguez Baz</cp:lastModifiedBy>
  <cp:revision>2</cp:revision>
  <dcterms:created xsi:type="dcterms:W3CDTF">2024-06-12T08:49:22Z</dcterms:created>
  <dcterms:modified xsi:type="dcterms:W3CDTF">2024-06-12T10:57:04Z</dcterms:modified>
</cp:coreProperties>
</file>