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2e53a00b4d2_0_1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2e53a00b4d2_0_1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2e53a00b4d2_0_20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2e53a00b4d2_0_2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2e53a00b4d2_0_19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2e53a00b4d2_0_1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2e53a00b4d2_0_1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2e53a00b4d2_0_1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2e53a00b4d2_0_20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2e53a00b4d2_0_2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2e53a00b4d2_0_1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2e53a00b4d2_0_1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2e53a00b4d2_0_1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2e53a00b4d2_0_1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2e53a00b4d2_0_1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2e53a00b4d2_0_1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2e53a00b4d2_0_1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" name="Google Shape;155;g2e53a00b4d2_0_1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2e53a00b4d2_0_10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2e53a00b4d2_0_1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e53a00b4d2_0_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2e53a00b4d2_0_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2e53a00b4d2_0_1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2e53a00b4d2_0_1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2e53a00b4d2_0_1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2e53a00b4d2_0_1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2e546819194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g2e546819194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2e53a00b4d2_0_8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2e53a00b4d2_0_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2e53a00b4d2_0_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2e53a00b4d2_0_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e53a00b4d2_0_9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e53a00b4d2_0_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2e53a00b4d2_0_1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2e53a00b4d2_0_1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2e53a00b4d2_0_10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2e53a00b4d2_0_1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2e53a00b4d2_0_1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2e53a00b4d2_0_1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2e53a00b4d2_0_1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2e53a00b4d2_0_1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1316850"/>
            <a:ext cx="8520600" cy="205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/>
              <a:t>Markdown</a:t>
            </a:r>
            <a:endParaRPr sz="6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/>
              <a:t>Converter</a:t>
            </a:r>
            <a:endParaRPr sz="6000"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3932400"/>
            <a:ext cx="8520600" cy="79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</a:t>
            </a:r>
            <a:r>
              <a:rPr lang="en"/>
              <a:t>y</a:t>
            </a:r>
            <a:r>
              <a:rPr lang="en"/>
              <a:t> </a:t>
            </a:r>
            <a:r>
              <a:rPr lang="en"/>
              <a:t>Mehmet Fatih SARAÇ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2"/>
          <p:cNvSpPr txBox="1"/>
          <p:nvPr/>
        </p:nvSpPr>
        <p:spPr>
          <a:xfrm>
            <a:off x="890700" y="1485825"/>
            <a:ext cx="7362600" cy="328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6A9955"/>
                </a:solidFill>
                <a:latin typeface="Consolas"/>
                <a:ea typeface="Consolas"/>
                <a:cs typeface="Consolas"/>
                <a:sym typeface="Consolas"/>
              </a:rPr>
              <a:t># Convert to paragraph</a:t>
            </a:r>
            <a:endParaRPr sz="2000">
              <a:solidFill>
                <a:srgbClr val="6A9955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content</a:t>
            </a:r>
            <a:r>
              <a:rPr lang="en" sz="20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2000">
                <a:solidFill>
                  <a:srgbClr val="D4D4D4"/>
                </a:solidFill>
                <a:latin typeface="Consolas"/>
                <a:ea typeface="Consolas"/>
                <a:cs typeface="Consolas"/>
                <a:sym typeface="Consolas"/>
              </a:rPr>
              <a:t>=</a:t>
            </a:r>
            <a:r>
              <a:rPr lang="en" sz="20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2000">
                <a:solidFill>
                  <a:srgbClr val="4EC9B0"/>
                </a:solidFill>
                <a:latin typeface="Consolas"/>
                <a:ea typeface="Consolas"/>
                <a:cs typeface="Consolas"/>
                <a:sym typeface="Consolas"/>
              </a:rPr>
              <a:t>re</a:t>
            </a:r>
            <a:r>
              <a:rPr lang="en" sz="20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.</a:t>
            </a:r>
            <a:r>
              <a:rPr lang="en" sz="2000">
                <a:solidFill>
                  <a:srgbClr val="DCDCAA"/>
                </a:solidFill>
                <a:latin typeface="Consolas"/>
                <a:ea typeface="Consolas"/>
                <a:cs typeface="Consolas"/>
                <a:sym typeface="Consolas"/>
              </a:rPr>
              <a:t>sub</a:t>
            </a:r>
            <a:r>
              <a:rPr lang="en" sz="20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endParaRPr sz="2000">
              <a:solidFill>
                <a:srgbClr val="CCCCCC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569CD6"/>
                </a:solidFill>
                <a:latin typeface="Consolas"/>
                <a:ea typeface="Consolas"/>
                <a:cs typeface="Consolas"/>
                <a:sym typeface="Consolas"/>
              </a:rPr>
              <a:t>    r</a:t>
            </a:r>
            <a:r>
              <a:rPr lang="en" sz="2000">
                <a:solidFill>
                  <a:srgbClr val="D16969"/>
                </a:solidFill>
                <a:latin typeface="Consolas"/>
                <a:ea typeface="Consolas"/>
                <a:cs typeface="Consolas"/>
                <a:sym typeface="Consolas"/>
              </a:rPr>
              <a:t>"^</a:t>
            </a:r>
            <a:r>
              <a:rPr lang="en" sz="2000">
                <a:solidFill>
                  <a:srgbClr val="CE9178"/>
                </a:solidFill>
                <a:latin typeface="Consolas"/>
                <a:ea typeface="Consolas"/>
                <a:cs typeface="Consolas"/>
                <a:sym typeface="Consolas"/>
              </a:rPr>
              <a:t>([^</a:t>
            </a:r>
            <a:r>
              <a:rPr lang="en" sz="2000">
                <a:solidFill>
                  <a:srgbClr val="D16969"/>
                </a:solidFill>
                <a:latin typeface="Consolas"/>
                <a:ea typeface="Consolas"/>
                <a:cs typeface="Consolas"/>
                <a:sym typeface="Consolas"/>
              </a:rPr>
              <a:t>#!*_</a:t>
            </a:r>
            <a:r>
              <a:rPr lang="en" sz="2000">
                <a:solidFill>
                  <a:srgbClr val="D7BA7D"/>
                </a:solidFill>
                <a:latin typeface="Consolas"/>
                <a:ea typeface="Consolas"/>
                <a:cs typeface="Consolas"/>
                <a:sym typeface="Consolas"/>
              </a:rPr>
              <a:t>\-</a:t>
            </a:r>
            <a:r>
              <a:rPr lang="en" sz="2000">
                <a:solidFill>
                  <a:srgbClr val="D16969"/>
                </a:solidFill>
                <a:latin typeface="Consolas"/>
                <a:ea typeface="Consolas"/>
                <a:cs typeface="Consolas"/>
                <a:sym typeface="Consolas"/>
              </a:rPr>
              <a:t>+</a:t>
            </a:r>
            <a:r>
              <a:rPr lang="en" sz="2000">
                <a:solidFill>
                  <a:srgbClr val="D7BA7D"/>
                </a:solidFill>
                <a:latin typeface="Consolas"/>
                <a:ea typeface="Consolas"/>
                <a:cs typeface="Consolas"/>
                <a:sym typeface="Consolas"/>
              </a:rPr>
              <a:t>\n</a:t>
            </a:r>
            <a:r>
              <a:rPr lang="en" sz="2000">
                <a:solidFill>
                  <a:srgbClr val="CE9178"/>
                </a:solidFill>
                <a:latin typeface="Consolas"/>
                <a:ea typeface="Consolas"/>
                <a:cs typeface="Consolas"/>
                <a:sym typeface="Consolas"/>
              </a:rPr>
              <a:t>]</a:t>
            </a:r>
            <a:r>
              <a:rPr lang="en" sz="2000">
                <a:solidFill>
                  <a:srgbClr val="D16969"/>
                </a:solidFill>
                <a:latin typeface="Consolas"/>
                <a:ea typeface="Consolas"/>
                <a:cs typeface="Consolas"/>
                <a:sym typeface="Consolas"/>
              </a:rPr>
              <a:t>.</a:t>
            </a:r>
            <a:r>
              <a:rPr lang="en" sz="2000">
                <a:solidFill>
                  <a:srgbClr val="D7BA7D"/>
                </a:solidFill>
                <a:latin typeface="Consolas"/>
                <a:ea typeface="Consolas"/>
                <a:cs typeface="Consolas"/>
                <a:sym typeface="Consolas"/>
              </a:rPr>
              <a:t>*</a:t>
            </a:r>
            <a:r>
              <a:rPr lang="en" sz="2000">
                <a:solidFill>
                  <a:srgbClr val="CE9178"/>
                </a:solidFill>
                <a:latin typeface="Consolas"/>
                <a:ea typeface="Consolas"/>
                <a:cs typeface="Consolas"/>
                <a:sym typeface="Consolas"/>
              </a:rPr>
              <a:t>)</a:t>
            </a:r>
            <a:r>
              <a:rPr lang="en" sz="2000">
                <a:solidFill>
                  <a:srgbClr val="D16969"/>
                </a:solidFill>
                <a:latin typeface="Consolas"/>
                <a:ea typeface="Consolas"/>
                <a:cs typeface="Consolas"/>
                <a:sym typeface="Consolas"/>
              </a:rPr>
              <a:t>$"</a:t>
            </a:r>
            <a:r>
              <a:rPr lang="en" sz="20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, </a:t>
            </a:r>
            <a:r>
              <a:rPr lang="en" sz="2000">
                <a:solidFill>
                  <a:srgbClr val="569CD6"/>
                </a:solidFill>
                <a:latin typeface="Consolas"/>
                <a:ea typeface="Consolas"/>
                <a:cs typeface="Consolas"/>
                <a:sym typeface="Consolas"/>
              </a:rPr>
              <a:t>r</a:t>
            </a:r>
            <a:r>
              <a:rPr lang="en" sz="2000">
                <a:solidFill>
                  <a:srgbClr val="D16969"/>
                </a:solidFill>
                <a:latin typeface="Consolas"/>
                <a:ea typeface="Consolas"/>
                <a:cs typeface="Consolas"/>
                <a:sym typeface="Consolas"/>
              </a:rPr>
              <a:t>"&lt;p&gt;</a:t>
            </a:r>
            <a:r>
              <a:rPr lang="en" sz="2000">
                <a:solidFill>
                  <a:srgbClr val="569CD6"/>
                </a:solidFill>
                <a:latin typeface="Consolas"/>
                <a:ea typeface="Consolas"/>
                <a:cs typeface="Consolas"/>
                <a:sym typeface="Consolas"/>
              </a:rPr>
              <a:t>\1</a:t>
            </a:r>
            <a:r>
              <a:rPr lang="en" sz="2000">
                <a:solidFill>
                  <a:srgbClr val="D16969"/>
                </a:solidFill>
                <a:latin typeface="Consolas"/>
                <a:ea typeface="Consolas"/>
                <a:cs typeface="Consolas"/>
                <a:sym typeface="Consolas"/>
              </a:rPr>
              <a:t>&lt;/p&gt;"</a:t>
            </a:r>
            <a:r>
              <a:rPr lang="en" sz="20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,</a:t>
            </a:r>
            <a:endParaRPr sz="2000">
              <a:solidFill>
                <a:srgbClr val="CCCCCC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   </a:t>
            </a:r>
            <a:r>
              <a:rPr lang="en" sz="20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content</a:t>
            </a:r>
            <a:r>
              <a:rPr lang="en" sz="20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,</a:t>
            </a:r>
            <a:endParaRPr sz="2000">
              <a:solidFill>
                <a:srgbClr val="CCCCCC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    flags</a:t>
            </a:r>
            <a:r>
              <a:rPr lang="en" sz="2000">
                <a:solidFill>
                  <a:srgbClr val="D4D4D4"/>
                </a:solidFill>
                <a:latin typeface="Consolas"/>
                <a:ea typeface="Consolas"/>
                <a:cs typeface="Consolas"/>
                <a:sym typeface="Consolas"/>
              </a:rPr>
              <a:t>=</a:t>
            </a:r>
            <a:r>
              <a:rPr lang="en" sz="2000">
                <a:solidFill>
                  <a:srgbClr val="4EC9B0"/>
                </a:solidFill>
                <a:latin typeface="Consolas"/>
                <a:ea typeface="Consolas"/>
                <a:cs typeface="Consolas"/>
                <a:sym typeface="Consolas"/>
              </a:rPr>
              <a:t>re</a:t>
            </a:r>
            <a:r>
              <a:rPr lang="en" sz="20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.</a:t>
            </a:r>
            <a:r>
              <a:rPr lang="en" sz="20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MULTILINE</a:t>
            </a:r>
            <a:endParaRPr sz="2000">
              <a:solidFill>
                <a:srgbClr val="9CDCFE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)</a:t>
            </a:r>
            <a:endParaRPr sz="2000">
              <a:solidFill>
                <a:srgbClr val="6A9955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110" name="Google Shape;110;p22"/>
          <p:cNvSpPr txBox="1"/>
          <p:nvPr/>
        </p:nvSpPr>
        <p:spPr>
          <a:xfrm>
            <a:off x="890700" y="820075"/>
            <a:ext cx="7362600" cy="654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569CD6"/>
                </a:solidFill>
                <a:latin typeface="Consolas"/>
                <a:ea typeface="Consolas"/>
                <a:cs typeface="Consolas"/>
                <a:sym typeface="Consolas"/>
              </a:rPr>
              <a:t>def</a:t>
            </a:r>
            <a:r>
              <a:rPr lang="en" sz="2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2200">
                <a:solidFill>
                  <a:srgbClr val="DCDCAA"/>
                </a:solidFill>
                <a:latin typeface="Consolas"/>
                <a:ea typeface="Consolas"/>
                <a:cs typeface="Consolas"/>
                <a:sym typeface="Consolas"/>
              </a:rPr>
              <a:t>convert_to_raw_html</a:t>
            </a:r>
            <a:r>
              <a:rPr lang="en" sz="2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" sz="22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content</a:t>
            </a:r>
            <a:r>
              <a:rPr lang="en" sz="2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)</a:t>
            </a:r>
            <a:r>
              <a:rPr lang="en" sz="2200">
                <a:solidFill>
                  <a:schemeClr val="dk1"/>
                </a:solidFill>
              </a:rPr>
              <a:t>, </a:t>
            </a:r>
            <a:r>
              <a:rPr i="1" lang="en" sz="2200">
                <a:solidFill>
                  <a:schemeClr val="dk1"/>
                </a:solidFill>
              </a:rPr>
              <a:t>explained</a:t>
            </a:r>
            <a:endParaRPr i="1" sz="22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3"/>
          <p:cNvSpPr txBox="1"/>
          <p:nvPr/>
        </p:nvSpPr>
        <p:spPr>
          <a:xfrm>
            <a:off x="890700" y="1485825"/>
            <a:ext cx="7362600" cy="328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D16969"/>
                </a:solidFill>
                <a:latin typeface="Consolas"/>
                <a:ea typeface="Consolas"/>
                <a:cs typeface="Consolas"/>
                <a:sym typeface="Consolas"/>
              </a:rPr>
              <a:t>^</a:t>
            </a:r>
            <a:r>
              <a:rPr lang="en" sz="1800">
                <a:solidFill>
                  <a:schemeClr val="dk1"/>
                </a:solidFill>
              </a:rPr>
              <a:t>: </a:t>
            </a:r>
            <a:r>
              <a:rPr lang="en" sz="1800">
                <a:solidFill>
                  <a:schemeClr val="dk1"/>
                </a:solidFill>
              </a:rPr>
              <a:t>A</a:t>
            </a:r>
            <a:r>
              <a:rPr lang="en" sz="1800">
                <a:solidFill>
                  <a:schemeClr val="dk1"/>
                </a:solidFill>
              </a:rPr>
              <a:t>sserts the position at the start of a line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CE9178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" sz="1800">
                <a:solidFill>
                  <a:schemeClr val="dk1"/>
                </a:solidFill>
              </a:rPr>
              <a:t>: </a:t>
            </a:r>
            <a:r>
              <a:rPr lang="en" sz="1800">
                <a:solidFill>
                  <a:schemeClr val="dk1"/>
                </a:solidFill>
              </a:rPr>
              <a:t>S</a:t>
            </a:r>
            <a:r>
              <a:rPr lang="en" sz="1800">
                <a:solidFill>
                  <a:schemeClr val="dk1"/>
                </a:solidFill>
              </a:rPr>
              <a:t>tart of a capturing group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CE9178"/>
                </a:solidFill>
                <a:latin typeface="Consolas"/>
                <a:ea typeface="Consolas"/>
                <a:cs typeface="Consolas"/>
                <a:sym typeface="Consolas"/>
              </a:rPr>
              <a:t>[^</a:t>
            </a:r>
            <a:r>
              <a:rPr lang="en" sz="1800">
                <a:solidFill>
                  <a:srgbClr val="D16969"/>
                </a:solidFill>
                <a:latin typeface="Consolas"/>
                <a:ea typeface="Consolas"/>
                <a:cs typeface="Consolas"/>
                <a:sym typeface="Consolas"/>
              </a:rPr>
              <a:t>#!*_</a:t>
            </a:r>
            <a:r>
              <a:rPr lang="en" sz="1800">
                <a:solidFill>
                  <a:srgbClr val="D7BA7D"/>
                </a:solidFill>
                <a:latin typeface="Consolas"/>
                <a:ea typeface="Consolas"/>
                <a:cs typeface="Consolas"/>
                <a:sym typeface="Consolas"/>
              </a:rPr>
              <a:t>\-</a:t>
            </a:r>
            <a:r>
              <a:rPr lang="en" sz="1800">
                <a:solidFill>
                  <a:srgbClr val="D16969"/>
                </a:solidFill>
                <a:latin typeface="Consolas"/>
                <a:ea typeface="Consolas"/>
                <a:cs typeface="Consolas"/>
                <a:sym typeface="Consolas"/>
              </a:rPr>
              <a:t>+</a:t>
            </a:r>
            <a:r>
              <a:rPr lang="en" sz="1800">
                <a:solidFill>
                  <a:srgbClr val="D7BA7D"/>
                </a:solidFill>
                <a:latin typeface="Consolas"/>
                <a:ea typeface="Consolas"/>
                <a:cs typeface="Consolas"/>
                <a:sym typeface="Consolas"/>
              </a:rPr>
              <a:t>\n</a:t>
            </a:r>
            <a:r>
              <a:rPr lang="en" sz="1800">
                <a:solidFill>
                  <a:srgbClr val="CE9178"/>
                </a:solidFill>
                <a:latin typeface="Consolas"/>
                <a:ea typeface="Consolas"/>
                <a:cs typeface="Consolas"/>
                <a:sym typeface="Consolas"/>
              </a:rPr>
              <a:t>]</a:t>
            </a:r>
            <a:r>
              <a:rPr lang="en" sz="1800">
                <a:solidFill>
                  <a:schemeClr val="dk1"/>
                </a:solidFill>
              </a:rPr>
              <a:t>: A negated character class. It matches any character that is not </a:t>
            </a:r>
            <a:r>
              <a:rPr lang="en" sz="18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#</a:t>
            </a:r>
            <a:r>
              <a:rPr lang="en" sz="1800">
                <a:solidFill>
                  <a:schemeClr val="dk1"/>
                </a:solidFill>
              </a:rPr>
              <a:t>, </a:t>
            </a:r>
            <a:r>
              <a:rPr lang="en" sz="18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!</a:t>
            </a:r>
            <a:r>
              <a:rPr lang="en" sz="1800">
                <a:solidFill>
                  <a:schemeClr val="dk1"/>
                </a:solidFill>
              </a:rPr>
              <a:t>, </a:t>
            </a:r>
            <a:r>
              <a:rPr lang="en" sz="18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*</a:t>
            </a:r>
            <a:r>
              <a:rPr lang="en" sz="1800">
                <a:solidFill>
                  <a:schemeClr val="dk1"/>
                </a:solidFill>
              </a:rPr>
              <a:t>, </a:t>
            </a:r>
            <a:r>
              <a:rPr lang="en" sz="18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_</a:t>
            </a:r>
            <a:r>
              <a:rPr lang="en" sz="1800">
                <a:solidFill>
                  <a:schemeClr val="dk1"/>
                </a:solidFill>
              </a:rPr>
              <a:t>, </a:t>
            </a:r>
            <a:r>
              <a:rPr lang="en" sz="18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-</a:t>
            </a:r>
            <a:r>
              <a:rPr lang="en" sz="1800">
                <a:solidFill>
                  <a:schemeClr val="dk1"/>
                </a:solidFill>
              </a:rPr>
              <a:t>, </a:t>
            </a:r>
            <a:r>
              <a:rPr lang="en" sz="18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+</a:t>
            </a:r>
            <a:r>
              <a:rPr lang="en" sz="1800">
                <a:solidFill>
                  <a:schemeClr val="dk1"/>
                </a:solidFill>
              </a:rPr>
              <a:t>, or a newline (</a:t>
            </a:r>
            <a:r>
              <a:rPr lang="en" sz="1800">
                <a:solidFill>
                  <a:schemeClr val="dk1"/>
                </a:solidFill>
                <a:latin typeface="Consolas"/>
                <a:ea typeface="Consolas"/>
                <a:cs typeface="Consolas"/>
                <a:sym typeface="Consolas"/>
              </a:rPr>
              <a:t>\n</a:t>
            </a:r>
            <a:r>
              <a:rPr lang="en" sz="1800">
                <a:solidFill>
                  <a:schemeClr val="dk1"/>
                </a:solidFill>
              </a:rPr>
              <a:t>)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D16969"/>
                </a:solidFill>
                <a:latin typeface="Consolas"/>
                <a:ea typeface="Consolas"/>
                <a:cs typeface="Consolas"/>
                <a:sym typeface="Consolas"/>
              </a:rPr>
              <a:t>.</a:t>
            </a:r>
            <a:r>
              <a:rPr lang="en" sz="1800">
                <a:solidFill>
                  <a:srgbClr val="D7BA7D"/>
                </a:solidFill>
                <a:latin typeface="Consolas"/>
                <a:ea typeface="Consolas"/>
                <a:cs typeface="Consolas"/>
                <a:sym typeface="Consolas"/>
              </a:rPr>
              <a:t>*</a:t>
            </a:r>
            <a:r>
              <a:rPr lang="en" sz="1800">
                <a:solidFill>
                  <a:schemeClr val="dk1"/>
                </a:solidFill>
              </a:rPr>
              <a:t>: Matches any character (except for a newline) zero or more times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CE9178"/>
                </a:solidFill>
                <a:latin typeface="Consolas"/>
                <a:ea typeface="Consolas"/>
                <a:cs typeface="Consolas"/>
                <a:sym typeface="Consolas"/>
              </a:rPr>
              <a:t>)</a:t>
            </a:r>
            <a:r>
              <a:rPr lang="en" sz="1800">
                <a:solidFill>
                  <a:schemeClr val="dk1"/>
                </a:solidFill>
              </a:rPr>
              <a:t>: End of the capturing group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D16969"/>
                </a:solidFill>
                <a:latin typeface="Consolas"/>
                <a:ea typeface="Consolas"/>
                <a:cs typeface="Consolas"/>
                <a:sym typeface="Consolas"/>
              </a:rPr>
              <a:t>$</a:t>
            </a:r>
            <a:r>
              <a:rPr lang="en" sz="1800">
                <a:solidFill>
                  <a:schemeClr val="dk1"/>
                </a:solidFill>
              </a:rPr>
              <a:t>: Asserts the position at the end of a line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116" name="Google Shape;116;p23"/>
          <p:cNvSpPr txBox="1"/>
          <p:nvPr/>
        </p:nvSpPr>
        <p:spPr>
          <a:xfrm>
            <a:off x="890700" y="820075"/>
            <a:ext cx="7362600" cy="654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dk1"/>
                </a:solidFill>
              </a:rPr>
              <a:t>Pattern Explanation: </a:t>
            </a:r>
            <a:r>
              <a:rPr lang="en" sz="2200">
                <a:solidFill>
                  <a:srgbClr val="569CD6"/>
                </a:solidFill>
                <a:latin typeface="Consolas"/>
                <a:ea typeface="Consolas"/>
                <a:cs typeface="Consolas"/>
                <a:sym typeface="Consolas"/>
              </a:rPr>
              <a:t>r</a:t>
            </a:r>
            <a:r>
              <a:rPr lang="en" sz="2200">
                <a:solidFill>
                  <a:srgbClr val="D16969"/>
                </a:solidFill>
                <a:latin typeface="Consolas"/>
                <a:ea typeface="Consolas"/>
                <a:cs typeface="Consolas"/>
                <a:sym typeface="Consolas"/>
              </a:rPr>
              <a:t>"^</a:t>
            </a:r>
            <a:r>
              <a:rPr lang="en" sz="2200">
                <a:solidFill>
                  <a:srgbClr val="CE9178"/>
                </a:solidFill>
                <a:latin typeface="Consolas"/>
                <a:ea typeface="Consolas"/>
                <a:cs typeface="Consolas"/>
                <a:sym typeface="Consolas"/>
              </a:rPr>
              <a:t>([^</a:t>
            </a:r>
            <a:r>
              <a:rPr lang="en" sz="2200">
                <a:solidFill>
                  <a:srgbClr val="D16969"/>
                </a:solidFill>
                <a:latin typeface="Consolas"/>
                <a:ea typeface="Consolas"/>
                <a:cs typeface="Consolas"/>
                <a:sym typeface="Consolas"/>
              </a:rPr>
              <a:t>#!*_</a:t>
            </a:r>
            <a:r>
              <a:rPr lang="en" sz="2200">
                <a:solidFill>
                  <a:srgbClr val="D7BA7D"/>
                </a:solidFill>
                <a:latin typeface="Consolas"/>
                <a:ea typeface="Consolas"/>
                <a:cs typeface="Consolas"/>
                <a:sym typeface="Consolas"/>
              </a:rPr>
              <a:t>\-</a:t>
            </a:r>
            <a:r>
              <a:rPr lang="en" sz="2200">
                <a:solidFill>
                  <a:srgbClr val="D16969"/>
                </a:solidFill>
                <a:latin typeface="Consolas"/>
                <a:ea typeface="Consolas"/>
                <a:cs typeface="Consolas"/>
                <a:sym typeface="Consolas"/>
              </a:rPr>
              <a:t>+</a:t>
            </a:r>
            <a:r>
              <a:rPr lang="en" sz="2200">
                <a:solidFill>
                  <a:srgbClr val="D7BA7D"/>
                </a:solidFill>
                <a:latin typeface="Consolas"/>
                <a:ea typeface="Consolas"/>
                <a:cs typeface="Consolas"/>
                <a:sym typeface="Consolas"/>
              </a:rPr>
              <a:t>\n</a:t>
            </a:r>
            <a:r>
              <a:rPr lang="en" sz="2200">
                <a:solidFill>
                  <a:srgbClr val="CE9178"/>
                </a:solidFill>
                <a:latin typeface="Consolas"/>
                <a:ea typeface="Consolas"/>
                <a:cs typeface="Consolas"/>
                <a:sym typeface="Consolas"/>
              </a:rPr>
              <a:t>]</a:t>
            </a:r>
            <a:r>
              <a:rPr lang="en" sz="2200">
                <a:solidFill>
                  <a:srgbClr val="D16969"/>
                </a:solidFill>
                <a:latin typeface="Consolas"/>
                <a:ea typeface="Consolas"/>
                <a:cs typeface="Consolas"/>
                <a:sym typeface="Consolas"/>
              </a:rPr>
              <a:t>.</a:t>
            </a:r>
            <a:r>
              <a:rPr lang="en" sz="2200">
                <a:solidFill>
                  <a:srgbClr val="D7BA7D"/>
                </a:solidFill>
                <a:latin typeface="Consolas"/>
                <a:ea typeface="Consolas"/>
                <a:cs typeface="Consolas"/>
                <a:sym typeface="Consolas"/>
              </a:rPr>
              <a:t>*</a:t>
            </a:r>
            <a:r>
              <a:rPr lang="en" sz="2200">
                <a:solidFill>
                  <a:srgbClr val="CE9178"/>
                </a:solidFill>
                <a:latin typeface="Consolas"/>
                <a:ea typeface="Consolas"/>
                <a:cs typeface="Consolas"/>
                <a:sym typeface="Consolas"/>
              </a:rPr>
              <a:t>)</a:t>
            </a:r>
            <a:r>
              <a:rPr lang="en" sz="2200">
                <a:solidFill>
                  <a:srgbClr val="D16969"/>
                </a:solidFill>
                <a:latin typeface="Consolas"/>
                <a:ea typeface="Consolas"/>
                <a:cs typeface="Consolas"/>
                <a:sym typeface="Consolas"/>
              </a:rPr>
              <a:t>$"</a:t>
            </a:r>
            <a:endParaRPr sz="22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4"/>
          <p:cNvSpPr txBox="1"/>
          <p:nvPr/>
        </p:nvSpPr>
        <p:spPr>
          <a:xfrm>
            <a:off x="1529850" y="1314000"/>
            <a:ext cx="6084300" cy="251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chemeClr val="dk1"/>
                </a:solidFill>
              </a:rPr>
              <a:t>f</a:t>
            </a:r>
            <a:r>
              <a:rPr lang="en" sz="3600">
                <a:solidFill>
                  <a:schemeClr val="dk1"/>
                </a:solidFill>
              </a:rPr>
              <a:t>oo                    &lt;p&gt;foo&lt;/p&gt;</a:t>
            </a:r>
            <a:endParaRPr sz="3600">
              <a:solidFill>
                <a:schemeClr val="dk1"/>
              </a:solidFill>
            </a:endParaRPr>
          </a:p>
        </p:txBody>
      </p:sp>
      <p:cxnSp>
        <p:nvCxnSpPr>
          <p:cNvPr id="122" name="Google Shape;122;p24"/>
          <p:cNvCxnSpPr/>
          <p:nvPr/>
        </p:nvCxnSpPr>
        <p:spPr>
          <a:xfrm>
            <a:off x="3239100" y="2571750"/>
            <a:ext cx="1104300" cy="0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5"/>
          <p:cNvSpPr txBox="1"/>
          <p:nvPr/>
        </p:nvSpPr>
        <p:spPr>
          <a:xfrm>
            <a:off x="890700" y="1485825"/>
            <a:ext cx="7362600" cy="328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6A9955"/>
                </a:solidFill>
                <a:latin typeface="Consolas"/>
                <a:ea typeface="Consolas"/>
                <a:cs typeface="Consolas"/>
                <a:sym typeface="Consolas"/>
              </a:rPr>
              <a:t># Convert to headings</a:t>
            </a:r>
            <a:endParaRPr>
              <a:solidFill>
                <a:srgbClr val="6A9955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content</a:t>
            </a:r>
            <a:r>
              <a:rPr lang="en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>
                <a:solidFill>
                  <a:srgbClr val="D4D4D4"/>
                </a:solidFill>
                <a:latin typeface="Consolas"/>
                <a:ea typeface="Consolas"/>
                <a:cs typeface="Consolas"/>
                <a:sym typeface="Consolas"/>
              </a:rPr>
              <a:t>=</a:t>
            </a:r>
            <a:r>
              <a:rPr lang="en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>
                <a:solidFill>
                  <a:srgbClr val="4EC9B0"/>
                </a:solidFill>
                <a:latin typeface="Consolas"/>
                <a:ea typeface="Consolas"/>
                <a:cs typeface="Consolas"/>
                <a:sym typeface="Consolas"/>
              </a:rPr>
              <a:t>re</a:t>
            </a:r>
            <a:r>
              <a:rPr lang="en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.</a:t>
            </a:r>
            <a:r>
              <a:rPr lang="en">
                <a:solidFill>
                  <a:srgbClr val="DCDCAA"/>
                </a:solidFill>
                <a:latin typeface="Consolas"/>
                <a:ea typeface="Consolas"/>
                <a:cs typeface="Consolas"/>
                <a:sym typeface="Consolas"/>
              </a:rPr>
              <a:t>sub</a:t>
            </a:r>
            <a:r>
              <a:rPr lang="en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endParaRPr>
              <a:solidFill>
                <a:srgbClr val="CCCCCC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   </a:t>
            </a:r>
            <a:r>
              <a:rPr lang="en">
                <a:solidFill>
                  <a:srgbClr val="569CD6"/>
                </a:solidFill>
                <a:latin typeface="Consolas"/>
                <a:ea typeface="Consolas"/>
                <a:cs typeface="Consolas"/>
                <a:sym typeface="Consolas"/>
              </a:rPr>
              <a:t>r</a:t>
            </a:r>
            <a:r>
              <a:rPr lang="en">
                <a:solidFill>
                  <a:srgbClr val="D16969"/>
                </a:solidFill>
                <a:latin typeface="Consolas"/>
                <a:ea typeface="Consolas"/>
                <a:cs typeface="Consolas"/>
                <a:sym typeface="Consolas"/>
              </a:rPr>
              <a:t>"^</a:t>
            </a:r>
            <a:r>
              <a:rPr lang="en">
                <a:solidFill>
                  <a:srgbClr val="CE9178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">
                <a:solidFill>
                  <a:srgbClr val="D16969"/>
                </a:solidFill>
                <a:latin typeface="Consolas"/>
                <a:ea typeface="Consolas"/>
                <a:cs typeface="Consolas"/>
                <a:sym typeface="Consolas"/>
              </a:rPr>
              <a:t>#</a:t>
            </a:r>
            <a:r>
              <a:rPr lang="en">
                <a:solidFill>
                  <a:srgbClr val="D7BA7D"/>
                </a:solidFill>
                <a:latin typeface="Consolas"/>
                <a:ea typeface="Consolas"/>
                <a:cs typeface="Consolas"/>
                <a:sym typeface="Consolas"/>
              </a:rPr>
              <a:t>{1,6}</a:t>
            </a:r>
            <a:r>
              <a:rPr lang="en">
                <a:solidFill>
                  <a:srgbClr val="CE9178"/>
                </a:solidFill>
                <a:latin typeface="Consolas"/>
                <a:ea typeface="Consolas"/>
                <a:cs typeface="Consolas"/>
                <a:sym typeface="Consolas"/>
              </a:rPr>
              <a:t>)</a:t>
            </a:r>
            <a:r>
              <a:rPr lang="en">
                <a:solidFill>
                  <a:srgbClr val="D16969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>
                <a:solidFill>
                  <a:srgbClr val="D7BA7D"/>
                </a:solidFill>
                <a:latin typeface="Consolas"/>
                <a:ea typeface="Consolas"/>
                <a:cs typeface="Consolas"/>
                <a:sym typeface="Consolas"/>
              </a:rPr>
              <a:t>+</a:t>
            </a:r>
            <a:r>
              <a:rPr lang="en">
                <a:solidFill>
                  <a:srgbClr val="CE9178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">
                <a:solidFill>
                  <a:srgbClr val="D16969"/>
                </a:solidFill>
                <a:latin typeface="Consolas"/>
                <a:ea typeface="Consolas"/>
                <a:cs typeface="Consolas"/>
                <a:sym typeface="Consolas"/>
              </a:rPr>
              <a:t>.</a:t>
            </a:r>
            <a:r>
              <a:rPr lang="en">
                <a:solidFill>
                  <a:srgbClr val="D7BA7D"/>
                </a:solidFill>
                <a:latin typeface="Consolas"/>
                <a:ea typeface="Consolas"/>
                <a:cs typeface="Consolas"/>
                <a:sym typeface="Consolas"/>
              </a:rPr>
              <a:t>*</a:t>
            </a:r>
            <a:r>
              <a:rPr lang="en">
                <a:solidFill>
                  <a:srgbClr val="CE9178"/>
                </a:solidFill>
                <a:latin typeface="Consolas"/>
                <a:ea typeface="Consolas"/>
                <a:cs typeface="Consolas"/>
                <a:sym typeface="Consolas"/>
              </a:rPr>
              <a:t>)</a:t>
            </a:r>
            <a:r>
              <a:rPr lang="en">
                <a:solidFill>
                  <a:srgbClr val="D16969"/>
                </a:solidFill>
                <a:latin typeface="Consolas"/>
                <a:ea typeface="Consolas"/>
                <a:cs typeface="Consolas"/>
                <a:sym typeface="Consolas"/>
              </a:rPr>
              <a:t>$"</a:t>
            </a:r>
            <a:r>
              <a:rPr lang="en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,</a:t>
            </a:r>
            <a:endParaRPr>
              <a:solidFill>
                <a:srgbClr val="CCCCCC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   </a:t>
            </a:r>
            <a:r>
              <a:rPr lang="en">
                <a:solidFill>
                  <a:srgbClr val="569CD6"/>
                </a:solidFill>
                <a:latin typeface="Consolas"/>
                <a:ea typeface="Consolas"/>
                <a:cs typeface="Consolas"/>
                <a:sym typeface="Consolas"/>
              </a:rPr>
              <a:t>lambda</a:t>
            </a:r>
            <a:r>
              <a:rPr lang="en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m</a:t>
            </a:r>
            <a:r>
              <a:rPr lang="en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: </a:t>
            </a:r>
            <a:r>
              <a:rPr lang="en">
                <a:solidFill>
                  <a:srgbClr val="569CD6"/>
                </a:solidFill>
                <a:latin typeface="Consolas"/>
                <a:ea typeface="Consolas"/>
                <a:cs typeface="Consolas"/>
                <a:sym typeface="Consolas"/>
              </a:rPr>
              <a:t>f</a:t>
            </a:r>
            <a:r>
              <a:rPr lang="en">
                <a:solidFill>
                  <a:srgbClr val="CE9178"/>
                </a:solidFill>
                <a:latin typeface="Consolas"/>
                <a:ea typeface="Consolas"/>
                <a:cs typeface="Consolas"/>
                <a:sym typeface="Consolas"/>
              </a:rPr>
              <a:t>"&lt;h</a:t>
            </a:r>
            <a:r>
              <a:rPr lang="en">
                <a:solidFill>
                  <a:srgbClr val="569CD6"/>
                </a:solidFill>
                <a:latin typeface="Consolas"/>
                <a:ea typeface="Consolas"/>
                <a:cs typeface="Consolas"/>
                <a:sym typeface="Consolas"/>
              </a:rPr>
              <a:t>{</a:t>
            </a:r>
            <a:r>
              <a:rPr lang="en">
                <a:solidFill>
                  <a:srgbClr val="DCDCAA"/>
                </a:solidFill>
                <a:latin typeface="Consolas"/>
                <a:ea typeface="Consolas"/>
                <a:cs typeface="Consolas"/>
                <a:sym typeface="Consolas"/>
              </a:rPr>
              <a:t>len</a:t>
            </a:r>
            <a:r>
              <a:rPr lang="en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m</a:t>
            </a:r>
            <a:r>
              <a:rPr lang="en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.</a:t>
            </a:r>
            <a:r>
              <a:rPr lang="en">
                <a:solidFill>
                  <a:srgbClr val="DCDCAA"/>
                </a:solidFill>
                <a:latin typeface="Consolas"/>
                <a:ea typeface="Consolas"/>
                <a:cs typeface="Consolas"/>
                <a:sym typeface="Consolas"/>
              </a:rPr>
              <a:t>group</a:t>
            </a:r>
            <a:r>
              <a:rPr lang="en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">
                <a:solidFill>
                  <a:srgbClr val="B5CEA8"/>
                </a:solidFill>
                <a:latin typeface="Consolas"/>
                <a:ea typeface="Consolas"/>
                <a:cs typeface="Consolas"/>
                <a:sym typeface="Consolas"/>
              </a:rPr>
              <a:t>1</a:t>
            </a:r>
            <a:r>
              <a:rPr lang="en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))</a:t>
            </a:r>
            <a:r>
              <a:rPr lang="en">
                <a:solidFill>
                  <a:srgbClr val="569CD6"/>
                </a:solidFill>
                <a:latin typeface="Consolas"/>
                <a:ea typeface="Consolas"/>
                <a:cs typeface="Consolas"/>
                <a:sym typeface="Consolas"/>
              </a:rPr>
              <a:t>}</a:t>
            </a:r>
            <a:r>
              <a:rPr lang="en">
                <a:solidFill>
                  <a:srgbClr val="CE9178"/>
                </a:solidFill>
                <a:latin typeface="Consolas"/>
                <a:ea typeface="Consolas"/>
                <a:cs typeface="Consolas"/>
                <a:sym typeface="Consolas"/>
              </a:rPr>
              <a:t>&gt;</a:t>
            </a:r>
            <a:r>
              <a:rPr lang="en">
                <a:solidFill>
                  <a:srgbClr val="569CD6"/>
                </a:solidFill>
                <a:latin typeface="Consolas"/>
                <a:ea typeface="Consolas"/>
                <a:cs typeface="Consolas"/>
                <a:sym typeface="Consolas"/>
              </a:rPr>
              <a:t>{</a:t>
            </a:r>
            <a:r>
              <a:rPr lang="en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m</a:t>
            </a:r>
            <a:r>
              <a:rPr lang="en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.</a:t>
            </a:r>
            <a:r>
              <a:rPr lang="en">
                <a:solidFill>
                  <a:srgbClr val="DCDCAA"/>
                </a:solidFill>
                <a:latin typeface="Consolas"/>
                <a:ea typeface="Consolas"/>
                <a:cs typeface="Consolas"/>
                <a:sym typeface="Consolas"/>
              </a:rPr>
              <a:t>group</a:t>
            </a:r>
            <a:r>
              <a:rPr lang="en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">
                <a:solidFill>
                  <a:srgbClr val="B5CEA8"/>
                </a:solidFill>
                <a:latin typeface="Consolas"/>
                <a:ea typeface="Consolas"/>
                <a:cs typeface="Consolas"/>
                <a:sym typeface="Consolas"/>
              </a:rPr>
              <a:t>2</a:t>
            </a:r>
            <a:r>
              <a:rPr lang="en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)</a:t>
            </a:r>
            <a:r>
              <a:rPr lang="en">
                <a:solidFill>
                  <a:srgbClr val="569CD6"/>
                </a:solidFill>
                <a:latin typeface="Consolas"/>
                <a:ea typeface="Consolas"/>
                <a:cs typeface="Consolas"/>
                <a:sym typeface="Consolas"/>
              </a:rPr>
              <a:t>}</a:t>
            </a:r>
            <a:r>
              <a:rPr lang="en">
                <a:solidFill>
                  <a:srgbClr val="CE9178"/>
                </a:solidFill>
                <a:latin typeface="Consolas"/>
                <a:ea typeface="Consolas"/>
                <a:cs typeface="Consolas"/>
                <a:sym typeface="Consolas"/>
              </a:rPr>
              <a:t>&lt;/h</a:t>
            </a:r>
            <a:r>
              <a:rPr lang="en">
                <a:solidFill>
                  <a:srgbClr val="569CD6"/>
                </a:solidFill>
                <a:latin typeface="Consolas"/>
                <a:ea typeface="Consolas"/>
                <a:cs typeface="Consolas"/>
                <a:sym typeface="Consolas"/>
              </a:rPr>
              <a:t>{</a:t>
            </a:r>
            <a:r>
              <a:rPr lang="en">
                <a:solidFill>
                  <a:srgbClr val="DCDCAA"/>
                </a:solidFill>
                <a:latin typeface="Consolas"/>
                <a:ea typeface="Consolas"/>
                <a:cs typeface="Consolas"/>
                <a:sym typeface="Consolas"/>
              </a:rPr>
              <a:t>len</a:t>
            </a:r>
            <a:r>
              <a:rPr lang="en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m</a:t>
            </a:r>
            <a:r>
              <a:rPr lang="en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.</a:t>
            </a:r>
            <a:r>
              <a:rPr lang="en">
                <a:solidFill>
                  <a:srgbClr val="DCDCAA"/>
                </a:solidFill>
                <a:latin typeface="Consolas"/>
                <a:ea typeface="Consolas"/>
                <a:cs typeface="Consolas"/>
                <a:sym typeface="Consolas"/>
              </a:rPr>
              <a:t>group</a:t>
            </a:r>
            <a:r>
              <a:rPr lang="en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">
                <a:solidFill>
                  <a:srgbClr val="B5CEA8"/>
                </a:solidFill>
                <a:latin typeface="Consolas"/>
                <a:ea typeface="Consolas"/>
                <a:cs typeface="Consolas"/>
                <a:sym typeface="Consolas"/>
              </a:rPr>
              <a:t>1</a:t>
            </a:r>
            <a:r>
              <a:rPr lang="en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))</a:t>
            </a:r>
            <a:r>
              <a:rPr lang="en">
                <a:solidFill>
                  <a:srgbClr val="569CD6"/>
                </a:solidFill>
                <a:latin typeface="Consolas"/>
                <a:ea typeface="Consolas"/>
                <a:cs typeface="Consolas"/>
                <a:sym typeface="Consolas"/>
              </a:rPr>
              <a:t>}</a:t>
            </a:r>
            <a:r>
              <a:rPr lang="en">
                <a:solidFill>
                  <a:srgbClr val="CE9178"/>
                </a:solidFill>
                <a:latin typeface="Consolas"/>
                <a:ea typeface="Consolas"/>
                <a:cs typeface="Consolas"/>
                <a:sym typeface="Consolas"/>
              </a:rPr>
              <a:t>&gt;"</a:t>
            </a:r>
            <a:r>
              <a:rPr lang="en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,</a:t>
            </a:r>
            <a:endParaRPr>
              <a:solidFill>
                <a:srgbClr val="CCCCCC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   </a:t>
            </a:r>
            <a:r>
              <a:rPr lang="en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content</a:t>
            </a:r>
            <a:r>
              <a:rPr lang="en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,</a:t>
            </a:r>
            <a:endParaRPr>
              <a:solidFill>
                <a:srgbClr val="CCCCCC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   </a:t>
            </a:r>
            <a:r>
              <a:rPr lang="en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flags</a:t>
            </a:r>
            <a:r>
              <a:rPr lang="en">
                <a:solidFill>
                  <a:srgbClr val="D4D4D4"/>
                </a:solidFill>
                <a:latin typeface="Consolas"/>
                <a:ea typeface="Consolas"/>
                <a:cs typeface="Consolas"/>
                <a:sym typeface="Consolas"/>
              </a:rPr>
              <a:t>=</a:t>
            </a:r>
            <a:r>
              <a:rPr lang="en">
                <a:solidFill>
                  <a:srgbClr val="4EC9B0"/>
                </a:solidFill>
                <a:latin typeface="Consolas"/>
                <a:ea typeface="Consolas"/>
                <a:cs typeface="Consolas"/>
                <a:sym typeface="Consolas"/>
              </a:rPr>
              <a:t>re</a:t>
            </a:r>
            <a:r>
              <a:rPr lang="en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.</a:t>
            </a:r>
            <a:r>
              <a:rPr lang="en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MULTILINE</a:t>
            </a:r>
            <a:endParaRPr>
              <a:solidFill>
                <a:srgbClr val="9CDCFE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)</a:t>
            </a:r>
            <a:endParaRPr>
              <a:solidFill>
                <a:srgbClr val="6A9955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128" name="Google Shape;128;p25"/>
          <p:cNvSpPr txBox="1"/>
          <p:nvPr/>
        </p:nvSpPr>
        <p:spPr>
          <a:xfrm>
            <a:off x="890700" y="820075"/>
            <a:ext cx="7362600" cy="654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569CD6"/>
                </a:solidFill>
                <a:latin typeface="Consolas"/>
                <a:ea typeface="Consolas"/>
                <a:cs typeface="Consolas"/>
                <a:sym typeface="Consolas"/>
              </a:rPr>
              <a:t>def</a:t>
            </a:r>
            <a:r>
              <a:rPr lang="en" sz="2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2200">
                <a:solidFill>
                  <a:srgbClr val="DCDCAA"/>
                </a:solidFill>
                <a:latin typeface="Consolas"/>
                <a:ea typeface="Consolas"/>
                <a:cs typeface="Consolas"/>
                <a:sym typeface="Consolas"/>
              </a:rPr>
              <a:t>convert_to_raw_html</a:t>
            </a:r>
            <a:r>
              <a:rPr lang="en" sz="2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" sz="22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content</a:t>
            </a:r>
            <a:r>
              <a:rPr lang="en" sz="2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)</a:t>
            </a:r>
            <a:r>
              <a:rPr lang="en" sz="2200">
                <a:solidFill>
                  <a:schemeClr val="dk1"/>
                </a:solidFill>
              </a:rPr>
              <a:t>, </a:t>
            </a:r>
            <a:r>
              <a:rPr i="1" lang="en" sz="2200">
                <a:solidFill>
                  <a:schemeClr val="dk1"/>
                </a:solidFill>
              </a:rPr>
              <a:t>continued</a:t>
            </a:r>
            <a:endParaRPr i="1" sz="22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6"/>
          <p:cNvSpPr txBox="1"/>
          <p:nvPr/>
        </p:nvSpPr>
        <p:spPr>
          <a:xfrm>
            <a:off x="975750" y="1314000"/>
            <a:ext cx="7192500" cy="251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chemeClr val="dk1"/>
                </a:solidFill>
              </a:rPr>
              <a:t># Bar</a:t>
            </a:r>
            <a:r>
              <a:rPr lang="en" sz="3600">
                <a:solidFill>
                  <a:schemeClr val="dk1"/>
                </a:solidFill>
              </a:rPr>
              <a:t>                    &lt;h1&gt;B</a:t>
            </a:r>
            <a:r>
              <a:rPr lang="en" sz="3600">
                <a:solidFill>
                  <a:schemeClr val="dk1"/>
                </a:solidFill>
              </a:rPr>
              <a:t>ar</a:t>
            </a:r>
            <a:r>
              <a:rPr lang="en" sz="3600">
                <a:solidFill>
                  <a:schemeClr val="dk1"/>
                </a:solidFill>
              </a:rPr>
              <a:t>&lt;/h1&gt;</a:t>
            </a:r>
            <a:endParaRPr sz="3600">
              <a:solidFill>
                <a:schemeClr val="dk1"/>
              </a:solidFill>
            </a:endParaRPr>
          </a:p>
        </p:txBody>
      </p:sp>
      <p:cxnSp>
        <p:nvCxnSpPr>
          <p:cNvPr id="134" name="Google Shape;134;p26"/>
          <p:cNvCxnSpPr/>
          <p:nvPr/>
        </p:nvCxnSpPr>
        <p:spPr>
          <a:xfrm>
            <a:off x="3152675" y="2571750"/>
            <a:ext cx="1104300" cy="0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7"/>
          <p:cNvSpPr txBox="1"/>
          <p:nvPr/>
        </p:nvSpPr>
        <p:spPr>
          <a:xfrm>
            <a:off x="890700" y="1485825"/>
            <a:ext cx="7362600" cy="328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6A9955"/>
                </a:solidFill>
                <a:latin typeface="Consolas"/>
                <a:ea typeface="Consolas"/>
                <a:cs typeface="Consolas"/>
                <a:sym typeface="Consolas"/>
              </a:rPr>
              <a:t># Convert to bold</a:t>
            </a:r>
            <a:endParaRPr sz="1200">
              <a:solidFill>
                <a:srgbClr val="6A9955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content</a:t>
            </a:r>
            <a:r>
              <a:rPr lang="en" sz="1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1200">
                <a:solidFill>
                  <a:srgbClr val="D4D4D4"/>
                </a:solidFill>
                <a:latin typeface="Consolas"/>
                <a:ea typeface="Consolas"/>
                <a:cs typeface="Consolas"/>
                <a:sym typeface="Consolas"/>
              </a:rPr>
              <a:t>=</a:t>
            </a:r>
            <a:r>
              <a:rPr lang="en" sz="1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1200">
                <a:solidFill>
                  <a:srgbClr val="4EC9B0"/>
                </a:solidFill>
                <a:latin typeface="Consolas"/>
                <a:ea typeface="Consolas"/>
                <a:cs typeface="Consolas"/>
                <a:sym typeface="Consolas"/>
              </a:rPr>
              <a:t>re</a:t>
            </a:r>
            <a:r>
              <a:rPr lang="en" sz="1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.</a:t>
            </a:r>
            <a:r>
              <a:rPr lang="en" sz="1200">
                <a:solidFill>
                  <a:srgbClr val="DCDCAA"/>
                </a:solidFill>
                <a:latin typeface="Consolas"/>
                <a:ea typeface="Consolas"/>
                <a:cs typeface="Consolas"/>
                <a:sym typeface="Consolas"/>
              </a:rPr>
              <a:t>sub</a:t>
            </a:r>
            <a:r>
              <a:rPr lang="en" sz="1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endParaRPr sz="1200">
              <a:solidFill>
                <a:srgbClr val="CCCCCC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   </a:t>
            </a:r>
            <a:r>
              <a:rPr lang="en" sz="1200">
                <a:solidFill>
                  <a:srgbClr val="569CD6"/>
                </a:solidFill>
                <a:latin typeface="Consolas"/>
                <a:ea typeface="Consolas"/>
                <a:cs typeface="Consolas"/>
                <a:sym typeface="Consolas"/>
              </a:rPr>
              <a:t>r</a:t>
            </a:r>
            <a:r>
              <a:rPr lang="en" sz="1200">
                <a:solidFill>
                  <a:srgbClr val="D16969"/>
                </a:solidFill>
                <a:latin typeface="Consolas"/>
                <a:ea typeface="Consolas"/>
                <a:cs typeface="Consolas"/>
                <a:sym typeface="Consolas"/>
              </a:rPr>
              <a:t>"</a:t>
            </a:r>
            <a:r>
              <a:rPr lang="en" sz="1200">
                <a:solidFill>
                  <a:srgbClr val="D7BA7D"/>
                </a:solidFill>
                <a:latin typeface="Consolas"/>
                <a:ea typeface="Consolas"/>
                <a:cs typeface="Consolas"/>
                <a:sym typeface="Consolas"/>
              </a:rPr>
              <a:t>\*{2}</a:t>
            </a:r>
            <a:r>
              <a:rPr lang="en" sz="1200">
                <a:solidFill>
                  <a:srgbClr val="CE9178"/>
                </a:solidFill>
                <a:latin typeface="Consolas"/>
                <a:ea typeface="Consolas"/>
                <a:cs typeface="Consolas"/>
                <a:sym typeface="Consolas"/>
              </a:rPr>
              <a:t>([^</a:t>
            </a:r>
            <a:r>
              <a:rPr lang="en" sz="1200">
                <a:solidFill>
                  <a:srgbClr val="D16969"/>
                </a:solidFill>
                <a:latin typeface="Consolas"/>
                <a:ea typeface="Consolas"/>
                <a:cs typeface="Consolas"/>
                <a:sym typeface="Consolas"/>
              </a:rPr>
              <a:t>*</a:t>
            </a:r>
            <a:r>
              <a:rPr lang="en" sz="1200">
                <a:solidFill>
                  <a:srgbClr val="CE9178"/>
                </a:solidFill>
                <a:latin typeface="Consolas"/>
                <a:ea typeface="Consolas"/>
                <a:cs typeface="Consolas"/>
                <a:sym typeface="Consolas"/>
              </a:rPr>
              <a:t>]</a:t>
            </a:r>
            <a:r>
              <a:rPr lang="en" sz="1200">
                <a:solidFill>
                  <a:srgbClr val="D7BA7D"/>
                </a:solidFill>
                <a:latin typeface="Consolas"/>
                <a:ea typeface="Consolas"/>
                <a:cs typeface="Consolas"/>
                <a:sym typeface="Consolas"/>
              </a:rPr>
              <a:t>+</a:t>
            </a:r>
            <a:r>
              <a:rPr lang="en" sz="1200">
                <a:solidFill>
                  <a:srgbClr val="CE9178"/>
                </a:solidFill>
                <a:latin typeface="Consolas"/>
                <a:ea typeface="Consolas"/>
                <a:cs typeface="Consolas"/>
                <a:sym typeface="Consolas"/>
              </a:rPr>
              <a:t>)</a:t>
            </a:r>
            <a:r>
              <a:rPr lang="en" sz="1200">
                <a:solidFill>
                  <a:srgbClr val="D7BA7D"/>
                </a:solidFill>
                <a:latin typeface="Consolas"/>
                <a:ea typeface="Consolas"/>
                <a:cs typeface="Consolas"/>
                <a:sym typeface="Consolas"/>
              </a:rPr>
              <a:t>\*{2}</a:t>
            </a:r>
            <a:r>
              <a:rPr lang="en" sz="1200">
                <a:solidFill>
                  <a:srgbClr val="D16969"/>
                </a:solidFill>
                <a:latin typeface="Consolas"/>
                <a:ea typeface="Consolas"/>
                <a:cs typeface="Consolas"/>
                <a:sym typeface="Consolas"/>
              </a:rPr>
              <a:t>"</a:t>
            </a:r>
            <a:r>
              <a:rPr lang="en" sz="1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, </a:t>
            </a:r>
            <a:r>
              <a:rPr lang="en" sz="1200">
                <a:solidFill>
                  <a:srgbClr val="569CD6"/>
                </a:solidFill>
                <a:latin typeface="Consolas"/>
                <a:ea typeface="Consolas"/>
                <a:cs typeface="Consolas"/>
                <a:sym typeface="Consolas"/>
              </a:rPr>
              <a:t>r</a:t>
            </a:r>
            <a:r>
              <a:rPr lang="en" sz="1200">
                <a:solidFill>
                  <a:srgbClr val="D16969"/>
                </a:solidFill>
                <a:latin typeface="Consolas"/>
                <a:ea typeface="Consolas"/>
                <a:cs typeface="Consolas"/>
                <a:sym typeface="Consolas"/>
              </a:rPr>
              <a:t>"&lt;strong&gt;</a:t>
            </a:r>
            <a:r>
              <a:rPr lang="en" sz="1200">
                <a:solidFill>
                  <a:srgbClr val="569CD6"/>
                </a:solidFill>
                <a:latin typeface="Consolas"/>
                <a:ea typeface="Consolas"/>
                <a:cs typeface="Consolas"/>
                <a:sym typeface="Consolas"/>
              </a:rPr>
              <a:t>\1</a:t>
            </a:r>
            <a:r>
              <a:rPr lang="en" sz="1200">
                <a:solidFill>
                  <a:srgbClr val="D16969"/>
                </a:solidFill>
                <a:latin typeface="Consolas"/>
                <a:ea typeface="Consolas"/>
                <a:cs typeface="Consolas"/>
                <a:sym typeface="Consolas"/>
              </a:rPr>
              <a:t>&lt;/strong&gt;"</a:t>
            </a:r>
            <a:r>
              <a:rPr lang="en" sz="1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, </a:t>
            </a:r>
            <a:r>
              <a:rPr lang="en" sz="12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content</a:t>
            </a:r>
            <a:r>
              <a:rPr lang="en" sz="1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, </a:t>
            </a:r>
            <a:r>
              <a:rPr lang="en" sz="12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flags</a:t>
            </a:r>
            <a:r>
              <a:rPr lang="en" sz="1200">
                <a:solidFill>
                  <a:srgbClr val="D4D4D4"/>
                </a:solidFill>
                <a:latin typeface="Consolas"/>
                <a:ea typeface="Consolas"/>
                <a:cs typeface="Consolas"/>
                <a:sym typeface="Consolas"/>
              </a:rPr>
              <a:t>=</a:t>
            </a:r>
            <a:r>
              <a:rPr lang="en" sz="1200">
                <a:solidFill>
                  <a:srgbClr val="4EC9B0"/>
                </a:solidFill>
                <a:latin typeface="Consolas"/>
                <a:ea typeface="Consolas"/>
                <a:cs typeface="Consolas"/>
                <a:sym typeface="Consolas"/>
              </a:rPr>
              <a:t>re</a:t>
            </a:r>
            <a:r>
              <a:rPr lang="en" sz="1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.</a:t>
            </a:r>
            <a:r>
              <a:rPr lang="en" sz="12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MULTILINE</a:t>
            </a:r>
            <a:endParaRPr sz="1200">
              <a:solidFill>
                <a:srgbClr val="9CDCFE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)</a:t>
            </a:r>
            <a:endParaRPr sz="1200">
              <a:solidFill>
                <a:srgbClr val="CCCCCC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CCCCCC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6A9955"/>
                </a:solidFill>
                <a:latin typeface="Consolas"/>
                <a:ea typeface="Consolas"/>
                <a:cs typeface="Consolas"/>
                <a:sym typeface="Consolas"/>
              </a:rPr>
              <a:t># Convert to italic</a:t>
            </a:r>
            <a:endParaRPr sz="1200">
              <a:solidFill>
                <a:srgbClr val="6A9955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content</a:t>
            </a:r>
            <a:r>
              <a:rPr lang="en" sz="1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1200">
                <a:solidFill>
                  <a:srgbClr val="D4D4D4"/>
                </a:solidFill>
                <a:latin typeface="Consolas"/>
                <a:ea typeface="Consolas"/>
                <a:cs typeface="Consolas"/>
                <a:sym typeface="Consolas"/>
              </a:rPr>
              <a:t>=</a:t>
            </a:r>
            <a:r>
              <a:rPr lang="en" sz="1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1200">
                <a:solidFill>
                  <a:srgbClr val="4EC9B0"/>
                </a:solidFill>
                <a:latin typeface="Consolas"/>
                <a:ea typeface="Consolas"/>
                <a:cs typeface="Consolas"/>
                <a:sym typeface="Consolas"/>
              </a:rPr>
              <a:t>re</a:t>
            </a:r>
            <a:r>
              <a:rPr lang="en" sz="1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.</a:t>
            </a:r>
            <a:r>
              <a:rPr lang="en" sz="1200">
                <a:solidFill>
                  <a:srgbClr val="DCDCAA"/>
                </a:solidFill>
                <a:latin typeface="Consolas"/>
                <a:ea typeface="Consolas"/>
                <a:cs typeface="Consolas"/>
                <a:sym typeface="Consolas"/>
              </a:rPr>
              <a:t>sub</a:t>
            </a:r>
            <a:r>
              <a:rPr lang="en" sz="1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" sz="1200">
                <a:solidFill>
                  <a:srgbClr val="569CD6"/>
                </a:solidFill>
                <a:latin typeface="Consolas"/>
                <a:ea typeface="Consolas"/>
                <a:cs typeface="Consolas"/>
                <a:sym typeface="Consolas"/>
              </a:rPr>
              <a:t>r</a:t>
            </a:r>
            <a:r>
              <a:rPr lang="en" sz="1200">
                <a:solidFill>
                  <a:srgbClr val="D16969"/>
                </a:solidFill>
                <a:latin typeface="Consolas"/>
                <a:ea typeface="Consolas"/>
                <a:cs typeface="Consolas"/>
                <a:sym typeface="Consolas"/>
              </a:rPr>
              <a:t>"_</a:t>
            </a:r>
            <a:r>
              <a:rPr lang="en" sz="1200">
                <a:solidFill>
                  <a:srgbClr val="CE9178"/>
                </a:solidFill>
                <a:latin typeface="Consolas"/>
                <a:ea typeface="Consolas"/>
                <a:cs typeface="Consolas"/>
                <a:sym typeface="Consolas"/>
              </a:rPr>
              <a:t>([^</a:t>
            </a:r>
            <a:r>
              <a:rPr lang="en" sz="1200">
                <a:solidFill>
                  <a:srgbClr val="D16969"/>
                </a:solidFill>
                <a:latin typeface="Consolas"/>
                <a:ea typeface="Consolas"/>
                <a:cs typeface="Consolas"/>
                <a:sym typeface="Consolas"/>
              </a:rPr>
              <a:t>_</a:t>
            </a:r>
            <a:r>
              <a:rPr lang="en" sz="1200">
                <a:solidFill>
                  <a:srgbClr val="CE9178"/>
                </a:solidFill>
                <a:latin typeface="Consolas"/>
                <a:ea typeface="Consolas"/>
                <a:cs typeface="Consolas"/>
                <a:sym typeface="Consolas"/>
              </a:rPr>
              <a:t>]</a:t>
            </a:r>
            <a:r>
              <a:rPr lang="en" sz="1200">
                <a:solidFill>
                  <a:srgbClr val="D7BA7D"/>
                </a:solidFill>
                <a:latin typeface="Consolas"/>
                <a:ea typeface="Consolas"/>
                <a:cs typeface="Consolas"/>
                <a:sym typeface="Consolas"/>
              </a:rPr>
              <a:t>+</a:t>
            </a:r>
            <a:r>
              <a:rPr lang="en" sz="1200">
                <a:solidFill>
                  <a:srgbClr val="CE9178"/>
                </a:solidFill>
                <a:latin typeface="Consolas"/>
                <a:ea typeface="Consolas"/>
                <a:cs typeface="Consolas"/>
                <a:sym typeface="Consolas"/>
              </a:rPr>
              <a:t>)</a:t>
            </a:r>
            <a:r>
              <a:rPr lang="en" sz="1200">
                <a:solidFill>
                  <a:srgbClr val="D16969"/>
                </a:solidFill>
                <a:latin typeface="Consolas"/>
                <a:ea typeface="Consolas"/>
                <a:cs typeface="Consolas"/>
                <a:sym typeface="Consolas"/>
              </a:rPr>
              <a:t>_</a:t>
            </a:r>
            <a:r>
              <a:rPr lang="en" sz="1200">
                <a:solidFill>
                  <a:srgbClr val="CE9178"/>
                </a:solidFill>
                <a:latin typeface="Consolas"/>
                <a:ea typeface="Consolas"/>
                <a:cs typeface="Consolas"/>
                <a:sym typeface="Consolas"/>
              </a:rPr>
              <a:t>(?:</a:t>
            </a:r>
            <a:r>
              <a:rPr lang="en" sz="1200">
                <a:solidFill>
                  <a:srgbClr val="D16969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1200">
                <a:solidFill>
                  <a:srgbClr val="D4D4D4"/>
                </a:solidFill>
                <a:latin typeface="Consolas"/>
                <a:ea typeface="Consolas"/>
                <a:cs typeface="Consolas"/>
                <a:sym typeface="Consolas"/>
              </a:rPr>
              <a:t>|</a:t>
            </a:r>
            <a:r>
              <a:rPr lang="en" sz="1200">
                <a:solidFill>
                  <a:srgbClr val="D7BA7D"/>
                </a:solidFill>
                <a:latin typeface="Consolas"/>
                <a:ea typeface="Consolas"/>
                <a:cs typeface="Consolas"/>
                <a:sym typeface="Consolas"/>
              </a:rPr>
              <a:t>\n</a:t>
            </a:r>
            <a:r>
              <a:rPr lang="en" sz="1200">
                <a:solidFill>
                  <a:srgbClr val="CE9178"/>
                </a:solidFill>
                <a:latin typeface="Consolas"/>
                <a:ea typeface="Consolas"/>
                <a:cs typeface="Consolas"/>
                <a:sym typeface="Consolas"/>
              </a:rPr>
              <a:t>)</a:t>
            </a:r>
            <a:r>
              <a:rPr lang="en" sz="1200">
                <a:solidFill>
                  <a:srgbClr val="D16969"/>
                </a:solidFill>
                <a:latin typeface="Consolas"/>
                <a:ea typeface="Consolas"/>
                <a:cs typeface="Consolas"/>
                <a:sym typeface="Consolas"/>
              </a:rPr>
              <a:t>"</a:t>
            </a:r>
            <a:r>
              <a:rPr lang="en" sz="1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, </a:t>
            </a:r>
            <a:r>
              <a:rPr lang="en" sz="1200">
                <a:solidFill>
                  <a:srgbClr val="569CD6"/>
                </a:solidFill>
                <a:latin typeface="Consolas"/>
                <a:ea typeface="Consolas"/>
                <a:cs typeface="Consolas"/>
                <a:sym typeface="Consolas"/>
              </a:rPr>
              <a:t>r</a:t>
            </a:r>
            <a:r>
              <a:rPr lang="en" sz="1200">
                <a:solidFill>
                  <a:srgbClr val="D16969"/>
                </a:solidFill>
                <a:latin typeface="Consolas"/>
                <a:ea typeface="Consolas"/>
                <a:cs typeface="Consolas"/>
                <a:sym typeface="Consolas"/>
              </a:rPr>
              <a:t>"&lt;em&gt;</a:t>
            </a:r>
            <a:r>
              <a:rPr lang="en" sz="1200">
                <a:solidFill>
                  <a:srgbClr val="569CD6"/>
                </a:solidFill>
                <a:latin typeface="Consolas"/>
                <a:ea typeface="Consolas"/>
                <a:cs typeface="Consolas"/>
                <a:sym typeface="Consolas"/>
              </a:rPr>
              <a:t>\1</a:t>
            </a:r>
            <a:r>
              <a:rPr lang="en" sz="1200">
                <a:solidFill>
                  <a:srgbClr val="D16969"/>
                </a:solidFill>
                <a:latin typeface="Consolas"/>
                <a:ea typeface="Consolas"/>
                <a:cs typeface="Consolas"/>
                <a:sym typeface="Consolas"/>
              </a:rPr>
              <a:t>&lt;/em&gt; "</a:t>
            </a:r>
            <a:r>
              <a:rPr lang="en" sz="1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, </a:t>
            </a:r>
            <a:r>
              <a:rPr lang="en" sz="12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content</a:t>
            </a:r>
            <a:r>
              <a:rPr lang="en" sz="1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, </a:t>
            </a:r>
            <a:r>
              <a:rPr lang="en" sz="12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flags</a:t>
            </a:r>
            <a:r>
              <a:rPr lang="en" sz="1200">
                <a:solidFill>
                  <a:srgbClr val="D4D4D4"/>
                </a:solidFill>
                <a:latin typeface="Consolas"/>
                <a:ea typeface="Consolas"/>
                <a:cs typeface="Consolas"/>
                <a:sym typeface="Consolas"/>
              </a:rPr>
              <a:t>=</a:t>
            </a:r>
            <a:r>
              <a:rPr lang="en" sz="1200">
                <a:solidFill>
                  <a:srgbClr val="4EC9B0"/>
                </a:solidFill>
                <a:latin typeface="Consolas"/>
                <a:ea typeface="Consolas"/>
                <a:cs typeface="Consolas"/>
                <a:sym typeface="Consolas"/>
              </a:rPr>
              <a:t>re</a:t>
            </a:r>
            <a:r>
              <a:rPr lang="en" sz="1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.</a:t>
            </a:r>
            <a:r>
              <a:rPr lang="en" sz="12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MULTILINE</a:t>
            </a:r>
            <a:r>
              <a:rPr lang="en" sz="1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)</a:t>
            </a:r>
            <a:endParaRPr sz="1200">
              <a:solidFill>
                <a:srgbClr val="CCCCCC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CCCCCC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6A9955"/>
                </a:solidFill>
                <a:latin typeface="Consolas"/>
                <a:ea typeface="Consolas"/>
                <a:cs typeface="Consolas"/>
                <a:sym typeface="Consolas"/>
              </a:rPr>
              <a:t># Convert to strikethrough</a:t>
            </a:r>
            <a:endParaRPr sz="1200">
              <a:solidFill>
                <a:srgbClr val="6A9955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content</a:t>
            </a:r>
            <a:r>
              <a:rPr lang="en" sz="1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1200">
                <a:solidFill>
                  <a:srgbClr val="D4D4D4"/>
                </a:solidFill>
                <a:latin typeface="Consolas"/>
                <a:ea typeface="Consolas"/>
                <a:cs typeface="Consolas"/>
                <a:sym typeface="Consolas"/>
              </a:rPr>
              <a:t>=</a:t>
            </a:r>
            <a:r>
              <a:rPr lang="en" sz="1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1200">
                <a:solidFill>
                  <a:srgbClr val="4EC9B0"/>
                </a:solidFill>
                <a:latin typeface="Consolas"/>
                <a:ea typeface="Consolas"/>
                <a:cs typeface="Consolas"/>
                <a:sym typeface="Consolas"/>
              </a:rPr>
              <a:t>re</a:t>
            </a:r>
            <a:r>
              <a:rPr lang="en" sz="1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.</a:t>
            </a:r>
            <a:r>
              <a:rPr lang="en" sz="1200">
                <a:solidFill>
                  <a:srgbClr val="DCDCAA"/>
                </a:solidFill>
                <a:latin typeface="Consolas"/>
                <a:ea typeface="Consolas"/>
                <a:cs typeface="Consolas"/>
                <a:sym typeface="Consolas"/>
              </a:rPr>
              <a:t>sub</a:t>
            </a:r>
            <a:r>
              <a:rPr lang="en" sz="1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" sz="1200">
                <a:solidFill>
                  <a:srgbClr val="569CD6"/>
                </a:solidFill>
                <a:latin typeface="Consolas"/>
                <a:ea typeface="Consolas"/>
                <a:cs typeface="Consolas"/>
                <a:sym typeface="Consolas"/>
              </a:rPr>
              <a:t>r</a:t>
            </a:r>
            <a:r>
              <a:rPr lang="en" sz="1200">
                <a:solidFill>
                  <a:srgbClr val="D16969"/>
                </a:solidFill>
                <a:latin typeface="Consolas"/>
                <a:ea typeface="Consolas"/>
                <a:cs typeface="Consolas"/>
                <a:sym typeface="Consolas"/>
              </a:rPr>
              <a:t>"~</a:t>
            </a:r>
            <a:r>
              <a:rPr lang="en" sz="1200">
                <a:solidFill>
                  <a:srgbClr val="D7BA7D"/>
                </a:solidFill>
                <a:latin typeface="Consolas"/>
                <a:ea typeface="Consolas"/>
                <a:cs typeface="Consolas"/>
                <a:sym typeface="Consolas"/>
              </a:rPr>
              <a:t>{2}</a:t>
            </a:r>
            <a:r>
              <a:rPr lang="en" sz="1200">
                <a:solidFill>
                  <a:srgbClr val="CE9178"/>
                </a:solidFill>
                <a:latin typeface="Consolas"/>
                <a:ea typeface="Consolas"/>
                <a:cs typeface="Consolas"/>
                <a:sym typeface="Consolas"/>
              </a:rPr>
              <a:t>([^</a:t>
            </a:r>
            <a:r>
              <a:rPr lang="en" sz="1200">
                <a:solidFill>
                  <a:srgbClr val="D16969"/>
                </a:solidFill>
                <a:latin typeface="Consolas"/>
                <a:ea typeface="Consolas"/>
                <a:cs typeface="Consolas"/>
                <a:sym typeface="Consolas"/>
              </a:rPr>
              <a:t>~</a:t>
            </a:r>
            <a:r>
              <a:rPr lang="en" sz="1200">
                <a:solidFill>
                  <a:srgbClr val="CE9178"/>
                </a:solidFill>
                <a:latin typeface="Consolas"/>
                <a:ea typeface="Consolas"/>
                <a:cs typeface="Consolas"/>
                <a:sym typeface="Consolas"/>
              </a:rPr>
              <a:t>]</a:t>
            </a:r>
            <a:r>
              <a:rPr lang="en" sz="1200">
                <a:solidFill>
                  <a:srgbClr val="D7BA7D"/>
                </a:solidFill>
                <a:latin typeface="Consolas"/>
                <a:ea typeface="Consolas"/>
                <a:cs typeface="Consolas"/>
                <a:sym typeface="Consolas"/>
              </a:rPr>
              <a:t>+</a:t>
            </a:r>
            <a:r>
              <a:rPr lang="en" sz="1200">
                <a:solidFill>
                  <a:srgbClr val="CE9178"/>
                </a:solidFill>
                <a:latin typeface="Consolas"/>
                <a:ea typeface="Consolas"/>
                <a:cs typeface="Consolas"/>
                <a:sym typeface="Consolas"/>
              </a:rPr>
              <a:t>)</a:t>
            </a:r>
            <a:r>
              <a:rPr lang="en" sz="1200">
                <a:solidFill>
                  <a:srgbClr val="D16969"/>
                </a:solidFill>
                <a:latin typeface="Consolas"/>
                <a:ea typeface="Consolas"/>
                <a:cs typeface="Consolas"/>
                <a:sym typeface="Consolas"/>
              </a:rPr>
              <a:t>~</a:t>
            </a:r>
            <a:r>
              <a:rPr lang="en" sz="1200">
                <a:solidFill>
                  <a:srgbClr val="D7BA7D"/>
                </a:solidFill>
                <a:latin typeface="Consolas"/>
                <a:ea typeface="Consolas"/>
                <a:cs typeface="Consolas"/>
                <a:sym typeface="Consolas"/>
              </a:rPr>
              <a:t>{2}</a:t>
            </a:r>
            <a:r>
              <a:rPr lang="en" sz="1200">
                <a:solidFill>
                  <a:srgbClr val="D16969"/>
                </a:solidFill>
                <a:latin typeface="Consolas"/>
                <a:ea typeface="Consolas"/>
                <a:cs typeface="Consolas"/>
                <a:sym typeface="Consolas"/>
              </a:rPr>
              <a:t>"</a:t>
            </a:r>
            <a:r>
              <a:rPr lang="en" sz="1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, </a:t>
            </a:r>
            <a:r>
              <a:rPr lang="en" sz="1200">
                <a:solidFill>
                  <a:srgbClr val="569CD6"/>
                </a:solidFill>
                <a:latin typeface="Consolas"/>
                <a:ea typeface="Consolas"/>
                <a:cs typeface="Consolas"/>
                <a:sym typeface="Consolas"/>
              </a:rPr>
              <a:t>r</a:t>
            </a:r>
            <a:r>
              <a:rPr lang="en" sz="1200">
                <a:solidFill>
                  <a:srgbClr val="D16969"/>
                </a:solidFill>
                <a:latin typeface="Consolas"/>
                <a:ea typeface="Consolas"/>
                <a:cs typeface="Consolas"/>
                <a:sym typeface="Consolas"/>
              </a:rPr>
              <a:t>"&lt;s&gt;</a:t>
            </a:r>
            <a:r>
              <a:rPr lang="en" sz="1200">
                <a:solidFill>
                  <a:srgbClr val="569CD6"/>
                </a:solidFill>
                <a:latin typeface="Consolas"/>
                <a:ea typeface="Consolas"/>
                <a:cs typeface="Consolas"/>
                <a:sym typeface="Consolas"/>
              </a:rPr>
              <a:t>\1</a:t>
            </a:r>
            <a:r>
              <a:rPr lang="en" sz="1200">
                <a:solidFill>
                  <a:srgbClr val="D16969"/>
                </a:solidFill>
                <a:latin typeface="Consolas"/>
                <a:ea typeface="Consolas"/>
                <a:cs typeface="Consolas"/>
                <a:sym typeface="Consolas"/>
              </a:rPr>
              <a:t>&lt;/s&gt;"</a:t>
            </a:r>
            <a:r>
              <a:rPr lang="en" sz="1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, </a:t>
            </a:r>
            <a:r>
              <a:rPr lang="en" sz="12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content</a:t>
            </a:r>
            <a:r>
              <a:rPr lang="en" sz="1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, </a:t>
            </a:r>
            <a:r>
              <a:rPr lang="en" sz="12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flags</a:t>
            </a:r>
            <a:r>
              <a:rPr lang="en" sz="1200">
                <a:solidFill>
                  <a:srgbClr val="D4D4D4"/>
                </a:solidFill>
                <a:latin typeface="Consolas"/>
                <a:ea typeface="Consolas"/>
                <a:cs typeface="Consolas"/>
                <a:sym typeface="Consolas"/>
              </a:rPr>
              <a:t>=</a:t>
            </a:r>
            <a:r>
              <a:rPr lang="en" sz="1200">
                <a:solidFill>
                  <a:srgbClr val="4EC9B0"/>
                </a:solidFill>
                <a:latin typeface="Consolas"/>
                <a:ea typeface="Consolas"/>
                <a:cs typeface="Consolas"/>
                <a:sym typeface="Consolas"/>
              </a:rPr>
              <a:t>re</a:t>
            </a:r>
            <a:r>
              <a:rPr lang="en" sz="1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.</a:t>
            </a:r>
            <a:r>
              <a:rPr lang="en" sz="12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MULTILINE</a:t>
            </a:r>
            <a:r>
              <a:rPr lang="en" sz="1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)</a:t>
            </a:r>
            <a:endParaRPr sz="1200">
              <a:solidFill>
                <a:srgbClr val="6A9955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140" name="Google Shape;140;p27"/>
          <p:cNvSpPr txBox="1"/>
          <p:nvPr/>
        </p:nvSpPr>
        <p:spPr>
          <a:xfrm>
            <a:off x="890700" y="820075"/>
            <a:ext cx="7362600" cy="654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569CD6"/>
                </a:solidFill>
                <a:latin typeface="Consolas"/>
                <a:ea typeface="Consolas"/>
                <a:cs typeface="Consolas"/>
                <a:sym typeface="Consolas"/>
              </a:rPr>
              <a:t>def</a:t>
            </a:r>
            <a:r>
              <a:rPr lang="en" sz="2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2200">
                <a:solidFill>
                  <a:srgbClr val="DCDCAA"/>
                </a:solidFill>
                <a:latin typeface="Consolas"/>
                <a:ea typeface="Consolas"/>
                <a:cs typeface="Consolas"/>
                <a:sym typeface="Consolas"/>
              </a:rPr>
              <a:t>convert_to_raw_html</a:t>
            </a:r>
            <a:r>
              <a:rPr lang="en" sz="2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" sz="22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content</a:t>
            </a:r>
            <a:r>
              <a:rPr lang="en" sz="2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)</a:t>
            </a:r>
            <a:r>
              <a:rPr lang="en" sz="2200">
                <a:solidFill>
                  <a:schemeClr val="dk1"/>
                </a:solidFill>
              </a:rPr>
              <a:t>, </a:t>
            </a:r>
            <a:r>
              <a:rPr i="1" lang="en" sz="2200">
                <a:solidFill>
                  <a:schemeClr val="dk1"/>
                </a:solidFill>
              </a:rPr>
              <a:t>continued</a:t>
            </a:r>
            <a:endParaRPr i="1" sz="22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8"/>
          <p:cNvSpPr txBox="1"/>
          <p:nvPr/>
        </p:nvSpPr>
        <p:spPr>
          <a:xfrm>
            <a:off x="890700" y="1485825"/>
            <a:ext cx="7362600" cy="328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rgbClr val="6A9955"/>
                </a:solidFill>
                <a:latin typeface="Consolas"/>
                <a:ea typeface="Consolas"/>
                <a:cs typeface="Consolas"/>
                <a:sym typeface="Consolas"/>
              </a:rPr>
              <a:t># Convert to link</a:t>
            </a:r>
            <a:endParaRPr sz="1700">
              <a:solidFill>
                <a:srgbClr val="6A9955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content</a:t>
            </a:r>
            <a:r>
              <a:rPr lang="en" sz="17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1700">
                <a:solidFill>
                  <a:srgbClr val="D4D4D4"/>
                </a:solidFill>
                <a:latin typeface="Consolas"/>
                <a:ea typeface="Consolas"/>
                <a:cs typeface="Consolas"/>
                <a:sym typeface="Consolas"/>
              </a:rPr>
              <a:t>=</a:t>
            </a:r>
            <a:r>
              <a:rPr lang="en" sz="17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1700">
                <a:solidFill>
                  <a:srgbClr val="4EC9B0"/>
                </a:solidFill>
                <a:latin typeface="Consolas"/>
                <a:ea typeface="Consolas"/>
                <a:cs typeface="Consolas"/>
                <a:sym typeface="Consolas"/>
              </a:rPr>
              <a:t>re</a:t>
            </a:r>
            <a:r>
              <a:rPr lang="en" sz="17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.</a:t>
            </a:r>
            <a:r>
              <a:rPr lang="en" sz="1700">
                <a:solidFill>
                  <a:srgbClr val="DCDCAA"/>
                </a:solidFill>
                <a:latin typeface="Consolas"/>
                <a:ea typeface="Consolas"/>
                <a:cs typeface="Consolas"/>
                <a:sym typeface="Consolas"/>
              </a:rPr>
              <a:t>sub</a:t>
            </a:r>
            <a:r>
              <a:rPr lang="en" sz="17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endParaRPr sz="1700">
              <a:solidFill>
                <a:srgbClr val="CCCCCC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   </a:t>
            </a:r>
            <a:r>
              <a:rPr lang="en" sz="1700">
                <a:solidFill>
                  <a:srgbClr val="569CD6"/>
                </a:solidFill>
                <a:latin typeface="Consolas"/>
                <a:ea typeface="Consolas"/>
                <a:cs typeface="Consolas"/>
                <a:sym typeface="Consolas"/>
              </a:rPr>
              <a:t>r</a:t>
            </a:r>
            <a:r>
              <a:rPr lang="en" sz="1700">
                <a:solidFill>
                  <a:srgbClr val="D16969"/>
                </a:solidFill>
                <a:latin typeface="Consolas"/>
                <a:ea typeface="Consolas"/>
                <a:cs typeface="Consolas"/>
                <a:sym typeface="Consolas"/>
              </a:rPr>
              <a:t>"</a:t>
            </a:r>
            <a:r>
              <a:rPr lang="en" sz="1700">
                <a:solidFill>
                  <a:srgbClr val="D7BA7D"/>
                </a:solidFill>
                <a:latin typeface="Consolas"/>
                <a:ea typeface="Consolas"/>
                <a:cs typeface="Consolas"/>
                <a:sym typeface="Consolas"/>
              </a:rPr>
              <a:t>\[</a:t>
            </a:r>
            <a:r>
              <a:rPr lang="en" sz="1700">
                <a:solidFill>
                  <a:srgbClr val="CE9178"/>
                </a:solidFill>
                <a:latin typeface="Consolas"/>
                <a:ea typeface="Consolas"/>
                <a:cs typeface="Consolas"/>
                <a:sym typeface="Consolas"/>
              </a:rPr>
              <a:t>([^</a:t>
            </a:r>
            <a:r>
              <a:rPr lang="en" sz="1700">
                <a:solidFill>
                  <a:srgbClr val="D7BA7D"/>
                </a:solidFill>
                <a:latin typeface="Consolas"/>
                <a:ea typeface="Consolas"/>
                <a:cs typeface="Consolas"/>
                <a:sym typeface="Consolas"/>
              </a:rPr>
              <a:t>\]</a:t>
            </a:r>
            <a:r>
              <a:rPr lang="en" sz="1700">
                <a:solidFill>
                  <a:srgbClr val="CE9178"/>
                </a:solidFill>
                <a:latin typeface="Consolas"/>
                <a:ea typeface="Consolas"/>
                <a:cs typeface="Consolas"/>
                <a:sym typeface="Consolas"/>
              </a:rPr>
              <a:t>]</a:t>
            </a:r>
            <a:r>
              <a:rPr lang="en" sz="1700">
                <a:solidFill>
                  <a:srgbClr val="D7BA7D"/>
                </a:solidFill>
                <a:latin typeface="Consolas"/>
                <a:ea typeface="Consolas"/>
                <a:cs typeface="Consolas"/>
                <a:sym typeface="Consolas"/>
              </a:rPr>
              <a:t>+</a:t>
            </a:r>
            <a:r>
              <a:rPr lang="en" sz="1700">
                <a:solidFill>
                  <a:srgbClr val="CE9178"/>
                </a:solidFill>
                <a:latin typeface="Consolas"/>
                <a:ea typeface="Consolas"/>
                <a:cs typeface="Consolas"/>
                <a:sym typeface="Consolas"/>
              </a:rPr>
              <a:t>)</a:t>
            </a:r>
            <a:r>
              <a:rPr lang="en" sz="1700">
                <a:solidFill>
                  <a:srgbClr val="D7BA7D"/>
                </a:solidFill>
                <a:latin typeface="Consolas"/>
                <a:ea typeface="Consolas"/>
                <a:cs typeface="Consolas"/>
                <a:sym typeface="Consolas"/>
              </a:rPr>
              <a:t>\]\(</a:t>
            </a:r>
            <a:r>
              <a:rPr lang="en" sz="1700">
                <a:solidFill>
                  <a:srgbClr val="CE9178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" sz="1700">
                <a:solidFill>
                  <a:srgbClr val="D16969"/>
                </a:solidFill>
                <a:latin typeface="Consolas"/>
                <a:ea typeface="Consolas"/>
                <a:cs typeface="Consolas"/>
                <a:sym typeface="Consolas"/>
              </a:rPr>
              <a:t>.</a:t>
            </a:r>
            <a:r>
              <a:rPr lang="en" sz="1700">
                <a:solidFill>
                  <a:srgbClr val="D7BA7D"/>
                </a:solidFill>
                <a:latin typeface="Consolas"/>
                <a:ea typeface="Consolas"/>
                <a:cs typeface="Consolas"/>
                <a:sym typeface="Consolas"/>
              </a:rPr>
              <a:t>+?</a:t>
            </a:r>
            <a:r>
              <a:rPr lang="en" sz="1700">
                <a:solidFill>
                  <a:srgbClr val="D4D4D4"/>
                </a:solidFill>
                <a:latin typeface="Consolas"/>
                <a:ea typeface="Consolas"/>
                <a:cs typeface="Consolas"/>
                <a:sym typeface="Consolas"/>
              </a:rPr>
              <a:t>(?=</a:t>
            </a:r>
            <a:r>
              <a:rPr lang="en" sz="1700">
                <a:solidFill>
                  <a:srgbClr val="D7BA7D"/>
                </a:solidFill>
                <a:latin typeface="Consolas"/>
                <a:ea typeface="Consolas"/>
                <a:cs typeface="Consolas"/>
                <a:sym typeface="Consolas"/>
              </a:rPr>
              <a:t>\)</a:t>
            </a:r>
            <a:r>
              <a:rPr lang="en" sz="1700">
                <a:solidFill>
                  <a:srgbClr val="D16969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1700">
                <a:solidFill>
                  <a:srgbClr val="D4D4D4"/>
                </a:solidFill>
                <a:latin typeface="Consolas"/>
                <a:ea typeface="Consolas"/>
                <a:cs typeface="Consolas"/>
                <a:sym typeface="Consolas"/>
              </a:rPr>
              <a:t>)</a:t>
            </a:r>
            <a:r>
              <a:rPr lang="en" sz="1700">
                <a:solidFill>
                  <a:srgbClr val="CE9178"/>
                </a:solidFill>
                <a:latin typeface="Consolas"/>
                <a:ea typeface="Consolas"/>
                <a:cs typeface="Consolas"/>
                <a:sym typeface="Consolas"/>
              </a:rPr>
              <a:t>)</a:t>
            </a:r>
            <a:r>
              <a:rPr lang="en" sz="1700">
                <a:solidFill>
                  <a:srgbClr val="D7BA7D"/>
                </a:solidFill>
                <a:latin typeface="Consolas"/>
                <a:ea typeface="Consolas"/>
                <a:cs typeface="Consolas"/>
                <a:sym typeface="Consolas"/>
              </a:rPr>
              <a:t>\)</a:t>
            </a:r>
            <a:r>
              <a:rPr lang="en" sz="1700">
                <a:solidFill>
                  <a:srgbClr val="D16969"/>
                </a:solidFill>
                <a:latin typeface="Consolas"/>
                <a:ea typeface="Consolas"/>
                <a:cs typeface="Consolas"/>
                <a:sym typeface="Consolas"/>
              </a:rPr>
              <a:t>"</a:t>
            </a:r>
            <a:r>
              <a:rPr lang="en" sz="17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,</a:t>
            </a:r>
            <a:endParaRPr sz="1700">
              <a:solidFill>
                <a:srgbClr val="CCCCCC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   </a:t>
            </a:r>
            <a:r>
              <a:rPr lang="en" sz="1700">
                <a:solidFill>
                  <a:srgbClr val="569CD6"/>
                </a:solidFill>
                <a:latin typeface="Consolas"/>
                <a:ea typeface="Consolas"/>
                <a:cs typeface="Consolas"/>
                <a:sym typeface="Consolas"/>
              </a:rPr>
              <a:t>r</a:t>
            </a:r>
            <a:r>
              <a:rPr lang="en" sz="1700">
                <a:solidFill>
                  <a:srgbClr val="D16969"/>
                </a:solidFill>
                <a:latin typeface="Consolas"/>
                <a:ea typeface="Consolas"/>
                <a:cs typeface="Consolas"/>
                <a:sym typeface="Consolas"/>
              </a:rPr>
              <a:t>'&lt;a href="</a:t>
            </a:r>
            <a:r>
              <a:rPr lang="en" sz="1700">
                <a:solidFill>
                  <a:srgbClr val="569CD6"/>
                </a:solidFill>
                <a:latin typeface="Consolas"/>
                <a:ea typeface="Consolas"/>
                <a:cs typeface="Consolas"/>
                <a:sym typeface="Consolas"/>
              </a:rPr>
              <a:t>\2</a:t>
            </a:r>
            <a:r>
              <a:rPr lang="en" sz="1700">
                <a:solidFill>
                  <a:srgbClr val="D16969"/>
                </a:solidFill>
                <a:latin typeface="Consolas"/>
                <a:ea typeface="Consolas"/>
                <a:cs typeface="Consolas"/>
                <a:sym typeface="Consolas"/>
              </a:rPr>
              <a:t>"&gt;</a:t>
            </a:r>
            <a:r>
              <a:rPr lang="en" sz="1700">
                <a:solidFill>
                  <a:srgbClr val="569CD6"/>
                </a:solidFill>
                <a:latin typeface="Consolas"/>
                <a:ea typeface="Consolas"/>
                <a:cs typeface="Consolas"/>
                <a:sym typeface="Consolas"/>
              </a:rPr>
              <a:t>\1</a:t>
            </a:r>
            <a:r>
              <a:rPr lang="en" sz="1700">
                <a:solidFill>
                  <a:srgbClr val="D16969"/>
                </a:solidFill>
                <a:latin typeface="Consolas"/>
                <a:ea typeface="Consolas"/>
                <a:cs typeface="Consolas"/>
                <a:sym typeface="Consolas"/>
              </a:rPr>
              <a:t>&lt;/a&gt;'</a:t>
            </a:r>
            <a:r>
              <a:rPr lang="en" sz="17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,</a:t>
            </a:r>
            <a:endParaRPr sz="1700">
              <a:solidFill>
                <a:srgbClr val="CCCCCC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   </a:t>
            </a:r>
            <a:r>
              <a:rPr lang="en" sz="17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content</a:t>
            </a:r>
            <a:r>
              <a:rPr lang="en" sz="17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,</a:t>
            </a:r>
            <a:endParaRPr sz="1700">
              <a:solidFill>
                <a:srgbClr val="CCCCCC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   </a:t>
            </a:r>
            <a:r>
              <a:rPr lang="en" sz="17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flags</a:t>
            </a:r>
            <a:r>
              <a:rPr lang="en" sz="1700">
                <a:solidFill>
                  <a:srgbClr val="D4D4D4"/>
                </a:solidFill>
                <a:latin typeface="Consolas"/>
                <a:ea typeface="Consolas"/>
                <a:cs typeface="Consolas"/>
                <a:sym typeface="Consolas"/>
              </a:rPr>
              <a:t>=</a:t>
            </a:r>
            <a:r>
              <a:rPr lang="en" sz="1700">
                <a:solidFill>
                  <a:srgbClr val="4EC9B0"/>
                </a:solidFill>
                <a:latin typeface="Consolas"/>
                <a:ea typeface="Consolas"/>
                <a:cs typeface="Consolas"/>
                <a:sym typeface="Consolas"/>
              </a:rPr>
              <a:t>re</a:t>
            </a:r>
            <a:r>
              <a:rPr lang="en" sz="17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.</a:t>
            </a:r>
            <a:r>
              <a:rPr lang="en" sz="17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MULTILINE</a:t>
            </a:r>
            <a:r>
              <a:rPr lang="en" sz="17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,</a:t>
            </a:r>
            <a:endParaRPr sz="1700">
              <a:solidFill>
                <a:srgbClr val="CCCCCC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)</a:t>
            </a:r>
            <a:endParaRPr sz="1700">
              <a:solidFill>
                <a:srgbClr val="6A9955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146" name="Google Shape;146;p28"/>
          <p:cNvSpPr txBox="1"/>
          <p:nvPr/>
        </p:nvSpPr>
        <p:spPr>
          <a:xfrm>
            <a:off x="890700" y="820075"/>
            <a:ext cx="7362600" cy="654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569CD6"/>
                </a:solidFill>
                <a:latin typeface="Consolas"/>
                <a:ea typeface="Consolas"/>
                <a:cs typeface="Consolas"/>
                <a:sym typeface="Consolas"/>
              </a:rPr>
              <a:t>def</a:t>
            </a:r>
            <a:r>
              <a:rPr lang="en" sz="2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2200">
                <a:solidFill>
                  <a:srgbClr val="DCDCAA"/>
                </a:solidFill>
                <a:latin typeface="Consolas"/>
                <a:ea typeface="Consolas"/>
                <a:cs typeface="Consolas"/>
                <a:sym typeface="Consolas"/>
              </a:rPr>
              <a:t>convert_to_raw_html</a:t>
            </a:r>
            <a:r>
              <a:rPr lang="en" sz="2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" sz="22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content</a:t>
            </a:r>
            <a:r>
              <a:rPr lang="en" sz="2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)</a:t>
            </a:r>
            <a:r>
              <a:rPr lang="en" sz="2200">
                <a:solidFill>
                  <a:schemeClr val="dk1"/>
                </a:solidFill>
              </a:rPr>
              <a:t>, </a:t>
            </a:r>
            <a:r>
              <a:rPr i="1" lang="en" sz="2200">
                <a:solidFill>
                  <a:schemeClr val="dk1"/>
                </a:solidFill>
              </a:rPr>
              <a:t>continued</a:t>
            </a:r>
            <a:endParaRPr i="1" sz="22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9"/>
          <p:cNvSpPr txBox="1"/>
          <p:nvPr/>
        </p:nvSpPr>
        <p:spPr>
          <a:xfrm>
            <a:off x="890700" y="1485825"/>
            <a:ext cx="7362600" cy="328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rgbClr val="6A9955"/>
                </a:solidFill>
                <a:latin typeface="Consolas"/>
                <a:ea typeface="Consolas"/>
                <a:cs typeface="Consolas"/>
                <a:sym typeface="Consolas"/>
              </a:rPr>
              <a:t># Convert to image</a:t>
            </a:r>
            <a:endParaRPr sz="1700">
              <a:solidFill>
                <a:srgbClr val="6A9955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content</a:t>
            </a:r>
            <a:r>
              <a:rPr lang="en" sz="17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1700">
                <a:solidFill>
                  <a:srgbClr val="D4D4D4"/>
                </a:solidFill>
                <a:latin typeface="Consolas"/>
                <a:ea typeface="Consolas"/>
                <a:cs typeface="Consolas"/>
                <a:sym typeface="Consolas"/>
              </a:rPr>
              <a:t>=</a:t>
            </a:r>
            <a:r>
              <a:rPr lang="en" sz="17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1700">
                <a:solidFill>
                  <a:srgbClr val="4EC9B0"/>
                </a:solidFill>
                <a:latin typeface="Consolas"/>
                <a:ea typeface="Consolas"/>
                <a:cs typeface="Consolas"/>
                <a:sym typeface="Consolas"/>
              </a:rPr>
              <a:t>re</a:t>
            </a:r>
            <a:r>
              <a:rPr lang="en" sz="17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.</a:t>
            </a:r>
            <a:r>
              <a:rPr lang="en" sz="1700">
                <a:solidFill>
                  <a:srgbClr val="DCDCAA"/>
                </a:solidFill>
                <a:latin typeface="Consolas"/>
                <a:ea typeface="Consolas"/>
                <a:cs typeface="Consolas"/>
                <a:sym typeface="Consolas"/>
              </a:rPr>
              <a:t>sub</a:t>
            </a:r>
            <a:r>
              <a:rPr lang="en" sz="17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endParaRPr sz="1700">
              <a:solidFill>
                <a:srgbClr val="CCCCCC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   </a:t>
            </a:r>
            <a:r>
              <a:rPr lang="en" sz="1700">
                <a:solidFill>
                  <a:srgbClr val="569CD6"/>
                </a:solidFill>
                <a:latin typeface="Consolas"/>
                <a:ea typeface="Consolas"/>
                <a:cs typeface="Consolas"/>
                <a:sym typeface="Consolas"/>
              </a:rPr>
              <a:t>r</a:t>
            </a:r>
            <a:r>
              <a:rPr lang="en" sz="1700">
                <a:solidFill>
                  <a:srgbClr val="D16969"/>
                </a:solidFill>
                <a:latin typeface="Consolas"/>
                <a:ea typeface="Consolas"/>
                <a:cs typeface="Consolas"/>
                <a:sym typeface="Consolas"/>
              </a:rPr>
              <a:t>"!</a:t>
            </a:r>
            <a:r>
              <a:rPr lang="en" sz="1700">
                <a:solidFill>
                  <a:srgbClr val="D7BA7D"/>
                </a:solidFill>
                <a:latin typeface="Consolas"/>
                <a:ea typeface="Consolas"/>
                <a:cs typeface="Consolas"/>
                <a:sym typeface="Consolas"/>
              </a:rPr>
              <a:t>\[</a:t>
            </a:r>
            <a:r>
              <a:rPr lang="en" sz="1700">
                <a:solidFill>
                  <a:srgbClr val="CE9178"/>
                </a:solidFill>
                <a:latin typeface="Consolas"/>
                <a:ea typeface="Consolas"/>
                <a:cs typeface="Consolas"/>
                <a:sym typeface="Consolas"/>
              </a:rPr>
              <a:t>([^</a:t>
            </a:r>
            <a:r>
              <a:rPr lang="en" sz="1700">
                <a:solidFill>
                  <a:srgbClr val="D7BA7D"/>
                </a:solidFill>
                <a:latin typeface="Consolas"/>
                <a:ea typeface="Consolas"/>
                <a:cs typeface="Consolas"/>
                <a:sym typeface="Consolas"/>
              </a:rPr>
              <a:t>\]</a:t>
            </a:r>
            <a:r>
              <a:rPr lang="en" sz="1700">
                <a:solidFill>
                  <a:srgbClr val="CE9178"/>
                </a:solidFill>
                <a:latin typeface="Consolas"/>
                <a:ea typeface="Consolas"/>
                <a:cs typeface="Consolas"/>
                <a:sym typeface="Consolas"/>
              </a:rPr>
              <a:t>]</a:t>
            </a:r>
            <a:r>
              <a:rPr lang="en" sz="1700">
                <a:solidFill>
                  <a:srgbClr val="D7BA7D"/>
                </a:solidFill>
                <a:latin typeface="Consolas"/>
                <a:ea typeface="Consolas"/>
                <a:cs typeface="Consolas"/>
                <a:sym typeface="Consolas"/>
              </a:rPr>
              <a:t>*</a:t>
            </a:r>
            <a:r>
              <a:rPr lang="en" sz="1700">
                <a:solidFill>
                  <a:srgbClr val="CE9178"/>
                </a:solidFill>
                <a:latin typeface="Consolas"/>
                <a:ea typeface="Consolas"/>
                <a:cs typeface="Consolas"/>
                <a:sym typeface="Consolas"/>
              </a:rPr>
              <a:t>)</a:t>
            </a:r>
            <a:r>
              <a:rPr lang="en" sz="1700">
                <a:solidFill>
                  <a:srgbClr val="D7BA7D"/>
                </a:solidFill>
                <a:latin typeface="Consolas"/>
                <a:ea typeface="Consolas"/>
                <a:cs typeface="Consolas"/>
                <a:sym typeface="Consolas"/>
              </a:rPr>
              <a:t>\]\(</a:t>
            </a:r>
            <a:r>
              <a:rPr lang="en" sz="1700">
                <a:solidFill>
                  <a:srgbClr val="CE9178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" sz="1700">
                <a:solidFill>
                  <a:srgbClr val="D16969"/>
                </a:solidFill>
                <a:latin typeface="Consolas"/>
                <a:ea typeface="Consolas"/>
                <a:cs typeface="Consolas"/>
                <a:sym typeface="Consolas"/>
              </a:rPr>
              <a:t>.</a:t>
            </a:r>
            <a:r>
              <a:rPr lang="en" sz="1700">
                <a:solidFill>
                  <a:srgbClr val="D7BA7D"/>
                </a:solidFill>
                <a:latin typeface="Consolas"/>
                <a:ea typeface="Consolas"/>
                <a:cs typeface="Consolas"/>
                <a:sym typeface="Consolas"/>
              </a:rPr>
              <a:t>+?</a:t>
            </a:r>
            <a:r>
              <a:rPr lang="en" sz="1700">
                <a:solidFill>
                  <a:srgbClr val="D4D4D4"/>
                </a:solidFill>
                <a:latin typeface="Consolas"/>
                <a:ea typeface="Consolas"/>
                <a:cs typeface="Consolas"/>
                <a:sym typeface="Consolas"/>
              </a:rPr>
              <a:t>(?=</a:t>
            </a:r>
            <a:r>
              <a:rPr lang="en" sz="1700">
                <a:solidFill>
                  <a:srgbClr val="D7BA7D"/>
                </a:solidFill>
                <a:latin typeface="Consolas"/>
                <a:ea typeface="Consolas"/>
                <a:cs typeface="Consolas"/>
                <a:sym typeface="Consolas"/>
              </a:rPr>
              <a:t>\)\n</a:t>
            </a:r>
            <a:r>
              <a:rPr lang="en" sz="1700">
                <a:solidFill>
                  <a:srgbClr val="D4D4D4"/>
                </a:solidFill>
                <a:latin typeface="Consolas"/>
                <a:ea typeface="Consolas"/>
                <a:cs typeface="Consolas"/>
                <a:sym typeface="Consolas"/>
              </a:rPr>
              <a:t>)</a:t>
            </a:r>
            <a:r>
              <a:rPr lang="en" sz="1700">
                <a:solidFill>
                  <a:srgbClr val="CE9178"/>
                </a:solidFill>
                <a:latin typeface="Consolas"/>
                <a:ea typeface="Consolas"/>
                <a:cs typeface="Consolas"/>
                <a:sym typeface="Consolas"/>
              </a:rPr>
              <a:t>)</a:t>
            </a:r>
            <a:r>
              <a:rPr lang="en" sz="1700">
                <a:solidFill>
                  <a:srgbClr val="D7BA7D"/>
                </a:solidFill>
                <a:latin typeface="Consolas"/>
                <a:ea typeface="Consolas"/>
                <a:cs typeface="Consolas"/>
                <a:sym typeface="Consolas"/>
              </a:rPr>
              <a:t>\)</a:t>
            </a:r>
            <a:r>
              <a:rPr lang="en" sz="1700">
                <a:solidFill>
                  <a:srgbClr val="D16969"/>
                </a:solidFill>
                <a:latin typeface="Consolas"/>
                <a:ea typeface="Consolas"/>
                <a:cs typeface="Consolas"/>
                <a:sym typeface="Consolas"/>
              </a:rPr>
              <a:t>"</a:t>
            </a:r>
            <a:r>
              <a:rPr lang="en" sz="17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,</a:t>
            </a:r>
            <a:endParaRPr sz="1700">
              <a:solidFill>
                <a:srgbClr val="CCCCCC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   </a:t>
            </a:r>
            <a:r>
              <a:rPr lang="en" sz="1700">
                <a:solidFill>
                  <a:srgbClr val="569CD6"/>
                </a:solidFill>
                <a:latin typeface="Consolas"/>
                <a:ea typeface="Consolas"/>
                <a:cs typeface="Consolas"/>
                <a:sym typeface="Consolas"/>
              </a:rPr>
              <a:t>r</a:t>
            </a:r>
            <a:r>
              <a:rPr lang="en" sz="1700">
                <a:solidFill>
                  <a:srgbClr val="D16969"/>
                </a:solidFill>
                <a:latin typeface="Consolas"/>
                <a:ea typeface="Consolas"/>
                <a:cs typeface="Consolas"/>
                <a:sym typeface="Consolas"/>
              </a:rPr>
              <a:t>'&lt;img src="</a:t>
            </a:r>
            <a:r>
              <a:rPr lang="en" sz="1700">
                <a:solidFill>
                  <a:srgbClr val="569CD6"/>
                </a:solidFill>
                <a:latin typeface="Consolas"/>
                <a:ea typeface="Consolas"/>
                <a:cs typeface="Consolas"/>
                <a:sym typeface="Consolas"/>
              </a:rPr>
              <a:t>\2</a:t>
            </a:r>
            <a:r>
              <a:rPr lang="en" sz="1700">
                <a:solidFill>
                  <a:srgbClr val="D16969"/>
                </a:solidFill>
                <a:latin typeface="Consolas"/>
                <a:ea typeface="Consolas"/>
                <a:cs typeface="Consolas"/>
                <a:sym typeface="Consolas"/>
              </a:rPr>
              <a:t>" alt="</a:t>
            </a:r>
            <a:r>
              <a:rPr lang="en" sz="1700">
                <a:solidFill>
                  <a:srgbClr val="569CD6"/>
                </a:solidFill>
                <a:latin typeface="Consolas"/>
                <a:ea typeface="Consolas"/>
                <a:cs typeface="Consolas"/>
                <a:sym typeface="Consolas"/>
              </a:rPr>
              <a:t>\1</a:t>
            </a:r>
            <a:r>
              <a:rPr lang="en" sz="1700">
                <a:solidFill>
                  <a:srgbClr val="D16969"/>
                </a:solidFill>
                <a:latin typeface="Consolas"/>
                <a:ea typeface="Consolas"/>
                <a:cs typeface="Consolas"/>
                <a:sym typeface="Consolas"/>
              </a:rPr>
              <a:t>"&gt;'</a:t>
            </a:r>
            <a:r>
              <a:rPr lang="en" sz="17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,</a:t>
            </a:r>
            <a:endParaRPr sz="1700">
              <a:solidFill>
                <a:srgbClr val="CCCCCC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   </a:t>
            </a:r>
            <a:r>
              <a:rPr lang="en" sz="17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content</a:t>
            </a:r>
            <a:r>
              <a:rPr lang="en" sz="17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,</a:t>
            </a:r>
            <a:endParaRPr sz="1700">
              <a:solidFill>
                <a:srgbClr val="CCCCCC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   </a:t>
            </a:r>
            <a:r>
              <a:rPr lang="en" sz="17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flags</a:t>
            </a:r>
            <a:r>
              <a:rPr lang="en" sz="1700">
                <a:solidFill>
                  <a:srgbClr val="D4D4D4"/>
                </a:solidFill>
                <a:latin typeface="Consolas"/>
                <a:ea typeface="Consolas"/>
                <a:cs typeface="Consolas"/>
                <a:sym typeface="Consolas"/>
              </a:rPr>
              <a:t>=</a:t>
            </a:r>
            <a:r>
              <a:rPr lang="en" sz="1700">
                <a:solidFill>
                  <a:srgbClr val="4EC9B0"/>
                </a:solidFill>
                <a:latin typeface="Consolas"/>
                <a:ea typeface="Consolas"/>
                <a:cs typeface="Consolas"/>
                <a:sym typeface="Consolas"/>
              </a:rPr>
              <a:t>re</a:t>
            </a:r>
            <a:r>
              <a:rPr lang="en" sz="17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.</a:t>
            </a:r>
            <a:r>
              <a:rPr lang="en" sz="17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MULTILINE</a:t>
            </a:r>
            <a:r>
              <a:rPr lang="en" sz="17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,</a:t>
            </a:r>
            <a:endParaRPr sz="1700">
              <a:solidFill>
                <a:srgbClr val="CCCCCC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)</a:t>
            </a:r>
            <a:endParaRPr sz="1700">
              <a:solidFill>
                <a:srgbClr val="6A9955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152" name="Google Shape;152;p29"/>
          <p:cNvSpPr txBox="1"/>
          <p:nvPr/>
        </p:nvSpPr>
        <p:spPr>
          <a:xfrm>
            <a:off x="890700" y="820075"/>
            <a:ext cx="7362600" cy="654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569CD6"/>
                </a:solidFill>
                <a:latin typeface="Consolas"/>
                <a:ea typeface="Consolas"/>
                <a:cs typeface="Consolas"/>
                <a:sym typeface="Consolas"/>
              </a:rPr>
              <a:t>def</a:t>
            </a:r>
            <a:r>
              <a:rPr lang="en" sz="2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2200">
                <a:solidFill>
                  <a:srgbClr val="DCDCAA"/>
                </a:solidFill>
                <a:latin typeface="Consolas"/>
                <a:ea typeface="Consolas"/>
                <a:cs typeface="Consolas"/>
                <a:sym typeface="Consolas"/>
              </a:rPr>
              <a:t>convert_to_raw_html</a:t>
            </a:r>
            <a:r>
              <a:rPr lang="en" sz="2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" sz="22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content</a:t>
            </a:r>
            <a:r>
              <a:rPr lang="en" sz="2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)</a:t>
            </a:r>
            <a:r>
              <a:rPr lang="en" sz="2200">
                <a:solidFill>
                  <a:schemeClr val="dk1"/>
                </a:solidFill>
              </a:rPr>
              <a:t>, </a:t>
            </a:r>
            <a:r>
              <a:rPr i="1" lang="en" sz="2200">
                <a:solidFill>
                  <a:schemeClr val="dk1"/>
                </a:solidFill>
              </a:rPr>
              <a:t>continued</a:t>
            </a:r>
            <a:endParaRPr i="1" sz="22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30"/>
          <p:cNvSpPr txBox="1"/>
          <p:nvPr/>
        </p:nvSpPr>
        <p:spPr>
          <a:xfrm>
            <a:off x="890700" y="952425"/>
            <a:ext cx="7362600" cy="328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6A9955"/>
                </a:solidFill>
                <a:latin typeface="Consolas"/>
                <a:ea typeface="Consolas"/>
                <a:cs typeface="Consolas"/>
                <a:sym typeface="Consolas"/>
              </a:rPr>
              <a:t># Convert to unordered lists</a:t>
            </a:r>
            <a:endParaRPr sz="1200">
              <a:solidFill>
                <a:srgbClr val="6A9955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content</a:t>
            </a:r>
            <a:r>
              <a:rPr lang="en" sz="1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1200">
                <a:solidFill>
                  <a:srgbClr val="D4D4D4"/>
                </a:solidFill>
                <a:latin typeface="Consolas"/>
                <a:ea typeface="Consolas"/>
                <a:cs typeface="Consolas"/>
                <a:sym typeface="Consolas"/>
              </a:rPr>
              <a:t>=</a:t>
            </a:r>
            <a:r>
              <a:rPr lang="en" sz="1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1200">
                <a:solidFill>
                  <a:srgbClr val="4EC9B0"/>
                </a:solidFill>
                <a:latin typeface="Consolas"/>
                <a:ea typeface="Consolas"/>
                <a:cs typeface="Consolas"/>
                <a:sym typeface="Consolas"/>
              </a:rPr>
              <a:t>re</a:t>
            </a:r>
            <a:r>
              <a:rPr lang="en" sz="1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.</a:t>
            </a:r>
            <a:r>
              <a:rPr lang="en" sz="1200">
                <a:solidFill>
                  <a:srgbClr val="DCDCAA"/>
                </a:solidFill>
                <a:latin typeface="Consolas"/>
                <a:ea typeface="Consolas"/>
                <a:cs typeface="Consolas"/>
                <a:sym typeface="Consolas"/>
              </a:rPr>
              <a:t>sub</a:t>
            </a:r>
            <a:r>
              <a:rPr lang="en" sz="1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" sz="1200">
                <a:solidFill>
                  <a:srgbClr val="569CD6"/>
                </a:solidFill>
                <a:latin typeface="Consolas"/>
                <a:ea typeface="Consolas"/>
                <a:cs typeface="Consolas"/>
                <a:sym typeface="Consolas"/>
              </a:rPr>
              <a:t>r</a:t>
            </a:r>
            <a:r>
              <a:rPr lang="en" sz="1200">
                <a:solidFill>
                  <a:srgbClr val="D16969"/>
                </a:solidFill>
                <a:latin typeface="Consolas"/>
                <a:ea typeface="Consolas"/>
                <a:cs typeface="Consolas"/>
                <a:sym typeface="Consolas"/>
              </a:rPr>
              <a:t>"^</a:t>
            </a:r>
            <a:r>
              <a:rPr lang="en" sz="1200">
                <a:solidFill>
                  <a:srgbClr val="CE9178"/>
                </a:solidFill>
                <a:latin typeface="Consolas"/>
                <a:ea typeface="Consolas"/>
                <a:cs typeface="Consolas"/>
                <a:sym typeface="Consolas"/>
              </a:rPr>
              <a:t>(?:</a:t>
            </a:r>
            <a:r>
              <a:rPr lang="en" sz="1200">
                <a:solidFill>
                  <a:srgbClr val="D16969"/>
                </a:solidFill>
                <a:latin typeface="Consolas"/>
                <a:ea typeface="Consolas"/>
                <a:cs typeface="Consolas"/>
                <a:sym typeface="Consolas"/>
              </a:rPr>
              <a:t>-</a:t>
            </a:r>
            <a:r>
              <a:rPr lang="en" sz="1200">
                <a:solidFill>
                  <a:srgbClr val="D4D4D4"/>
                </a:solidFill>
                <a:latin typeface="Consolas"/>
                <a:ea typeface="Consolas"/>
                <a:cs typeface="Consolas"/>
                <a:sym typeface="Consolas"/>
              </a:rPr>
              <a:t>|</a:t>
            </a:r>
            <a:r>
              <a:rPr lang="en" sz="1200">
                <a:solidFill>
                  <a:srgbClr val="D7BA7D"/>
                </a:solidFill>
                <a:latin typeface="Consolas"/>
                <a:ea typeface="Consolas"/>
                <a:cs typeface="Consolas"/>
                <a:sym typeface="Consolas"/>
              </a:rPr>
              <a:t>\*</a:t>
            </a:r>
            <a:r>
              <a:rPr lang="en" sz="1200">
                <a:solidFill>
                  <a:srgbClr val="D4D4D4"/>
                </a:solidFill>
                <a:latin typeface="Consolas"/>
                <a:ea typeface="Consolas"/>
                <a:cs typeface="Consolas"/>
                <a:sym typeface="Consolas"/>
              </a:rPr>
              <a:t>|</a:t>
            </a:r>
            <a:r>
              <a:rPr lang="en" sz="1200">
                <a:solidFill>
                  <a:srgbClr val="D7BA7D"/>
                </a:solidFill>
                <a:latin typeface="Consolas"/>
                <a:ea typeface="Consolas"/>
                <a:cs typeface="Consolas"/>
                <a:sym typeface="Consolas"/>
              </a:rPr>
              <a:t>\+</a:t>
            </a:r>
            <a:r>
              <a:rPr lang="en" sz="1200">
                <a:solidFill>
                  <a:srgbClr val="CE9178"/>
                </a:solidFill>
                <a:latin typeface="Consolas"/>
                <a:ea typeface="Consolas"/>
                <a:cs typeface="Consolas"/>
                <a:sym typeface="Consolas"/>
              </a:rPr>
              <a:t>)</a:t>
            </a:r>
            <a:r>
              <a:rPr lang="en" sz="1200">
                <a:solidFill>
                  <a:srgbClr val="D16969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1200">
                <a:solidFill>
                  <a:srgbClr val="CE9178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" sz="1200">
                <a:solidFill>
                  <a:srgbClr val="D16969"/>
                </a:solidFill>
                <a:latin typeface="Consolas"/>
                <a:ea typeface="Consolas"/>
                <a:cs typeface="Consolas"/>
                <a:sym typeface="Consolas"/>
              </a:rPr>
              <a:t>.</a:t>
            </a:r>
            <a:r>
              <a:rPr lang="en" sz="1200">
                <a:solidFill>
                  <a:srgbClr val="D7BA7D"/>
                </a:solidFill>
                <a:latin typeface="Consolas"/>
                <a:ea typeface="Consolas"/>
                <a:cs typeface="Consolas"/>
                <a:sym typeface="Consolas"/>
              </a:rPr>
              <a:t>*</a:t>
            </a:r>
            <a:r>
              <a:rPr lang="en" sz="1200">
                <a:solidFill>
                  <a:srgbClr val="CE9178"/>
                </a:solidFill>
                <a:latin typeface="Consolas"/>
                <a:ea typeface="Consolas"/>
                <a:cs typeface="Consolas"/>
                <a:sym typeface="Consolas"/>
              </a:rPr>
              <a:t>)</a:t>
            </a:r>
            <a:r>
              <a:rPr lang="en" sz="1200">
                <a:solidFill>
                  <a:srgbClr val="D16969"/>
                </a:solidFill>
                <a:latin typeface="Consolas"/>
                <a:ea typeface="Consolas"/>
                <a:cs typeface="Consolas"/>
                <a:sym typeface="Consolas"/>
              </a:rPr>
              <a:t>$"</a:t>
            </a:r>
            <a:r>
              <a:rPr lang="en" sz="1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, </a:t>
            </a:r>
            <a:r>
              <a:rPr lang="en" sz="1200">
                <a:solidFill>
                  <a:srgbClr val="569CD6"/>
                </a:solidFill>
                <a:latin typeface="Consolas"/>
                <a:ea typeface="Consolas"/>
                <a:cs typeface="Consolas"/>
                <a:sym typeface="Consolas"/>
              </a:rPr>
              <a:t>r</a:t>
            </a:r>
            <a:r>
              <a:rPr lang="en" sz="1200">
                <a:solidFill>
                  <a:srgbClr val="D16969"/>
                </a:solidFill>
                <a:latin typeface="Consolas"/>
                <a:ea typeface="Consolas"/>
                <a:cs typeface="Consolas"/>
                <a:sym typeface="Consolas"/>
              </a:rPr>
              <a:t>"&lt;li&gt;</a:t>
            </a:r>
            <a:r>
              <a:rPr lang="en" sz="1200">
                <a:solidFill>
                  <a:srgbClr val="569CD6"/>
                </a:solidFill>
                <a:latin typeface="Consolas"/>
                <a:ea typeface="Consolas"/>
                <a:cs typeface="Consolas"/>
                <a:sym typeface="Consolas"/>
              </a:rPr>
              <a:t>\1</a:t>
            </a:r>
            <a:r>
              <a:rPr lang="en" sz="1200">
                <a:solidFill>
                  <a:srgbClr val="D16969"/>
                </a:solidFill>
                <a:latin typeface="Consolas"/>
                <a:ea typeface="Consolas"/>
                <a:cs typeface="Consolas"/>
                <a:sym typeface="Consolas"/>
              </a:rPr>
              <a:t>&lt;/li&gt;"</a:t>
            </a:r>
            <a:r>
              <a:rPr lang="en" sz="1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, </a:t>
            </a:r>
            <a:r>
              <a:rPr lang="en" sz="12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content</a:t>
            </a:r>
            <a:r>
              <a:rPr lang="en" sz="1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, </a:t>
            </a:r>
            <a:r>
              <a:rPr lang="en" sz="12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flags</a:t>
            </a:r>
            <a:r>
              <a:rPr lang="en" sz="1200">
                <a:solidFill>
                  <a:srgbClr val="D4D4D4"/>
                </a:solidFill>
                <a:latin typeface="Consolas"/>
                <a:ea typeface="Consolas"/>
                <a:cs typeface="Consolas"/>
                <a:sym typeface="Consolas"/>
              </a:rPr>
              <a:t>=</a:t>
            </a:r>
            <a:r>
              <a:rPr lang="en" sz="1200">
                <a:solidFill>
                  <a:srgbClr val="4EC9B0"/>
                </a:solidFill>
                <a:latin typeface="Consolas"/>
                <a:ea typeface="Consolas"/>
                <a:cs typeface="Consolas"/>
                <a:sym typeface="Consolas"/>
              </a:rPr>
              <a:t>re</a:t>
            </a:r>
            <a:r>
              <a:rPr lang="en" sz="1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.</a:t>
            </a:r>
            <a:r>
              <a:rPr lang="en" sz="12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MULTILINE</a:t>
            </a:r>
            <a:r>
              <a:rPr lang="en" sz="1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)</a:t>
            </a:r>
            <a:endParaRPr sz="1200">
              <a:solidFill>
                <a:srgbClr val="CCCCCC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CCCCCC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6A9955"/>
                </a:solidFill>
                <a:latin typeface="Consolas"/>
                <a:ea typeface="Consolas"/>
                <a:cs typeface="Consolas"/>
                <a:sym typeface="Consolas"/>
              </a:rPr>
              <a:t># Convert to code</a:t>
            </a:r>
            <a:endParaRPr sz="1200">
              <a:solidFill>
                <a:srgbClr val="6A9955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content</a:t>
            </a:r>
            <a:r>
              <a:rPr lang="en" sz="1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1200">
                <a:solidFill>
                  <a:srgbClr val="D4D4D4"/>
                </a:solidFill>
                <a:latin typeface="Consolas"/>
                <a:ea typeface="Consolas"/>
                <a:cs typeface="Consolas"/>
                <a:sym typeface="Consolas"/>
              </a:rPr>
              <a:t>=</a:t>
            </a:r>
            <a:r>
              <a:rPr lang="en" sz="1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1200">
                <a:solidFill>
                  <a:srgbClr val="4EC9B0"/>
                </a:solidFill>
                <a:latin typeface="Consolas"/>
                <a:ea typeface="Consolas"/>
                <a:cs typeface="Consolas"/>
                <a:sym typeface="Consolas"/>
              </a:rPr>
              <a:t>re</a:t>
            </a:r>
            <a:r>
              <a:rPr lang="en" sz="1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.</a:t>
            </a:r>
            <a:r>
              <a:rPr lang="en" sz="1200">
                <a:solidFill>
                  <a:srgbClr val="DCDCAA"/>
                </a:solidFill>
                <a:latin typeface="Consolas"/>
                <a:ea typeface="Consolas"/>
                <a:cs typeface="Consolas"/>
                <a:sym typeface="Consolas"/>
              </a:rPr>
              <a:t>sub</a:t>
            </a:r>
            <a:r>
              <a:rPr lang="en" sz="1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" sz="1200">
                <a:solidFill>
                  <a:srgbClr val="569CD6"/>
                </a:solidFill>
                <a:latin typeface="Consolas"/>
                <a:ea typeface="Consolas"/>
                <a:cs typeface="Consolas"/>
                <a:sym typeface="Consolas"/>
              </a:rPr>
              <a:t>r</a:t>
            </a:r>
            <a:r>
              <a:rPr lang="en" sz="1200">
                <a:solidFill>
                  <a:srgbClr val="D16969"/>
                </a:solidFill>
                <a:latin typeface="Consolas"/>
                <a:ea typeface="Consolas"/>
                <a:cs typeface="Consolas"/>
                <a:sym typeface="Consolas"/>
              </a:rPr>
              <a:t>"`</a:t>
            </a:r>
            <a:r>
              <a:rPr lang="en" sz="1200">
                <a:solidFill>
                  <a:srgbClr val="CE9178"/>
                </a:solidFill>
                <a:latin typeface="Consolas"/>
                <a:ea typeface="Consolas"/>
                <a:cs typeface="Consolas"/>
                <a:sym typeface="Consolas"/>
              </a:rPr>
              <a:t>([^</a:t>
            </a:r>
            <a:r>
              <a:rPr lang="en" sz="1200">
                <a:solidFill>
                  <a:srgbClr val="D16969"/>
                </a:solidFill>
                <a:latin typeface="Consolas"/>
                <a:ea typeface="Consolas"/>
                <a:cs typeface="Consolas"/>
                <a:sym typeface="Consolas"/>
              </a:rPr>
              <a:t>`</a:t>
            </a:r>
            <a:r>
              <a:rPr lang="en" sz="1200">
                <a:solidFill>
                  <a:srgbClr val="CE9178"/>
                </a:solidFill>
                <a:latin typeface="Consolas"/>
                <a:ea typeface="Consolas"/>
                <a:cs typeface="Consolas"/>
                <a:sym typeface="Consolas"/>
              </a:rPr>
              <a:t>]</a:t>
            </a:r>
            <a:r>
              <a:rPr lang="en" sz="1200">
                <a:solidFill>
                  <a:srgbClr val="D7BA7D"/>
                </a:solidFill>
                <a:latin typeface="Consolas"/>
                <a:ea typeface="Consolas"/>
                <a:cs typeface="Consolas"/>
                <a:sym typeface="Consolas"/>
              </a:rPr>
              <a:t>+</a:t>
            </a:r>
            <a:r>
              <a:rPr lang="en" sz="1200">
                <a:solidFill>
                  <a:srgbClr val="CE9178"/>
                </a:solidFill>
                <a:latin typeface="Consolas"/>
                <a:ea typeface="Consolas"/>
                <a:cs typeface="Consolas"/>
                <a:sym typeface="Consolas"/>
              </a:rPr>
              <a:t>)</a:t>
            </a:r>
            <a:r>
              <a:rPr lang="en" sz="1200">
                <a:solidFill>
                  <a:srgbClr val="D16969"/>
                </a:solidFill>
                <a:latin typeface="Consolas"/>
                <a:ea typeface="Consolas"/>
                <a:cs typeface="Consolas"/>
                <a:sym typeface="Consolas"/>
              </a:rPr>
              <a:t>`"</a:t>
            </a:r>
            <a:r>
              <a:rPr lang="en" sz="1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, </a:t>
            </a:r>
            <a:r>
              <a:rPr lang="en" sz="1200">
                <a:solidFill>
                  <a:srgbClr val="569CD6"/>
                </a:solidFill>
                <a:latin typeface="Consolas"/>
                <a:ea typeface="Consolas"/>
                <a:cs typeface="Consolas"/>
                <a:sym typeface="Consolas"/>
              </a:rPr>
              <a:t>r</a:t>
            </a:r>
            <a:r>
              <a:rPr lang="en" sz="1200">
                <a:solidFill>
                  <a:srgbClr val="D16969"/>
                </a:solidFill>
                <a:latin typeface="Consolas"/>
                <a:ea typeface="Consolas"/>
                <a:cs typeface="Consolas"/>
                <a:sym typeface="Consolas"/>
              </a:rPr>
              <a:t>"&lt;code&gt;</a:t>
            </a:r>
            <a:r>
              <a:rPr lang="en" sz="1200">
                <a:solidFill>
                  <a:srgbClr val="569CD6"/>
                </a:solidFill>
                <a:latin typeface="Consolas"/>
                <a:ea typeface="Consolas"/>
                <a:cs typeface="Consolas"/>
                <a:sym typeface="Consolas"/>
              </a:rPr>
              <a:t>\1</a:t>
            </a:r>
            <a:r>
              <a:rPr lang="en" sz="1200">
                <a:solidFill>
                  <a:srgbClr val="D16969"/>
                </a:solidFill>
                <a:latin typeface="Consolas"/>
                <a:ea typeface="Consolas"/>
                <a:cs typeface="Consolas"/>
                <a:sym typeface="Consolas"/>
              </a:rPr>
              <a:t>&lt;/code&gt;"</a:t>
            </a:r>
            <a:r>
              <a:rPr lang="en" sz="1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, </a:t>
            </a:r>
            <a:r>
              <a:rPr lang="en" sz="12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content</a:t>
            </a:r>
            <a:r>
              <a:rPr lang="en" sz="1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, </a:t>
            </a:r>
            <a:r>
              <a:rPr lang="en" sz="12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flags</a:t>
            </a:r>
            <a:r>
              <a:rPr lang="en" sz="1200">
                <a:solidFill>
                  <a:srgbClr val="D4D4D4"/>
                </a:solidFill>
                <a:latin typeface="Consolas"/>
                <a:ea typeface="Consolas"/>
                <a:cs typeface="Consolas"/>
                <a:sym typeface="Consolas"/>
              </a:rPr>
              <a:t>=</a:t>
            </a:r>
            <a:r>
              <a:rPr lang="en" sz="1200">
                <a:solidFill>
                  <a:srgbClr val="4EC9B0"/>
                </a:solidFill>
                <a:latin typeface="Consolas"/>
                <a:ea typeface="Consolas"/>
                <a:cs typeface="Consolas"/>
                <a:sym typeface="Consolas"/>
              </a:rPr>
              <a:t>re</a:t>
            </a:r>
            <a:r>
              <a:rPr lang="en" sz="1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.</a:t>
            </a:r>
            <a:r>
              <a:rPr lang="en" sz="12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MULTILINE</a:t>
            </a:r>
            <a:r>
              <a:rPr lang="en" sz="1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)</a:t>
            </a:r>
            <a:endParaRPr sz="1200">
              <a:solidFill>
                <a:srgbClr val="6A9955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158" name="Google Shape;158;p30"/>
          <p:cNvSpPr txBox="1"/>
          <p:nvPr/>
        </p:nvSpPr>
        <p:spPr>
          <a:xfrm>
            <a:off x="890700" y="820075"/>
            <a:ext cx="7362600" cy="654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569CD6"/>
                </a:solidFill>
                <a:latin typeface="Consolas"/>
                <a:ea typeface="Consolas"/>
                <a:cs typeface="Consolas"/>
                <a:sym typeface="Consolas"/>
              </a:rPr>
              <a:t>def</a:t>
            </a:r>
            <a:r>
              <a:rPr lang="en" sz="2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2200">
                <a:solidFill>
                  <a:srgbClr val="DCDCAA"/>
                </a:solidFill>
                <a:latin typeface="Consolas"/>
                <a:ea typeface="Consolas"/>
                <a:cs typeface="Consolas"/>
                <a:sym typeface="Consolas"/>
              </a:rPr>
              <a:t>convert_to_raw_html</a:t>
            </a:r>
            <a:r>
              <a:rPr lang="en" sz="2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" sz="22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content</a:t>
            </a:r>
            <a:r>
              <a:rPr lang="en" sz="2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)</a:t>
            </a:r>
            <a:r>
              <a:rPr lang="en" sz="2200">
                <a:solidFill>
                  <a:schemeClr val="dk1"/>
                </a:solidFill>
              </a:rPr>
              <a:t>, </a:t>
            </a:r>
            <a:r>
              <a:rPr i="1" lang="en" sz="2200">
                <a:solidFill>
                  <a:schemeClr val="dk1"/>
                </a:solidFill>
              </a:rPr>
              <a:t>continued</a:t>
            </a:r>
            <a:endParaRPr i="1" sz="22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31"/>
          <p:cNvSpPr txBox="1"/>
          <p:nvPr/>
        </p:nvSpPr>
        <p:spPr>
          <a:xfrm>
            <a:off x="890700" y="1241400"/>
            <a:ext cx="7362600" cy="364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parser</a:t>
            </a:r>
            <a:r>
              <a:rPr lang="en" sz="1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1200">
                <a:solidFill>
                  <a:srgbClr val="D4D4D4"/>
                </a:solidFill>
                <a:latin typeface="Consolas"/>
                <a:ea typeface="Consolas"/>
                <a:cs typeface="Consolas"/>
                <a:sym typeface="Consolas"/>
              </a:rPr>
              <a:t>=</a:t>
            </a:r>
            <a:r>
              <a:rPr lang="en" sz="1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1200">
                <a:solidFill>
                  <a:srgbClr val="4EC9B0"/>
                </a:solidFill>
                <a:latin typeface="Consolas"/>
                <a:ea typeface="Consolas"/>
                <a:cs typeface="Consolas"/>
                <a:sym typeface="Consolas"/>
              </a:rPr>
              <a:t>argparse</a:t>
            </a:r>
            <a:r>
              <a:rPr lang="en" sz="1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.</a:t>
            </a:r>
            <a:r>
              <a:rPr lang="en" sz="1200">
                <a:solidFill>
                  <a:srgbClr val="4EC9B0"/>
                </a:solidFill>
                <a:latin typeface="Consolas"/>
                <a:ea typeface="Consolas"/>
                <a:cs typeface="Consolas"/>
                <a:sym typeface="Consolas"/>
              </a:rPr>
              <a:t>ArgumentParser</a:t>
            </a:r>
            <a:r>
              <a:rPr lang="en" sz="1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" sz="12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description</a:t>
            </a:r>
            <a:r>
              <a:rPr lang="en" sz="1200">
                <a:solidFill>
                  <a:srgbClr val="D4D4D4"/>
                </a:solidFill>
                <a:latin typeface="Consolas"/>
                <a:ea typeface="Consolas"/>
                <a:cs typeface="Consolas"/>
                <a:sym typeface="Consolas"/>
              </a:rPr>
              <a:t>=</a:t>
            </a:r>
            <a:r>
              <a:rPr lang="en" sz="1200">
                <a:solidFill>
                  <a:srgbClr val="CE9178"/>
                </a:solidFill>
                <a:latin typeface="Consolas"/>
                <a:ea typeface="Consolas"/>
                <a:cs typeface="Consolas"/>
                <a:sym typeface="Consolas"/>
              </a:rPr>
              <a:t>"Convert a markdown file to HTML"</a:t>
            </a:r>
            <a:r>
              <a:rPr lang="en" sz="1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)</a:t>
            </a:r>
            <a:endParaRPr sz="1200">
              <a:solidFill>
                <a:srgbClr val="CCCCCC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parser</a:t>
            </a:r>
            <a:r>
              <a:rPr lang="en" sz="1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.</a:t>
            </a:r>
            <a:r>
              <a:rPr lang="en" sz="1200">
                <a:solidFill>
                  <a:srgbClr val="DCDCAA"/>
                </a:solidFill>
                <a:latin typeface="Consolas"/>
                <a:ea typeface="Consolas"/>
                <a:cs typeface="Consolas"/>
                <a:sym typeface="Consolas"/>
              </a:rPr>
              <a:t>add_argument</a:t>
            </a:r>
            <a:r>
              <a:rPr lang="en" sz="1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endParaRPr sz="1200">
              <a:solidFill>
                <a:srgbClr val="CCCCCC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   </a:t>
            </a:r>
            <a:r>
              <a:rPr lang="en" sz="1200">
                <a:solidFill>
                  <a:srgbClr val="CE9178"/>
                </a:solidFill>
                <a:latin typeface="Consolas"/>
                <a:ea typeface="Consolas"/>
                <a:cs typeface="Consolas"/>
                <a:sym typeface="Consolas"/>
              </a:rPr>
              <a:t>"-f"</a:t>
            </a:r>
            <a:r>
              <a:rPr lang="en" sz="1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, </a:t>
            </a:r>
            <a:r>
              <a:rPr lang="en" sz="1200">
                <a:solidFill>
                  <a:srgbClr val="CE9178"/>
                </a:solidFill>
                <a:latin typeface="Consolas"/>
                <a:ea typeface="Consolas"/>
                <a:cs typeface="Consolas"/>
                <a:sym typeface="Consolas"/>
              </a:rPr>
              <a:t>"--filename"</a:t>
            </a:r>
            <a:r>
              <a:rPr lang="en" sz="1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, </a:t>
            </a:r>
            <a:r>
              <a:rPr lang="en" sz="12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help</a:t>
            </a:r>
            <a:r>
              <a:rPr lang="en" sz="1200">
                <a:solidFill>
                  <a:srgbClr val="D4D4D4"/>
                </a:solidFill>
                <a:latin typeface="Consolas"/>
                <a:ea typeface="Consolas"/>
                <a:cs typeface="Consolas"/>
                <a:sym typeface="Consolas"/>
              </a:rPr>
              <a:t>=</a:t>
            </a:r>
            <a:r>
              <a:rPr lang="en" sz="1200">
                <a:solidFill>
                  <a:srgbClr val="CE9178"/>
                </a:solidFill>
                <a:latin typeface="Consolas"/>
                <a:ea typeface="Consolas"/>
                <a:cs typeface="Consolas"/>
                <a:sym typeface="Consolas"/>
              </a:rPr>
              <a:t>"filename to be converted"</a:t>
            </a:r>
            <a:r>
              <a:rPr lang="en" sz="1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, </a:t>
            </a:r>
            <a:r>
              <a:rPr lang="en" sz="12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metavar</a:t>
            </a:r>
            <a:r>
              <a:rPr lang="en" sz="1200">
                <a:solidFill>
                  <a:srgbClr val="D4D4D4"/>
                </a:solidFill>
                <a:latin typeface="Consolas"/>
                <a:ea typeface="Consolas"/>
                <a:cs typeface="Consolas"/>
                <a:sym typeface="Consolas"/>
              </a:rPr>
              <a:t>=</a:t>
            </a:r>
            <a:r>
              <a:rPr lang="en" sz="1200">
                <a:solidFill>
                  <a:srgbClr val="CE9178"/>
                </a:solidFill>
                <a:latin typeface="Consolas"/>
                <a:ea typeface="Consolas"/>
                <a:cs typeface="Consolas"/>
                <a:sym typeface="Consolas"/>
              </a:rPr>
              <a:t>""</a:t>
            </a:r>
            <a:r>
              <a:rPr lang="en" sz="1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, </a:t>
            </a:r>
            <a:r>
              <a:rPr lang="en" sz="12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type</a:t>
            </a:r>
            <a:r>
              <a:rPr lang="en" sz="1200">
                <a:solidFill>
                  <a:srgbClr val="D4D4D4"/>
                </a:solidFill>
                <a:latin typeface="Consolas"/>
                <a:ea typeface="Consolas"/>
                <a:cs typeface="Consolas"/>
                <a:sym typeface="Consolas"/>
              </a:rPr>
              <a:t>=</a:t>
            </a:r>
            <a:r>
              <a:rPr lang="en" sz="1200">
                <a:solidFill>
                  <a:srgbClr val="4EC9B0"/>
                </a:solidFill>
                <a:latin typeface="Consolas"/>
                <a:ea typeface="Consolas"/>
                <a:cs typeface="Consolas"/>
                <a:sym typeface="Consolas"/>
              </a:rPr>
              <a:t>str</a:t>
            </a:r>
            <a:endParaRPr sz="1200">
              <a:solidFill>
                <a:srgbClr val="4EC9B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)</a:t>
            </a:r>
            <a:endParaRPr sz="1200">
              <a:solidFill>
                <a:srgbClr val="CCCCCC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parser</a:t>
            </a:r>
            <a:r>
              <a:rPr lang="en" sz="1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.</a:t>
            </a:r>
            <a:r>
              <a:rPr lang="en" sz="1200">
                <a:solidFill>
                  <a:srgbClr val="DCDCAA"/>
                </a:solidFill>
                <a:latin typeface="Consolas"/>
                <a:ea typeface="Consolas"/>
                <a:cs typeface="Consolas"/>
                <a:sym typeface="Consolas"/>
              </a:rPr>
              <a:t>add_argument</a:t>
            </a:r>
            <a:r>
              <a:rPr lang="en" sz="1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endParaRPr sz="1200">
              <a:solidFill>
                <a:srgbClr val="CCCCCC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   </a:t>
            </a:r>
            <a:r>
              <a:rPr lang="en" sz="1200">
                <a:solidFill>
                  <a:srgbClr val="CE9178"/>
                </a:solidFill>
                <a:latin typeface="Consolas"/>
                <a:ea typeface="Consolas"/>
                <a:cs typeface="Consolas"/>
                <a:sym typeface="Consolas"/>
              </a:rPr>
              <a:t>"-o"</a:t>
            </a:r>
            <a:r>
              <a:rPr lang="en" sz="1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,</a:t>
            </a:r>
            <a:endParaRPr sz="1200">
              <a:solidFill>
                <a:srgbClr val="CCCCCC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   </a:t>
            </a:r>
            <a:r>
              <a:rPr lang="en" sz="1200">
                <a:solidFill>
                  <a:srgbClr val="CE9178"/>
                </a:solidFill>
                <a:latin typeface="Consolas"/>
                <a:ea typeface="Consolas"/>
                <a:cs typeface="Consolas"/>
                <a:sym typeface="Consolas"/>
              </a:rPr>
              <a:t>"--output"</a:t>
            </a:r>
            <a:r>
              <a:rPr lang="en" sz="1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,</a:t>
            </a:r>
            <a:endParaRPr sz="1200">
              <a:solidFill>
                <a:srgbClr val="CCCCCC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   </a:t>
            </a:r>
            <a:r>
              <a:rPr lang="en" sz="12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default</a:t>
            </a:r>
            <a:r>
              <a:rPr lang="en" sz="1200">
                <a:solidFill>
                  <a:srgbClr val="D4D4D4"/>
                </a:solidFill>
                <a:latin typeface="Consolas"/>
                <a:ea typeface="Consolas"/>
                <a:cs typeface="Consolas"/>
                <a:sym typeface="Consolas"/>
              </a:rPr>
              <a:t>=</a:t>
            </a:r>
            <a:r>
              <a:rPr lang="en" sz="1200">
                <a:solidFill>
                  <a:srgbClr val="CE9178"/>
                </a:solidFill>
                <a:latin typeface="Consolas"/>
                <a:ea typeface="Consolas"/>
                <a:cs typeface="Consolas"/>
                <a:sym typeface="Consolas"/>
              </a:rPr>
              <a:t>"str"</a:t>
            </a:r>
            <a:r>
              <a:rPr lang="en" sz="1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,</a:t>
            </a:r>
            <a:endParaRPr sz="1200">
              <a:solidFill>
                <a:srgbClr val="CCCCCC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   </a:t>
            </a:r>
            <a:r>
              <a:rPr lang="en" sz="12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help</a:t>
            </a:r>
            <a:r>
              <a:rPr lang="en" sz="1200">
                <a:solidFill>
                  <a:srgbClr val="D4D4D4"/>
                </a:solidFill>
                <a:latin typeface="Consolas"/>
                <a:ea typeface="Consolas"/>
                <a:cs typeface="Consolas"/>
                <a:sym typeface="Consolas"/>
              </a:rPr>
              <a:t>=</a:t>
            </a:r>
            <a:r>
              <a:rPr lang="en" sz="1200">
                <a:solidFill>
                  <a:srgbClr val="CE9178"/>
                </a:solidFill>
                <a:latin typeface="Consolas"/>
                <a:ea typeface="Consolas"/>
                <a:cs typeface="Consolas"/>
                <a:sym typeface="Consolas"/>
              </a:rPr>
              <a:t>"output type (html, str or txt)"</a:t>
            </a:r>
            <a:r>
              <a:rPr lang="en" sz="1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,</a:t>
            </a:r>
            <a:endParaRPr sz="1200">
              <a:solidFill>
                <a:srgbClr val="CCCCCC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   </a:t>
            </a:r>
            <a:r>
              <a:rPr lang="en" sz="12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metavar</a:t>
            </a:r>
            <a:r>
              <a:rPr lang="en" sz="1200">
                <a:solidFill>
                  <a:srgbClr val="D4D4D4"/>
                </a:solidFill>
                <a:latin typeface="Consolas"/>
                <a:ea typeface="Consolas"/>
                <a:cs typeface="Consolas"/>
                <a:sym typeface="Consolas"/>
              </a:rPr>
              <a:t>=</a:t>
            </a:r>
            <a:r>
              <a:rPr lang="en" sz="1200">
                <a:solidFill>
                  <a:srgbClr val="CE9178"/>
                </a:solidFill>
                <a:latin typeface="Consolas"/>
                <a:ea typeface="Consolas"/>
                <a:cs typeface="Consolas"/>
                <a:sym typeface="Consolas"/>
              </a:rPr>
              <a:t>""</a:t>
            </a:r>
            <a:r>
              <a:rPr lang="en" sz="1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,</a:t>
            </a:r>
            <a:endParaRPr sz="1200">
              <a:solidFill>
                <a:srgbClr val="CCCCCC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   </a:t>
            </a:r>
            <a:r>
              <a:rPr lang="en" sz="12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type</a:t>
            </a:r>
            <a:r>
              <a:rPr lang="en" sz="1200">
                <a:solidFill>
                  <a:srgbClr val="D4D4D4"/>
                </a:solidFill>
                <a:latin typeface="Consolas"/>
                <a:ea typeface="Consolas"/>
                <a:cs typeface="Consolas"/>
                <a:sym typeface="Consolas"/>
              </a:rPr>
              <a:t>=</a:t>
            </a:r>
            <a:r>
              <a:rPr lang="en" sz="1200">
                <a:solidFill>
                  <a:srgbClr val="4EC9B0"/>
                </a:solidFill>
                <a:latin typeface="Consolas"/>
                <a:ea typeface="Consolas"/>
                <a:cs typeface="Consolas"/>
                <a:sym typeface="Consolas"/>
              </a:rPr>
              <a:t>str</a:t>
            </a:r>
            <a:r>
              <a:rPr lang="en" sz="1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,</a:t>
            </a:r>
            <a:endParaRPr sz="1200">
              <a:solidFill>
                <a:srgbClr val="CCCCCC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)</a:t>
            </a:r>
            <a:endParaRPr sz="1200">
              <a:solidFill>
                <a:srgbClr val="CCCCCC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args</a:t>
            </a:r>
            <a:r>
              <a:rPr lang="en" sz="1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1200">
                <a:solidFill>
                  <a:srgbClr val="D4D4D4"/>
                </a:solidFill>
                <a:latin typeface="Consolas"/>
                <a:ea typeface="Consolas"/>
                <a:cs typeface="Consolas"/>
                <a:sym typeface="Consolas"/>
              </a:rPr>
              <a:t>=</a:t>
            </a:r>
            <a:r>
              <a:rPr lang="en" sz="1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12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parser</a:t>
            </a:r>
            <a:r>
              <a:rPr lang="en" sz="1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.</a:t>
            </a:r>
            <a:r>
              <a:rPr lang="en" sz="1200">
                <a:solidFill>
                  <a:srgbClr val="DCDCAA"/>
                </a:solidFill>
                <a:latin typeface="Consolas"/>
                <a:ea typeface="Consolas"/>
                <a:cs typeface="Consolas"/>
                <a:sym typeface="Consolas"/>
              </a:rPr>
              <a:t>parse_args</a:t>
            </a:r>
            <a:r>
              <a:rPr lang="en" sz="1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()</a:t>
            </a:r>
            <a:endParaRPr sz="1200">
              <a:solidFill>
                <a:srgbClr val="C586C0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164" name="Google Shape;164;p31"/>
          <p:cNvSpPr txBox="1"/>
          <p:nvPr/>
        </p:nvSpPr>
        <p:spPr>
          <a:xfrm>
            <a:off x="890700" y="667675"/>
            <a:ext cx="6760200" cy="654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569CD6"/>
                </a:solidFill>
                <a:latin typeface="Consolas"/>
                <a:ea typeface="Consolas"/>
                <a:cs typeface="Consolas"/>
                <a:sym typeface="Consolas"/>
              </a:rPr>
              <a:t>def</a:t>
            </a:r>
            <a:r>
              <a:rPr lang="en" sz="24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2400">
                <a:solidFill>
                  <a:srgbClr val="DCDCAA"/>
                </a:solidFill>
                <a:latin typeface="Consolas"/>
                <a:ea typeface="Consolas"/>
                <a:cs typeface="Consolas"/>
                <a:sym typeface="Consolas"/>
              </a:rPr>
              <a:t>main</a:t>
            </a:r>
            <a:r>
              <a:rPr lang="en" sz="24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()</a:t>
            </a:r>
            <a:r>
              <a:rPr lang="en" sz="2400">
                <a:solidFill>
                  <a:schemeClr val="dk1"/>
                </a:solidFill>
              </a:rPr>
              <a:t>, </a:t>
            </a:r>
            <a:r>
              <a:rPr i="1" lang="en" sz="2400">
                <a:solidFill>
                  <a:schemeClr val="dk1"/>
                </a:solidFill>
              </a:rPr>
              <a:t>explained</a:t>
            </a:r>
            <a:endParaRPr i="1" sz="24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Google Shape;60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30875" y="1698950"/>
            <a:ext cx="2835549" cy="1745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Google Shape;61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39000" y="1282388"/>
            <a:ext cx="2578750" cy="25787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2" name="Google Shape;62;p14"/>
          <p:cNvCxnSpPr/>
          <p:nvPr/>
        </p:nvCxnSpPr>
        <p:spPr>
          <a:xfrm>
            <a:off x="4270000" y="2571750"/>
            <a:ext cx="1492800" cy="0"/>
          </a:xfrm>
          <a:prstGeom prst="straightConnector1">
            <a:avLst/>
          </a:prstGeom>
          <a:noFill/>
          <a:ln cap="flat" cmpd="sng" w="7620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32"/>
          <p:cNvSpPr txBox="1"/>
          <p:nvPr/>
        </p:nvSpPr>
        <p:spPr>
          <a:xfrm>
            <a:off x="890700" y="1241400"/>
            <a:ext cx="7362600" cy="364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file</a:t>
            </a:r>
            <a:r>
              <a:rPr lang="en" sz="16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1600">
                <a:solidFill>
                  <a:srgbClr val="D4D4D4"/>
                </a:solidFill>
                <a:latin typeface="Consolas"/>
                <a:ea typeface="Consolas"/>
                <a:cs typeface="Consolas"/>
                <a:sym typeface="Consolas"/>
              </a:rPr>
              <a:t>=</a:t>
            </a:r>
            <a:r>
              <a:rPr lang="en" sz="16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args.</a:t>
            </a:r>
            <a:r>
              <a:rPr lang="en" sz="16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filename</a:t>
            </a:r>
            <a:endParaRPr sz="1600">
              <a:solidFill>
                <a:srgbClr val="9CDCFE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filename</a:t>
            </a:r>
            <a:r>
              <a:rPr lang="en" sz="16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, </a:t>
            </a:r>
            <a:r>
              <a:rPr lang="en" sz="16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file_extension</a:t>
            </a:r>
            <a:r>
              <a:rPr lang="en" sz="16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1600">
                <a:solidFill>
                  <a:srgbClr val="D4D4D4"/>
                </a:solidFill>
                <a:latin typeface="Consolas"/>
                <a:ea typeface="Consolas"/>
                <a:cs typeface="Consolas"/>
                <a:sym typeface="Consolas"/>
              </a:rPr>
              <a:t>=</a:t>
            </a:r>
            <a:r>
              <a:rPr lang="en" sz="16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1600">
                <a:solidFill>
                  <a:srgbClr val="4EC9B0"/>
                </a:solidFill>
                <a:latin typeface="Consolas"/>
                <a:ea typeface="Consolas"/>
                <a:cs typeface="Consolas"/>
                <a:sym typeface="Consolas"/>
              </a:rPr>
              <a:t>os</a:t>
            </a:r>
            <a:r>
              <a:rPr lang="en" sz="16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.</a:t>
            </a:r>
            <a:r>
              <a:rPr lang="en" sz="16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path</a:t>
            </a:r>
            <a:r>
              <a:rPr lang="en" sz="16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.</a:t>
            </a:r>
            <a:r>
              <a:rPr lang="en" sz="1600">
                <a:solidFill>
                  <a:srgbClr val="DCDCAA"/>
                </a:solidFill>
                <a:latin typeface="Consolas"/>
                <a:ea typeface="Consolas"/>
                <a:cs typeface="Consolas"/>
                <a:sym typeface="Consolas"/>
              </a:rPr>
              <a:t>splitext</a:t>
            </a:r>
            <a:r>
              <a:rPr lang="en" sz="16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" sz="16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file</a:t>
            </a:r>
            <a:r>
              <a:rPr lang="en" sz="16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)</a:t>
            </a:r>
            <a:endParaRPr sz="1600">
              <a:solidFill>
                <a:srgbClr val="CCCCCC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CCCCCC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C586C0"/>
                </a:solidFill>
                <a:latin typeface="Consolas"/>
                <a:ea typeface="Consolas"/>
                <a:cs typeface="Consolas"/>
                <a:sym typeface="Consolas"/>
              </a:rPr>
              <a:t>if</a:t>
            </a:r>
            <a:r>
              <a:rPr lang="en" sz="16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16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file_extension</a:t>
            </a:r>
            <a:r>
              <a:rPr lang="en" sz="16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1600">
                <a:solidFill>
                  <a:srgbClr val="D4D4D4"/>
                </a:solidFill>
                <a:latin typeface="Consolas"/>
                <a:ea typeface="Consolas"/>
                <a:cs typeface="Consolas"/>
                <a:sym typeface="Consolas"/>
              </a:rPr>
              <a:t>!=</a:t>
            </a:r>
            <a:r>
              <a:rPr lang="en" sz="16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1600">
                <a:solidFill>
                  <a:srgbClr val="CE9178"/>
                </a:solidFill>
                <a:latin typeface="Consolas"/>
                <a:ea typeface="Consolas"/>
                <a:cs typeface="Consolas"/>
                <a:sym typeface="Consolas"/>
              </a:rPr>
              <a:t>".md"</a:t>
            </a:r>
            <a:r>
              <a:rPr lang="en" sz="16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:</a:t>
            </a:r>
            <a:endParaRPr sz="1600">
              <a:solidFill>
                <a:srgbClr val="CCCCCC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   </a:t>
            </a:r>
            <a:r>
              <a:rPr lang="en" sz="1600">
                <a:solidFill>
                  <a:srgbClr val="4EC9B0"/>
                </a:solidFill>
                <a:latin typeface="Consolas"/>
                <a:ea typeface="Consolas"/>
                <a:cs typeface="Consolas"/>
                <a:sym typeface="Consolas"/>
              </a:rPr>
              <a:t>sys</a:t>
            </a:r>
            <a:r>
              <a:rPr lang="en" sz="16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.</a:t>
            </a:r>
            <a:r>
              <a:rPr lang="en" sz="1600">
                <a:solidFill>
                  <a:srgbClr val="DCDCAA"/>
                </a:solidFill>
                <a:latin typeface="Consolas"/>
                <a:ea typeface="Consolas"/>
                <a:cs typeface="Consolas"/>
                <a:sym typeface="Consolas"/>
              </a:rPr>
              <a:t>exit</a:t>
            </a:r>
            <a:r>
              <a:rPr lang="en" sz="16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" sz="1600">
                <a:solidFill>
                  <a:srgbClr val="CE9178"/>
                </a:solidFill>
                <a:latin typeface="Consolas"/>
                <a:ea typeface="Consolas"/>
                <a:cs typeface="Consolas"/>
                <a:sym typeface="Consolas"/>
              </a:rPr>
              <a:t>"File extension must be .md."</a:t>
            </a:r>
            <a:r>
              <a:rPr lang="en" sz="16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)</a:t>
            </a:r>
            <a:endParaRPr sz="1600">
              <a:solidFill>
                <a:srgbClr val="CCCCCC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CCCCCC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content</a:t>
            </a:r>
            <a:r>
              <a:rPr lang="en" sz="16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1600">
                <a:solidFill>
                  <a:srgbClr val="D4D4D4"/>
                </a:solidFill>
                <a:latin typeface="Consolas"/>
                <a:ea typeface="Consolas"/>
                <a:cs typeface="Consolas"/>
                <a:sym typeface="Consolas"/>
              </a:rPr>
              <a:t>=</a:t>
            </a:r>
            <a:r>
              <a:rPr lang="en" sz="16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1600">
                <a:solidFill>
                  <a:srgbClr val="4EC9B0"/>
                </a:solidFill>
                <a:latin typeface="Consolas"/>
                <a:ea typeface="Consolas"/>
                <a:cs typeface="Consolas"/>
                <a:sym typeface="Consolas"/>
              </a:rPr>
              <a:t>helpers</a:t>
            </a:r>
            <a:r>
              <a:rPr lang="en" sz="16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.</a:t>
            </a:r>
            <a:r>
              <a:rPr lang="en" sz="1600">
                <a:solidFill>
                  <a:srgbClr val="DCDCAA"/>
                </a:solidFill>
                <a:latin typeface="Consolas"/>
                <a:ea typeface="Consolas"/>
                <a:cs typeface="Consolas"/>
                <a:sym typeface="Consolas"/>
              </a:rPr>
              <a:t>get_content</a:t>
            </a:r>
            <a:r>
              <a:rPr lang="en" sz="16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" sz="16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file</a:t>
            </a:r>
            <a:r>
              <a:rPr lang="en" sz="16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)</a:t>
            </a:r>
            <a:endParaRPr sz="1600">
              <a:solidFill>
                <a:srgbClr val="CCCCCC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C586C0"/>
                </a:solidFill>
                <a:latin typeface="Consolas"/>
                <a:ea typeface="Consolas"/>
                <a:cs typeface="Consolas"/>
                <a:sym typeface="Consolas"/>
              </a:rPr>
              <a:t>if</a:t>
            </a:r>
            <a:r>
              <a:rPr lang="en" sz="16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16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content</a:t>
            </a:r>
            <a:r>
              <a:rPr lang="en" sz="16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1600">
                <a:solidFill>
                  <a:srgbClr val="D4D4D4"/>
                </a:solidFill>
                <a:latin typeface="Consolas"/>
                <a:ea typeface="Consolas"/>
                <a:cs typeface="Consolas"/>
                <a:sym typeface="Consolas"/>
              </a:rPr>
              <a:t>==</a:t>
            </a:r>
            <a:r>
              <a:rPr lang="en" sz="16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1600">
                <a:solidFill>
                  <a:srgbClr val="CE9178"/>
                </a:solidFill>
                <a:latin typeface="Consolas"/>
                <a:ea typeface="Consolas"/>
                <a:cs typeface="Consolas"/>
                <a:sym typeface="Consolas"/>
              </a:rPr>
              <a:t>"Error 1: FileNotFoundError"</a:t>
            </a:r>
            <a:r>
              <a:rPr lang="en" sz="16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:</a:t>
            </a:r>
            <a:endParaRPr sz="1600">
              <a:solidFill>
                <a:srgbClr val="CCCCCC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   </a:t>
            </a:r>
            <a:r>
              <a:rPr lang="en" sz="1600">
                <a:solidFill>
                  <a:srgbClr val="4EC9B0"/>
                </a:solidFill>
                <a:latin typeface="Consolas"/>
                <a:ea typeface="Consolas"/>
                <a:cs typeface="Consolas"/>
                <a:sym typeface="Consolas"/>
              </a:rPr>
              <a:t>sys</a:t>
            </a:r>
            <a:r>
              <a:rPr lang="en" sz="16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.</a:t>
            </a:r>
            <a:r>
              <a:rPr lang="en" sz="1600">
                <a:solidFill>
                  <a:srgbClr val="DCDCAA"/>
                </a:solidFill>
                <a:latin typeface="Consolas"/>
                <a:ea typeface="Consolas"/>
                <a:cs typeface="Consolas"/>
                <a:sym typeface="Consolas"/>
              </a:rPr>
              <a:t>exit</a:t>
            </a:r>
            <a:r>
              <a:rPr lang="en" sz="16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" sz="1600">
                <a:solidFill>
                  <a:srgbClr val="569CD6"/>
                </a:solidFill>
                <a:latin typeface="Consolas"/>
                <a:ea typeface="Consolas"/>
                <a:cs typeface="Consolas"/>
                <a:sym typeface="Consolas"/>
              </a:rPr>
              <a:t>f</a:t>
            </a:r>
            <a:r>
              <a:rPr lang="en" sz="1600">
                <a:solidFill>
                  <a:srgbClr val="CE9178"/>
                </a:solidFill>
                <a:latin typeface="Consolas"/>
                <a:ea typeface="Consolas"/>
                <a:cs typeface="Consolas"/>
                <a:sym typeface="Consolas"/>
              </a:rPr>
              <a:t>"The </a:t>
            </a:r>
            <a:r>
              <a:rPr lang="en" sz="1600">
                <a:solidFill>
                  <a:srgbClr val="569CD6"/>
                </a:solidFill>
                <a:latin typeface="Consolas"/>
                <a:ea typeface="Consolas"/>
                <a:cs typeface="Consolas"/>
                <a:sym typeface="Consolas"/>
              </a:rPr>
              <a:t>{</a:t>
            </a:r>
            <a:r>
              <a:rPr lang="en" sz="16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file</a:t>
            </a:r>
            <a:r>
              <a:rPr lang="en" sz="1600">
                <a:solidFill>
                  <a:srgbClr val="569CD6"/>
                </a:solidFill>
                <a:latin typeface="Consolas"/>
                <a:ea typeface="Consolas"/>
                <a:cs typeface="Consolas"/>
                <a:sym typeface="Consolas"/>
              </a:rPr>
              <a:t>}</a:t>
            </a:r>
            <a:r>
              <a:rPr lang="en" sz="1600">
                <a:solidFill>
                  <a:srgbClr val="CE9178"/>
                </a:solidFill>
                <a:latin typeface="Consolas"/>
                <a:ea typeface="Consolas"/>
                <a:cs typeface="Consolas"/>
                <a:sym typeface="Consolas"/>
              </a:rPr>
              <a:t> file could not be found."</a:t>
            </a:r>
            <a:r>
              <a:rPr lang="en" sz="16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)</a:t>
            </a:r>
            <a:endParaRPr sz="1600">
              <a:solidFill>
                <a:srgbClr val="9CDCFE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170" name="Google Shape;170;p32"/>
          <p:cNvSpPr txBox="1"/>
          <p:nvPr/>
        </p:nvSpPr>
        <p:spPr>
          <a:xfrm>
            <a:off x="890700" y="667675"/>
            <a:ext cx="6760200" cy="654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569CD6"/>
                </a:solidFill>
                <a:latin typeface="Consolas"/>
                <a:ea typeface="Consolas"/>
                <a:cs typeface="Consolas"/>
                <a:sym typeface="Consolas"/>
              </a:rPr>
              <a:t>def</a:t>
            </a:r>
            <a:r>
              <a:rPr lang="en" sz="24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2400">
                <a:solidFill>
                  <a:srgbClr val="DCDCAA"/>
                </a:solidFill>
                <a:latin typeface="Consolas"/>
                <a:ea typeface="Consolas"/>
                <a:cs typeface="Consolas"/>
                <a:sym typeface="Consolas"/>
              </a:rPr>
              <a:t>main</a:t>
            </a:r>
            <a:r>
              <a:rPr lang="en" sz="24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()</a:t>
            </a:r>
            <a:r>
              <a:rPr lang="en" sz="2400">
                <a:solidFill>
                  <a:schemeClr val="dk1"/>
                </a:solidFill>
              </a:rPr>
              <a:t>, </a:t>
            </a:r>
            <a:r>
              <a:rPr i="1" lang="en" sz="2400">
                <a:solidFill>
                  <a:schemeClr val="dk1"/>
                </a:solidFill>
              </a:rPr>
              <a:t>continu</a:t>
            </a:r>
            <a:r>
              <a:rPr i="1" lang="en" sz="2400">
                <a:solidFill>
                  <a:schemeClr val="dk1"/>
                </a:solidFill>
              </a:rPr>
              <a:t>ed</a:t>
            </a:r>
            <a:endParaRPr i="1" sz="24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33"/>
          <p:cNvSpPr txBox="1"/>
          <p:nvPr/>
        </p:nvSpPr>
        <p:spPr>
          <a:xfrm>
            <a:off x="890700" y="1241400"/>
            <a:ext cx="7362600" cy="364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output_type</a:t>
            </a:r>
            <a:r>
              <a:rPr lang="en" sz="15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: </a:t>
            </a:r>
            <a:r>
              <a:rPr lang="en" sz="1500">
                <a:solidFill>
                  <a:srgbClr val="4EC9B0"/>
                </a:solidFill>
                <a:latin typeface="Consolas"/>
                <a:ea typeface="Consolas"/>
                <a:cs typeface="Consolas"/>
                <a:sym typeface="Consolas"/>
              </a:rPr>
              <a:t>str</a:t>
            </a:r>
            <a:r>
              <a:rPr lang="en" sz="15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1500">
                <a:solidFill>
                  <a:srgbClr val="D4D4D4"/>
                </a:solidFill>
                <a:latin typeface="Consolas"/>
                <a:ea typeface="Consolas"/>
                <a:cs typeface="Consolas"/>
                <a:sym typeface="Consolas"/>
              </a:rPr>
              <a:t>=</a:t>
            </a:r>
            <a:r>
              <a:rPr lang="en" sz="15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15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args</a:t>
            </a:r>
            <a:r>
              <a:rPr lang="en" sz="15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.output.strip().lower()</a:t>
            </a:r>
            <a:endParaRPr sz="1500">
              <a:solidFill>
                <a:srgbClr val="CCCCCC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C586C0"/>
                </a:solidFill>
                <a:latin typeface="Consolas"/>
                <a:ea typeface="Consolas"/>
                <a:cs typeface="Consolas"/>
                <a:sym typeface="Consolas"/>
              </a:rPr>
              <a:t>match</a:t>
            </a:r>
            <a:r>
              <a:rPr lang="en" sz="15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15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output_type</a:t>
            </a:r>
            <a:r>
              <a:rPr lang="en" sz="15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:</a:t>
            </a:r>
            <a:endParaRPr sz="1500">
              <a:solidFill>
                <a:srgbClr val="CCCCCC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   </a:t>
            </a:r>
            <a:r>
              <a:rPr lang="en" sz="1500">
                <a:solidFill>
                  <a:srgbClr val="C586C0"/>
                </a:solidFill>
                <a:latin typeface="Consolas"/>
                <a:ea typeface="Consolas"/>
                <a:cs typeface="Consolas"/>
                <a:sym typeface="Consolas"/>
              </a:rPr>
              <a:t>case</a:t>
            </a:r>
            <a:r>
              <a:rPr lang="en" sz="15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1500">
                <a:solidFill>
                  <a:srgbClr val="CE9178"/>
                </a:solidFill>
                <a:latin typeface="Consolas"/>
                <a:ea typeface="Consolas"/>
                <a:cs typeface="Consolas"/>
                <a:sym typeface="Consolas"/>
              </a:rPr>
              <a:t>"html"</a:t>
            </a:r>
            <a:r>
              <a:rPr lang="en" sz="15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1500">
                <a:solidFill>
                  <a:srgbClr val="D4D4D4"/>
                </a:solidFill>
                <a:latin typeface="Consolas"/>
                <a:ea typeface="Consolas"/>
                <a:cs typeface="Consolas"/>
                <a:sym typeface="Consolas"/>
              </a:rPr>
              <a:t>|</a:t>
            </a:r>
            <a:r>
              <a:rPr lang="en" sz="15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1500">
                <a:solidFill>
                  <a:srgbClr val="CE9178"/>
                </a:solidFill>
                <a:latin typeface="Consolas"/>
                <a:ea typeface="Consolas"/>
                <a:cs typeface="Consolas"/>
                <a:sym typeface="Consolas"/>
              </a:rPr>
              <a:t>"h"</a:t>
            </a:r>
            <a:r>
              <a:rPr lang="en" sz="15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:</a:t>
            </a:r>
            <a:endParaRPr sz="1500">
              <a:solidFill>
                <a:srgbClr val="CCCCCC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       </a:t>
            </a:r>
            <a:r>
              <a:rPr lang="en" sz="1500">
                <a:solidFill>
                  <a:srgbClr val="4EC9B0"/>
                </a:solidFill>
                <a:latin typeface="Consolas"/>
                <a:ea typeface="Consolas"/>
                <a:cs typeface="Consolas"/>
                <a:sym typeface="Consolas"/>
              </a:rPr>
              <a:t>helpers</a:t>
            </a:r>
            <a:r>
              <a:rPr lang="en" sz="15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.</a:t>
            </a:r>
            <a:r>
              <a:rPr lang="en" sz="1500">
                <a:solidFill>
                  <a:srgbClr val="DCDCAA"/>
                </a:solidFill>
                <a:latin typeface="Consolas"/>
                <a:ea typeface="Consolas"/>
                <a:cs typeface="Consolas"/>
                <a:sym typeface="Consolas"/>
              </a:rPr>
              <a:t>export_as_html</a:t>
            </a:r>
            <a:r>
              <a:rPr lang="en" sz="15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" sz="15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filename</a:t>
            </a:r>
            <a:r>
              <a:rPr lang="en" sz="15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, </a:t>
            </a:r>
            <a:r>
              <a:rPr lang="en" sz="15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converted_content</a:t>
            </a:r>
            <a:r>
              <a:rPr lang="en" sz="15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)</a:t>
            </a:r>
            <a:endParaRPr sz="1500">
              <a:solidFill>
                <a:srgbClr val="CCCCCC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   </a:t>
            </a:r>
            <a:r>
              <a:rPr lang="en" sz="1500">
                <a:solidFill>
                  <a:srgbClr val="C586C0"/>
                </a:solidFill>
                <a:latin typeface="Consolas"/>
                <a:ea typeface="Consolas"/>
                <a:cs typeface="Consolas"/>
                <a:sym typeface="Consolas"/>
              </a:rPr>
              <a:t>case</a:t>
            </a:r>
            <a:r>
              <a:rPr lang="en" sz="15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1500">
                <a:solidFill>
                  <a:srgbClr val="CE9178"/>
                </a:solidFill>
                <a:latin typeface="Consolas"/>
                <a:ea typeface="Consolas"/>
                <a:cs typeface="Consolas"/>
                <a:sym typeface="Consolas"/>
              </a:rPr>
              <a:t>"txt"</a:t>
            </a:r>
            <a:r>
              <a:rPr lang="en" sz="15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1500">
                <a:solidFill>
                  <a:srgbClr val="D4D4D4"/>
                </a:solidFill>
                <a:latin typeface="Consolas"/>
                <a:ea typeface="Consolas"/>
                <a:cs typeface="Consolas"/>
                <a:sym typeface="Consolas"/>
              </a:rPr>
              <a:t>|</a:t>
            </a:r>
            <a:r>
              <a:rPr lang="en" sz="15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1500">
                <a:solidFill>
                  <a:srgbClr val="CE9178"/>
                </a:solidFill>
                <a:latin typeface="Consolas"/>
                <a:ea typeface="Consolas"/>
                <a:cs typeface="Consolas"/>
                <a:sym typeface="Consolas"/>
              </a:rPr>
              <a:t>"t"</a:t>
            </a:r>
            <a:r>
              <a:rPr lang="en" sz="15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:</a:t>
            </a:r>
            <a:endParaRPr sz="1500">
              <a:solidFill>
                <a:srgbClr val="CCCCCC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       </a:t>
            </a:r>
            <a:r>
              <a:rPr lang="en" sz="1500">
                <a:solidFill>
                  <a:srgbClr val="4EC9B0"/>
                </a:solidFill>
                <a:latin typeface="Consolas"/>
                <a:ea typeface="Consolas"/>
                <a:cs typeface="Consolas"/>
                <a:sym typeface="Consolas"/>
              </a:rPr>
              <a:t>helpers</a:t>
            </a:r>
            <a:r>
              <a:rPr lang="en" sz="15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.</a:t>
            </a:r>
            <a:r>
              <a:rPr lang="en" sz="1500">
                <a:solidFill>
                  <a:srgbClr val="DCDCAA"/>
                </a:solidFill>
                <a:latin typeface="Consolas"/>
                <a:ea typeface="Consolas"/>
                <a:cs typeface="Consolas"/>
                <a:sym typeface="Consolas"/>
              </a:rPr>
              <a:t>export_as_txt</a:t>
            </a:r>
            <a:r>
              <a:rPr lang="en" sz="15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" sz="15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filename</a:t>
            </a:r>
            <a:r>
              <a:rPr lang="en" sz="15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, </a:t>
            </a:r>
            <a:r>
              <a:rPr lang="en" sz="15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converted_content</a:t>
            </a:r>
            <a:r>
              <a:rPr lang="en" sz="15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)</a:t>
            </a:r>
            <a:endParaRPr sz="1500">
              <a:solidFill>
                <a:srgbClr val="CCCCCC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   </a:t>
            </a:r>
            <a:r>
              <a:rPr lang="en" sz="1500">
                <a:solidFill>
                  <a:srgbClr val="C586C0"/>
                </a:solidFill>
                <a:latin typeface="Consolas"/>
                <a:ea typeface="Consolas"/>
                <a:cs typeface="Consolas"/>
                <a:sym typeface="Consolas"/>
              </a:rPr>
              <a:t>case</a:t>
            </a:r>
            <a:r>
              <a:rPr lang="en" sz="15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1500">
                <a:solidFill>
                  <a:srgbClr val="CE9178"/>
                </a:solidFill>
                <a:latin typeface="Consolas"/>
                <a:ea typeface="Consolas"/>
                <a:cs typeface="Consolas"/>
                <a:sym typeface="Consolas"/>
              </a:rPr>
              <a:t>"str"</a:t>
            </a:r>
            <a:r>
              <a:rPr lang="en" sz="15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1500">
                <a:solidFill>
                  <a:srgbClr val="D4D4D4"/>
                </a:solidFill>
                <a:latin typeface="Consolas"/>
                <a:ea typeface="Consolas"/>
                <a:cs typeface="Consolas"/>
                <a:sym typeface="Consolas"/>
              </a:rPr>
              <a:t>|</a:t>
            </a:r>
            <a:r>
              <a:rPr lang="en" sz="15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1500">
                <a:solidFill>
                  <a:srgbClr val="CE9178"/>
                </a:solidFill>
                <a:latin typeface="Consolas"/>
                <a:ea typeface="Consolas"/>
                <a:cs typeface="Consolas"/>
                <a:sym typeface="Consolas"/>
              </a:rPr>
              <a:t>"s"</a:t>
            </a:r>
            <a:r>
              <a:rPr lang="en" sz="15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:</a:t>
            </a:r>
            <a:endParaRPr sz="1500">
              <a:solidFill>
                <a:srgbClr val="CCCCCC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       </a:t>
            </a:r>
            <a:r>
              <a:rPr lang="en" sz="1500">
                <a:solidFill>
                  <a:srgbClr val="DCDCAA"/>
                </a:solidFill>
                <a:latin typeface="Consolas"/>
                <a:ea typeface="Consolas"/>
                <a:cs typeface="Consolas"/>
                <a:sym typeface="Consolas"/>
              </a:rPr>
              <a:t>print</a:t>
            </a:r>
            <a:r>
              <a:rPr lang="en" sz="15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" sz="1500">
                <a:solidFill>
                  <a:srgbClr val="4EC9B0"/>
                </a:solidFill>
                <a:latin typeface="Consolas"/>
                <a:ea typeface="Consolas"/>
                <a:cs typeface="Consolas"/>
                <a:sym typeface="Consolas"/>
              </a:rPr>
              <a:t>helpers</a:t>
            </a:r>
            <a:r>
              <a:rPr lang="en" sz="15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.</a:t>
            </a:r>
            <a:r>
              <a:rPr lang="en" sz="1500">
                <a:solidFill>
                  <a:srgbClr val="DCDCAA"/>
                </a:solidFill>
                <a:latin typeface="Consolas"/>
                <a:ea typeface="Consolas"/>
                <a:cs typeface="Consolas"/>
                <a:sym typeface="Consolas"/>
              </a:rPr>
              <a:t>format_content</a:t>
            </a:r>
            <a:r>
              <a:rPr lang="en" sz="15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" sz="15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converted_content</a:t>
            </a:r>
            <a:r>
              <a:rPr lang="en" sz="15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))</a:t>
            </a:r>
            <a:endParaRPr sz="1500">
              <a:solidFill>
                <a:srgbClr val="CCCCCC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   </a:t>
            </a:r>
            <a:r>
              <a:rPr lang="en" sz="1500">
                <a:solidFill>
                  <a:srgbClr val="C586C0"/>
                </a:solidFill>
                <a:latin typeface="Consolas"/>
                <a:ea typeface="Consolas"/>
                <a:cs typeface="Consolas"/>
                <a:sym typeface="Consolas"/>
              </a:rPr>
              <a:t>case</a:t>
            </a:r>
            <a:r>
              <a:rPr lang="en" sz="15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_:</a:t>
            </a:r>
            <a:endParaRPr sz="1500">
              <a:solidFill>
                <a:srgbClr val="CCCCCC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       </a:t>
            </a:r>
            <a:r>
              <a:rPr lang="en" sz="1500">
                <a:solidFill>
                  <a:srgbClr val="DCDCAA"/>
                </a:solidFill>
                <a:latin typeface="Consolas"/>
                <a:ea typeface="Consolas"/>
                <a:cs typeface="Consolas"/>
                <a:sym typeface="Consolas"/>
              </a:rPr>
              <a:t>print</a:t>
            </a:r>
            <a:r>
              <a:rPr lang="en" sz="15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" sz="1500">
                <a:solidFill>
                  <a:srgbClr val="569CD6"/>
                </a:solidFill>
                <a:latin typeface="Consolas"/>
                <a:ea typeface="Consolas"/>
                <a:cs typeface="Consolas"/>
                <a:sym typeface="Consolas"/>
              </a:rPr>
              <a:t>f</a:t>
            </a:r>
            <a:r>
              <a:rPr lang="en" sz="1500">
                <a:solidFill>
                  <a:srgbClr val="CE9178"/>
                </a:solidFill>
                <a:latin typeface="Consolas"/>
                <a:ea typeface="Consolas"/>
                <a:cs typeface="Consolas"/>
                <a:sym typeface="Consolas"/>
              </a:rPr>
              <a:t>"Cannot convert to </a:t>
            </a:r>
            <a:r>
              <a:rPr lang="en" sz="1500">
                <a:solidFill>
                  <a:srgbClr val="569CD6"/>
                </a:solidFill>
                <a:latin typeface="Consolas"/>
                <a:ea typeface="Consolas"/>
                <a:cs typeface="Consolas"/>
                <a:sym typeface="Consolas"/>
              </a:rPr>
              <a:t>{</a:t>
            </a:r>
            <a:r>
              <a:rPr lang="en" sz="15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output_type</a:t>
            </a:r>
            <a:r>
              <a:rPr lang="en" sz="1500">
                <a:solidFill>
                  <a:srgbClr val="569CD6"/>
                </a:solidFill>
                <a:latin typeface="Consolas"/>
                <a:ea typeface="Consolas"/>
                <a:cs typeface="Consolas"/>
                <a:sym typeface="Consolas"/>
              </a:rPr>
              <a:t>}</a:t>
            </a:r>
            <a:r>
              <a:rPr lang="en" sz="1500">
                <a:solidFill>
                  <a:srgbClr val="CE9178"/>
                </a:solidFill>
                <a:latin typeface="Consolas"/>
                <a:ea typeface="Consolas"/>
                <a:cs typeface="Consolas"/>
                <a:sym typeface="Consolas"/>
              </a:rPr>
              <a:t>"</a:t>
            </a:r>
            <a:r>
              <a:rPr lang="en" sz="15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)</a:t>
            </a:r>
            <a:endParaRPr sz="1500">
              <a:solidFill>
                <a:srgbClr val="CCCCCC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176" name="Google Shape;176;p33"/>
          <p:cNvSpPr txBox="1"/>
          <p:nvPr/>
        </p:nvSpPr>
        <p:spPr>
          <a:xfrm>
            <a:off x="890700" y="667675"/>
            <a:ext cx="6760200" cy="654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569CD6"/>
                </a:solidFill>
                <a:latin typeface="Consolas"/>
                <a:ea typeface="Consolas"/>
                <a:cs typeface="Consolas"/>
                <a:sym typeface="Consolas"/>
              </a:rPr>
              <a:t>def</a:t>
            </a:r>
            <a:r>
              <a:rPr lang="en" sz="24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2400">
                <a:solidFill>
                  <a:srgbClr val="DCDCAA"/>
                </a:solidFill>
                <a:latin typeface="Consolas"/>
                <a:ea typeface="Consolas"/>
                <a:cs typeface="Consolas"/>
                <a:sym typeface="Consolas"/>
              </a:rPr>
              <a:t>main</a:t>
            </a:r>
            <a:r>
              <a:rPr lang="en" sz="24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()</a:t>
            </a:r>
            <a:r>
              <a:rPr lang="en" sz="2400">
                <a:solidFill>
                  <a:schemeClr val="dk1"/>
                </a:solidFill>
              </a:rPr>
              <a:t>, </a:t>
            </a:r>
            <a:r>
              <a:rPr i="1" lang="en" sz="2400">
                <a:solidFill>
                  <a:schemeClr val="dk1"/>
                </a:solidFill>
              </a:rPr>
              <a:t>continued</a:t>
            </a:r>
            <a:endParaRPr i="1" sz="24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34"/>
          <p:cNvSpPr txBox="1"/>
          <p:nvPr/>
        </p:nvSpPr>
        <p:spPr>
          <a:xfrm>
            <a:off x="-17450" y="201300"/>
            <a:ext cx="5997900" cy="474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9600"/>
              <a:t>🎉</a:t>
            </a:r>
            <a:endParaRPr sz="29600"/>
          </a:p>
        </p:txBody>
      </p:sp>
      <p:sp>
        <p:nvSpPr>
          <p:cNvPr id="182" name="Google Shape;182;p34"/>
          <p:cNvSpPr txBox="1"/>
          <p:nvPr/>
        </p:nvSpPr>
        <p:spPr>
          <a:xfrm>
            <a:off x="4582850" y="272025"/>
            <a:ext cx="3963300" cy="443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dk1"/>
                </a:solidFill>
              </a:rPr>
              <a:t>Thank you</a:t>
            </a:r>
            <a:endParaRPr sz="3000">
              <a:solidFill>
                <a:schemeClr val="dk1"/>
              </a:solidFill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dk1"/>
                </a:solidFill>
              </a:rPr>
              <a:t>for listening!</a:t>
            </a:r>
            <a:endParaRPr sz="3000">
              <a:solidFill>
                <a:schemeClr val="dk1"/>
              </a:solidFill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dk1"/>
                </a:solidFill>
              </a:rPr>
              <a:t>¡Gracias por escuchar!</a:t>
            </a:r>
            <a:endParaRPr sz="3000">
              <a:solidFill>
                <a:schemeClr val="dk1"/>
              </a:solidFill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dk1"/>
                </a:solidFill>
              </a:rPr>
              <a:t>Merci de votre attention!</a:t>
            </a:r>
            <a:endParaRPr sz="3000">
              <a:solidFill>
                <a:schemeClr val="dk1"/>
              </a:solidFill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dk1"/>
                </a:solidFill>
              </a:rPr>
              <a:t>Dziękuję za wysłuchanie!</a:t>
            </a:r>
            <a:endParaRPr sz="3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/>
          <p:nvPr/>
        </p:nvSpPr>
        <p:spPr>
          <a:xfrm>
            <a:off x="890700" y="1275125"/>
            <a:ext cx="7362600" cy="320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3815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dk1"/>
                </a:solidFill>
              </a:rPr>
              <a:t>^[a-zA-Z0-9.!#$%&amp;'*+\/=?^_`{|}~-]+@[a-zA-Z0-9](?:[a-zA-Z0-9-]{0,61}[a-zA-Z0-9])?(?:\.[a-zA-Z0-9](?:[a-zA-Z0-9-]{0,61}[a-zA-Z0-9])?)*$</a:t>
            </a:r>
            <a:endParaRPr sz="3000">
              <a:solidFill>
                <a:schemeClr val="dk1"/>
              </a:solidFill>
            </a:endParaRPr>
          </a:p>
        </p:txBody>
      </p:sp>
      <p:sp>
        <p:nvSpPr>
          <p:cNvPr id="68" name="Google Shape;68;p15"/>
          <p:cNvSpPr txBox="1"/>
          <p:nvPr/>
        </p:nvSpPr>
        <p:spPr>
          <a:xfrm>
            <a:off x="890700" y="667675"/>
            <a:ext cx="3671100" cy="654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dk1"/>
                </a:solidFill>
              </a:rPr>
              <a:t>Valid Email</a:t>
            </a:r>
            <a:endParaRPr sz="3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6"/>
          <p:cNvSpPr txBox="1"/>
          <p:nvPr/>
        </p:nvSpPr>
        <p:spPr>
          <a:xfrm>
            <a:off x="802575" y="1491200"/>
            <a:ext cx="4080000" cy="278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C586C0"/>
                </a:solidFill>
                <a:latin typeface="Consolas"/>
                <a:ea typeface="Consolas"/>
                <a:cs typeface="Consolas"/>
                <a:sym typeface="Consolas"/>
              </a:rPr>
              <a:t>import</a:t>
            </a:r>
            <a:r>
              <a:rPr lang="en" sz="30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3000">
                <a:solidFill>
                  <a:srgbClr val="4EC9B0"/>
                </a:solidFill>
                <a:latin typeface="Consolas"/>
                <a:ea typeface="Consolas"/>
                <a:cs typeface="Consolas"/>
                <a:sym typeface="Consolas"/>
              </a:rPr>
              <a:t>argparse</a:t>
            </a:r>
            <a:endParaRPr sz="3000">
              <a:solidFill>
                <a:srgbClr val="4EC9B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C586C0"/>
                </a:solidFill>
                <a:latin typeface="Consolas"/>
                <a:ea typeface="Consolas"/>
                <a:cs typeface="Consolas"/>
                <a:sym typeface="Consolas"/>
              </a:rPr>
              <a:t>import</a:t>
            </a:r>
            <a:r>
              <a:rPr lang="en" sz="30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3000">
                <a:solidFill>
                  <a:srgbClr val="4EC9B0"/>
                </a:solidFill>
                <a:latin typeface="Consolas"/>
                <a:ea typeface="Consolas"/>
                <a:cs typeface="Consolas"/>
                <a:sym typeface="Consolas"/>
              </a:rPr>
              <a:t>os</a:t>
            </a:r>
            <a:endParaRPr sz="3000">
              <a:solidFill>
                <a:srgbClr val="4EC9B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C586C0"/>
                </a:solidFill>
                <a:latin typeface="Consolas"/>
                <a:ea typeface="Consolas"/>
                <a:cs typeface="Consolas"/>
                <a:sym typeface="Consolas"/>
              </a:rPr>
              <a:t>import</a:t>
            </a:r>
            <a:r>
              <a:rPr lang="en" sz="30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3000">
                <a:solidFill>
                  <a:srgbClr val="4EC9B0"/>
                </a:solidFill>
                <a:latin typeface="Consolas"/>
                <a:ea typeface="Consolas"/>
                <a:cs typeface="Consolas"/>
                <a:sym typeface="Consolas"/>
              </a:rPr>
              <a:t>sys</a:t>
            </a:r>
            <a:endParaRPr sz="3000">
              <a:solidFill>
                <a:srgbClr val="4EC9B0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C586C0"/>
                </a:solidFill>
                <a:latin typeface="Consolas"/>
                <a:ea typeface="Consolas"/>
                <a:cs typeface="Consolas"/>
                <a:sym typeface="Consolas"/>
              </a:rPr>
              <a:t>import</a:t>
            </a:r>
            <a:r>
              <a:rPr lang="en" sz="30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3000">
                <a:solidFill>
                  <a:srgbClr val="4EC9B0"/>
                </a:solidFill>
                <a:latin typeface="Consolas"/>
                <a:ea typeface="Consolas"/>
                <a:cs typeface="Consolas"/>
                <a:sym typeface="Consolas"/>
              </a:rPr>
              <a:t>re</a:t>
            </a:r>
            <a:endParaRPr sz="3000">
              <a:solidFill>
                <a:schemeClr val="lt2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74" name="Google Shape;74;p16"/>
          <p:cNvSpPr txBox="1"/>
          <p:nvPr/>
        </p:nvSpPr>
        <p:spPr>
          <a:xfrm>
            <a:off x="802575" y="871000"/>
            <a:ext cx="3313200" cy="65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dk1"/>
                </a:solidFill>
              </a:rPr>
              <a:t>Libraries</a:t>
            </a:r>
            <a:endParaRPr sz="3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7"/>
          <p:cNvSpPr txBox="1"/>
          <p:nvPr/>
        </p:nvSpPr>
        <p:spPr>
          <a:xfrm>
            <a:off x="890700" y="1275125"/>
            <a:ext cx="7362600" cy="320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569CD6"/>
                </a:solidFill>
                <a:latin typeface="Consolas"/>
                <a:ea typeface="Consolas"/>
                <a:cs typeface="Consolas"/>
                <a:sym typeface="Consolas"/>
              </a:rPr>
              <a:t>def</a:t>
            </a:r>
            <a:r>
              <a:rPr lang="en" sz="2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2200">
                <a:solidFill>
                  <a:srgbClr val="DCDCAA"/>
                </a:solidFill>
                <a:latin typeface="Consolas"/>
                <a:ea typeface="Consolas"/>
                <a:cs typeface="Consolas"/>
                <a:sym typeface="Consolas"/>
              </a:rPr>
              <a:t>main</a:t>
            </a:r>
            <a:r>
              <a:rPr lang="en" sz="2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()</a:t>
            </a:r>
            <a:endParaRPr sz="2200">
              <a:solidFill>
                <a:srgbClr val="CCCCCC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569CD6"/>
                </a:solidFill>
                <a:latin typeface="Consolas"/>
                <a:ea typeface="Consolas"/>
                <a:cs typeface="Consolas"/>
                <a:sym typeface="Consolas"/>
              </a:rPr>
              <a:t>def</a:t>
            </a:r>
            <a:r>
              <a:rPr lang="en" sz="2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2200">
                <a:solidFill>
                  <a:srgbClr val="DCDCAA"/>
                </a:solidFill>
                <a:latin typeface="Consolas"/>
                <a:ea typeface="Consolas"/>
                <a:cs typeface="Consolas"/>
                <a:sym typeface="Consolas"/>
              </a:rPr>
              <a:t>get_content</a:t>
            </a:r>
            <a:r>
              <a:rPr lang="en" sz="2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" sz="22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file</a:t>
            </a:r>
            <a:r>
              <a:rPr lang="en" sz="2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)</a:t>
            </a:r>
            <a:endParaRPr sz="2200">
              <a:solidFill>
                <a:srgbClr val="CCCCCC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569CD6"/>
                </a:solidFill>
                <a:latin typeface="Consolas"/>
                <a:ea typeface="Consolas"/>
                <a:cs typeface="Consolas"/>
                <a:sym typeface="Consolas"/>
              </a:rPr>
              <a:t>def</a:t>
            </a:r>
            <a:r>
              <a:rPr lang="en" sz="2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2200">
                <a:solidFill>
                  <a:srgbClr val="DCDCAA"/>
                </a:solidFill>
                <a:latin typeface="Consolas"/>
                <a:ea typeface="Consolas"/>
                <a:cs typeface="Consolas"/>
                <a:sym typeface="Consolas"/>
              </a:rPr>
              <a:t>convert_to_raw_html</a:t>
            </a:r>
            <a:r>
              <a:rPr lang="en" sz="2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" sz="22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content</a:t>
            </a:r>
            <a:r>
              <a:rPr lang="en" sz="2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)</a:t>
            </a:r>
            <a:endParaRPr sz="2200">
              <a:solidFill>
                <a:srgbClr val="CCCCCC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569CD6"/>
                </a:solidFill>
                <a:latin typeface="Consolas"/>
                <a:ea typeface="Consolas"/>
                <a:cs typeface="Consolas"/>
                <a:sym typeface="Consolas"/>
              </a:rPr>
              <a:t>def</a:t>
            </a:r>
            <a:r>
              <a:rPr lang="en" sz="2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2200">
                <a:solidFill>
                  <a:srgbClr val="DCDCAA"/>
                </a:solidFill>
                <a:latin typeface="Consolas"/>
                <a:ea typeface="Consolas"/>
                <a:cs typeface="Consolas"/>
                <a:sym typeface="Consolas"/>
              </a:rPr>
              <a:t>export_as_html</a:t>
            </a:r>
            <a:r>
              <a:rPr lang="en" sz="2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" sz="22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filename</a:t>
            </a:r>
            <a:r>
              <a:rPr lang="en" sz="2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, </a:t>
            </a:r>
            <a:r>
              <a:rPr lang="en" sz="22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content</a:t>
            </a:r>
            <a:r>
              <a:rPr lang="en" sz="2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)</a:t>
            </a:r>
            <a:endParaRPr sz="2200">
              <a:solidFill>
                <a:srgbClr val="CCCCCC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569CD6"/>
                </a:solidFill>
                <a:latin typeface="Consolas"/>
                <a:ea typeface="Consolas"/>
                <a:cs typeface="Consolas"/>
                <a:sym typeface="Consolas"/>
              </a:rPr>
              <a:t>def</a:t>
            </a:r>
            <a:r>
              <a:rPr lang="en" sz="2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2200">
                <a:solidFill>
                  <a:srgbClr val="DCDCAA"/>
                </a:solidFill>
                <a:latin typeface="Consolas"/>
                <a:ea typeface="Consolas"/>
                <a:cs typeface="Consolas"/>
                <a:sym typeface="Consolas"/>
              </a:rPr>
              <a:t>export_as_txt</a:t>
            </a:r>
            <a:r>
              <a:rPr lang="en" sz="2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" sz="22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filename</a:t>
            </a:r>
            <a:r>
              <a:rPr lang="en" sz="2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, </a:t>
            </a:r>
            <a:r>
              <a:rPr lang="en" sz="22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content</a:t>
            </a:r>
            <a:r>
              <a:rPr lang="en" sz="2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)</a:t>
            </a:r>
            <a:endParaRPr sz="2200">
              <a:solidFill>
                <a:srgbClr val="CCCCCC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569CD6"/>
                </a:solidFill>
                <a:latin typeface="Consolas"/>
                <a:ea typeface="Consolas"/>
                <a:cs typeface="Consolas"/>
                <a:sym typeface="Consolas"/>
              </a:rPr>
              <a:t>def</a:t>
            </a:r>
            <a:r>
              <a:rPr lang="en" sz="2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2200">
                <a:solidFill>
                  <a:srgbClr val="DCDCAA"/>
                </a:solidFill>
                <a:latin typeface="Consolas"/>
                <a:ea typeface="Consolas"/>
                <a:cs typeface="Consolas"/>
                <a:sym typeface="Consolas"/>
              </a:rPr>
              <a:t>format_content</a:t>
            </a:r>
            <a:r>
              <a:rPr lang="en" sz="2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" sz="22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content</a:t>
            </a:r>
            <a:r>
              <a:rPr lang="en" sz="2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)</a:t>
            </a:r>
            <a:endParaRPr sz="2200">
              <a:solidFill>
                <a:srgbClr val="CCCCCC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80" name="Google Shape;80;p17"/>
          <p:cNvSpPr txBox="1"/>
          <p:nvPr/>
        </p:nvSpPr>
        <p:spPr>
          <a:xfrm>
            <a:off x="890700" y="667675"/>
            <a:ext cx="3671100" cy="654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dk1"/>
                </a:solidFill>
              </a:rPr>
              <a:t>Functions</a:t>
            </a:r>
            <a:endParaRPr sz="3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8"/>
          <p:cNvSpPr txBox="1"/>
          <p:nvPr/>
        </p:nvSpPr>
        <p:spPr>
          <a:xfrm>
            <a:off x="890700" y="1275125"/>
            <a:ext cx="7362600" cy="320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C586C0"/>
                </a:solidFill>
                <a:latin typeface="Consolas"/>
                <a:ea typeface="Consolas"/>
                <a:cs typeface="Consolas"/>
                <a:sym typeface="Consolas"/>
              </a:rPr>
              <a:t>try</a:t>
            </a:r>
            <a:r>
              <a:rPr lang="en" sz="2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:</a:t>
            </a:r>
            <a:endParaRPr sz="2200">
              <a:solidFill>
                <a:srgbClr val="CCCCCC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   </a:t>
            </a:r>
            <a:r>
              <a:rPr lang="en" sz="2200">
                <a:solidFill>
                  <a:srgbClr val="C586C0"/>
                </a:solidFill>
                <a:latin typeface="Consolas"/>
                <a:ea typeface="Consolas"/>
                <a:cs typeface="Consolas"/>
                <a:sym typeface="Consolas"/>
              </a:rPr>
              <a:t>with</a:t>
            </a:r>
            <a:r>
              <a:rPr lang="en" sz="2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2200">
                <a:solidFill>
                  <a:srgbClr val="DCDCAA"/>
                </a:solidFill>
                <a:latin typeface="Consolas"/>
                <a:ea typeface="Consolas"/>
                <a:cs typeface="Consolas"/>
                <a:sym typeface="Consolas"/>
              </a:rPr>
              <a:t>open</a:t>
            </a:r>
            <a:r>
              <a:rPr lang="en" sz="2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" sz="22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file</a:t>
            </a:r>
            <a:r>
              <a:rPr lang="en" sz="2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) </a:t>
            </a:r>
            <a:r>
              <a:rPr lang="en" sz="2200">
                <a:solidFill>
                  <a:srgbClr val="C586C0"/>
                </a:solidFill>
                <a:latin typeface="Consolas"/>
                <a:ea typeface="Consolas"/>
                <a:cs typeface="Consolas"/>
                <a:sym typeface="Consolas"/>
              </a:rPr>
              <a:t>as</a:t>
            </a:r>
            <a:r>
              <a:rPr lang="en" sz="2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22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f</a:t>
            </a:r>
            <a:r>
              <a:rPr lang="en" sz="2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:</a:t>
            </a:r>
            <a:endParaRPr sz="2200">
              <a:solidFill>
                <a:srgbClr val="CCCCCC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       </a:t>
            </a:r>
            <a:r>
              <a:rPr lang="en" sz="2200">
                <a:solidFill>
                  <a:srgbClr val="C586C0"/>
                </a:solidFill>
                <a:latin typeface="Consolas"/>
                <a:ea typeface="Consolas"/>
                <a:cs typeface="Consolas"/>
                <a:sym typeface="Consolas"/>
              </a:rPr>
              <a:t>return</a:t>
            </a:r>
            <a:r>
              <a:rPr lang="en" sz="2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22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f</a:t>
            </a:r>
            <a:r>
              <a:rPr lang="en" sz="2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.</a:t>
            </a:r>
            <a:r>
              <a:rPr lang="en" sz="2200">
                <a:solidFill>
                  <a:srgbClr val="DCDCAA"/>
                </a:solidFill>
                <a:latin typeface="Consolas"/>
                <a:ea typeface="Consolas"/>
                <a:cs typeface="Consolas"/>
                <a:sym typeface="Consolas"/>
              </a:rPr>
              <a:t>read</a:t>
            </a:r>
            <a:r>
              <a:rPr lang="en" sz="2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()</a:t>
            </a:r>
            <a:endParaRPr sz="2200">
              <a:solidFill>
                <a:srgbClr val="CCCCCC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C586C0"/>
                </a:solidFill>
                <a:latin typeface="Consolas"/>
                <a:ea typeface="Consolas"/>
                <a:cs typeface="Consolas"/>
                <a:sym typeface="Consolas"/>
              </a:rPr>
              <a:t>except</a:t>
            </a:r>
            <a:r>
              <a:rPr lang="en" sz="2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2200">
                <a:solidFill>
                  <a:srgbClr val="4EC9B0"/>
                </a:solidFill>
                <a:latin typeface="Consolas"/>
                <a:ea typeface="Consolas"/>
                <a:cs typeface="Consolas"/>
                <a:sym typeface="Consolas"/>
              </a:rPr>
              <a:t>FileNotFoundError</a:t>
            </a:r>
            <a:r>
              <a:rPr lang="en" sz="2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:</a:t>
            </a:r>
            <a:endParaRPr sz="2200">
              <a:solidFill>
                <a:srgbClr val="CCCCCC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   </a:t>
            </a:r>
            <a:r>
              <a:rPr lang="en" sz="2200">
                <a:solidFill>
                  <a:srgbClr val="C586C0"/>
                </a:solidFill>
                <a:latin typeface="Consolas"/>
                <a:ea typeface="Consolas"/>
                <a:cs typeface="Consolas"/>
                <a:sym typeface="Consolas"/>
              </a:rPr>
              <a:t>return</a:t>
            </a:r>
            <a:r>
              <a:rPr lang="en" sz="2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2200">
                <a:solidFill>
                  <a:srgbClr val="CE9178"/>
                </a:solidFill>
                <a:latin typeface="Consolas"/>
                <a:ea typeface="Consolas"/>
                <a:cs typeface="Consolas"/>
                <a:sym typeface="Consolas"/>
              </a:rPr>
              <a:t>"Error 1: FileNotFoundError"</a:t>
            </a:r>
            <a:endParaRPr sz="2200">
              <a:solidFill>
                <a:srgbClr val="CE9178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86" name="Google Shape;86;p18"/>
          <p:cNvSpPr txBox="1"/>
          <p:nvPr/>
        </p:nvSpPr>
        <p:spPr>
          <a:xfrm>
            <a:off x="890700" y="667675"/>
            <a:ext cx="6760200" cy="654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569CD6"/>
                </a:solidFill>
                <a:latin typeface="Consolas"/>
                <a:ea typeface="Consolas"/>
                <a:cs typeface="Consolas"/>
                <a:sym typeface="Consolas"/>
              </a:rPr>
              <a:t>def</a:t>
            </a:r>
            <a:r>
              <a:rPr lang="en" sz="24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2400">
                <a:solidFill>
                  <a:srgbClr val="DCDCAA"/>
                </a:solidFill>
                <a:latin typeface="Consolas"/>
                <a:ea typeface="Consolas"/>
                <a:cs typeface="Consolas"/>
                <a:sym typeface="Consolas"/>
              </a:rPr>
              <a:t>get_content</a:t>
            </a:r>
            <a:r>
              <a:rPr lang="en" sz="24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" sz="24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file</a:t>
            </a:r>
            <a:r>
              <a:rPr lang="en" sz="24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)</a:t>
            </a:r>
            <a:r>
              <a:rPr lang="en" sz="2400">
                <a:solidFill>
                  <a:schemeClr val="dk1"/>
                </a:solidFill>
              </a:rPr>
              <a:t>, </a:t>
            </a:r>
            <a:r>
              <a:rPr i="1" lang="en" sz="2400">
                <a:solidFill>
                  <a:schemeClr val="dk1"/>
                </a:solidFill>
              </a:rPr>
              <a:t>explained</a:t>
            </a:r>
            <a:endParaRPr i="1" sz="24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9"/>
          <p:cNvSpPr txBox="1"/>
          <p:nvPr/>
        </p:nvSpPr>
        <p:spPr>
          <a:xfrm>
            <a:off x="890700" y="1275125"/>
            <a:ext cx="7362600" cy="320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start</a:t>
            </a:r>
            <a:r>
              <a:rPr lang="en" sz="2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2200">
                <a:solidFill>
                  <a:srgbClr val="D4D4D4"/>
                </a:solidFill>
                <a:latin typeface="Consolas"/>
                <a:ea typeface="Consolas"/>
                <a:cs typeface="Consolas"/>
                <a:sym typeface="Consolas"/>
              </a:rPr>
              <a:t>=</a:t>
            </a:r>
            <a:r>
              <a:rPr lang="en" sz="2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2200">
                <a:solidFill>
                  <a:srgbClr val="569CD6"/>
                </a:solidFill>
                <a:latin typeface="Consolas"/>
                <a:ea typeface="Consolas"/>
                <a:cs typeface="Consolas"/>
                <a:sym typeface="Consolas"/>
              </a:rPr>
              <a:t>f</a:t>
            </a:r>
            <a:r>
              <a:rPr lang="en" sz="2200">
                <a:solidFill>
                  <a:srgbClr val="CE9178"/>
                </a:solidFill>
                <a:latin typeface="Consolas"/>
                <a:ea typeface="Consolas"/>
                <a:cs typeface="Consolas"/>
                <a:sym typeface="Consolas"/>
              </a:rPr>
              <a:t>'</a:t>
            </a:r>
            <a:r>
              <a:rPr lang="en" sz="2200">
                <a:solidFill>
                  <a:srgbClr val="569CD6"/>
                </a:solidFill>
                <a:latin typeface="Consolas"/>
                <a:ea typeface="Consolas"/>
                <a:cs typeface="Consolas"/>
                <a:sym typeface="Consolas"/>
              </a:rPr>
              <a:t>{</a:t>
            </a:r>
            <a:r>
              <a:rPr lang="en" sz="2200">
                <a:solidFill>
                  <a:srgbClr val="CE9178"/>
                </a:solidFill>
                <a:latin typeface="Consolas"/>
                <a:ea typeface="Consolas"/>
                <a:cs typeface="Consolas"/>
                <a:sym typeface="Consolas"/>
              </a:rPr>
              <a:t>"="</a:t>
            </a:r>
            <a:r>
              <a:rPr lang="en" sz="2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2200">
                <a:solidFill>
                  <a:srgbClr val="D4D4D4"/>
                </a:solidFill>
                <a:latin typeface="Consolas"/>
                <a:ea typeface="Consolas"/>
                <a:cs typeface="Consolas"/>
                <a:sym typeface="Consolas"/>
              </a:rPr>
              <a:t>*</a:t>
            </a:r>
            <a:r>
              <a:rPr lang="en" sz="2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2200">
                <a:solidFill>
                  <a:srgbClr val="B5CEA8"/>
                </a:solidFill>
                <a:latin typeface="Consolas"/>
                <a:ea typeface="Consolas"/>
                <a:cs typeface="Consolas"/>
                <a:sym typeface="Consolas"/>
              </a:rPr>
              <a:t>25</a:t>
            </a:r>
            <a:r>
              <a:rPr lang="en" sz="2200">
                <a:solidFill>
                  <a:srgbClr val="569CD6"/>
                </a:solidFill>
                <a:latin typeface="Consolas"/>
                <a:ea typeface="Consolas"/>
                <a:cs typeface="Consolas"/>
                <a:sym typeface="Consolas"/>
              </a:rPr>
              <a:t>}</a:t>
            </a:r>
            <a:r>
              <a:rPr lang="en" sz="2200">
                <a:solidFill>
                  <a:srgbClr val="CE9178"/>
                </a:solidFill>
                <a:latin typeface="Consolas"/>
                <a:ea typeface="Consolas"/>
                <a:cs typeface="Consolas"/>
                <a:sym typeface="Consolas"/>
              </a:rPr>
              <a:t> START </a:t>
            </a:r>
            <a:r>
              <a:rPr lang="en" sz="2200">
                <a:solidFill>
                  <a:srgbClr val="569CD6"/>
                </a:solidFill>
                <a:latin typeface="Consolas"/>
                <a:ea typeface="Consolas"/>
                <a:cs typeface="Consolas"/>
                <a:sym typeface="Consolas"/>
              </a:rPr>
              <a:t>{</a:t>
            </a:r>
            <a:r>
              <a:rPr lang="en" sz="2200">
                <a:solidFill>
                  <a:srgbClr val="CE9178"/>
                </a:solidFill>
                <a:latin typeface="Consolas"/>
                <a:ea typeface="Consolas"/>
                <a:cs typeface="Consolas"/>
                <a:sym typeface="Consolas"/>
              </a:rPr>
              <a:t>"="</a:t>
            </a:r>
            <a:r>
              <a:rPr lang="en" sz="2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2200">
                <a:solidFill>
                  <a:srgbClr val="D4D4D4"/>
                </a:solidFill>
                <a:latin typeface="Consolas"/>
                <a:ea typeface="Consolas"/>
                <a:cs typeface="Consolas"/>
                <a:sym typeface="Consolas"/>
              </a:rPr>
              <a:t>*</a:t>
            </a:r>
            <a:r>
              <a:rPr lang="en" sz="2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2200">
                <a:solidFill>
                  <a:srgbClr val="B5CEA8"/>
                </a:solidFill>
                <a:latin typeface="Consolas"/>
                <a:ea typeface="Consolas"/>
                <a:cs typeface="Consolas"/>
                <a:sym typeface="Consolas"/>
              </a:rPr>
              <a:t>25</a:t>
            </a:r>
            <a:r>
              <a:rPr lang="en" sz="2200">
                <a:solidFill>
                  <a:srgbClr val="569CD6"/>
                </a:solidFill>
                <a:latin typeface="Consolas"/>
                <a:ea typeface="Consolas"/>
                <a:cs typeface="Consolas"/>
                <a:sym typeface="Consolas"/>
              </a:rPr>
              <a:t>}</a:t>
            </a:r>
            <a:r>
              <a:rPr lang="en" sz="2200">
                <a:solidFill>
                  <a:srgbClr val="CE9178"/>
                </a:solidFill>
                <a:latin typeface="Consolas"/>
                <a:ea typeface="Consolas"/>
                <a:cs typeface="Consolas"/>
                <a:sym typeface="Consolas"/>
              </a:rPr>
              <a:t>'</a:t>
            </a:r>
            <a:endParaRPr sz="2200">
              <a:solidFill>
                <a:srgbClr val="CE9178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end</a:t>
            </a:r>
            <a:r>
              <a:rPr lang="en" sz="2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2200">
                <a:solidFill>
                  <a:srgbClr val="D4D4D4"/>
                </a:solidFill>
                <a:latin typeface="Consolas"/>
                <a:ea typeface="Consolas"/>
                <a:cs typeface="Consolas"/>
                <a:sym typeface="Consolas"/>
              </a:rPr>
              <a:t>=</a:t>
            </a:r>
            <a:r>
              <a:rPr lang="en" sz="2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2200">
                <a:solidFill>
                  <a:srgbClr val="569CD6"/>
                </a:solidFill>
                <a:latin typeface="Consolas"/>
                <a:ea typeface="Consolas"/>
                <a:cs typeface="Consolas"/>
                <a:sym typeface="Consolas"/>
              </a:rPr>
              <a:t>f</a:t>
            </a:r>
            <a:r>
              <a:rPr lang="en" sz="2200">
                <a:solidFill>
                  <a:srgbClr val="CE9178"/>
                </a:solidFill>
                <a:latin typeface="Consolas"/>
                <a:ea typeface="Consolas"/>
                <a:cs typeface="Consolas"/>
                <a:sym typeface="Consolas"/>
              </a:rPr>
              <a:t>'</a:t>
            </a:r>
            <a:r>
              <a:rPr lang="en" sz="2200">
                <a:solidFill>
                  <a:srgbClr val="569CD6"/>
                </a:solidFill>
                <a:latin typeface="Consolas"/>
                <a:ea typeface="Consolas"/>
                <a:cs typeface="Consolas"/>
                <a:sym typeface="Consolas"/>
              </a:rPr>
              <a:t>{</a:t>
            </a:r>
            <a:r>
              <a:rPr lang="en" sz="2200">
                <a:solidFill>
                  <a:srgbClr val="CE9178"/>
                </a:solidFill>
                <a:latin typeface="Consolas"/>
                <a:ea typeface="Consolas"/>
                <a:cs typeface="Consolas"/>
                <a:sym typeface="Consolas"/>
              </a:rPr>
              <a:t>"="</a:t>
            </a:r>
            <a:r>
              <a:rPr lang="en" sz="2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2200">
                <a:solidFill>
                  <a:srgbClr val="D4D4D4"/>
                </a:solidFill>
                <a:latin typeface="Consolas"/>
                <a:ea typeface="Consolas"/>
                <a:cs typeface="Consolas"/>
                <a:sym typeface="Consolas"/>
              </a:rPr>
              <a:t>*</a:t>
            </a:r>
            <a:r>
              <a:rPr lang="en" sz="2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2200">
                <a:solidFill>
                  <a:srgbClr val="B5CEA8"/>
                </a:solidFill>
                <a:latin typeface="Consolas"/>
                <a:ea typeface="Consolas"/>
                <a:cs typeface="Consolas"/>
                <a:sym typeface="Consolas"/>
              </a:rPr>
              <a:t>26</a:t>
            </a:r>
            <a:r>
              <a:rPr lang="en" sz="2200">
                <a:solidFill>
                  <a:srgbClr val="569CD6"/>
                </a:solidFill>
                <a:latin typeface="Consolas"/>
                <a:ea typeface="Consolas"/>
                <a:cs typeface="Consolas"/>
                <a:sym typeface="Consolas"/>
              </a:rPr>
              <a:t>}</a:t>
            </a:r>
            <a:r>
              <a:rPr lang="en" sz="2200">
                <a:solidFill>
                  <a:srgbClr val="CE9178"/>
                </a:solidFill>
                <a:latin typeface="Consolas"/>
                <a:ea typeface="Consolas"/>
                <a:cs typeface="Consolas"/>
                <a:sym typeface="Consolas"/>
              </a:rPr>
              <a:t> END </a:t>
            </a:r>
            <a:r>
              <a:rPr lang="en" sz="2200">
                <a:solidFill>
                  <a:srgbClr val="569CD6"/>
                </a:solidFill>
                <a:latin typeface="Consolas"/>
                <a:ea typeface="Consolas"/>
                <a:cs typeface="Consolas"/>
                <a:sym typeface="Consolas"/>
              </a:rPr>
              <a:t>{</a:t>
            </a:r>
            <a:r>
              <a:rPr lang="en" sz="2200">
                <a:solidFill>
                  <a:srgbClr val="CE9178"/>
                </a:solidFill>
                <a:latin typeface="Consolas"/>
                <a:ea typeface="Consolas"/>
                <a:cs typeface="Consolas"/>
                <a:sym typeface="Consolas"/>
              </a:rPr>
              <a:t>"="</a:t>
            </a:r>
            <a:r>
              <a:rPr lang="en" sz="2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2200">
                <a:solidFill>
                  <a:srgbClr val="D4D4D4"/>
                </a:solidFill>
                <a:latin typeface="Consolas"/>
                <a:ea typeface="Consolas"/>
                <a:cs typeface="Consolas"/>
                <a:sym typeface="Consolas"/>
              </a:rPr>
              <a:t>*</a:t>
            </a:r>
            <a:r>
              <a:rPr lang="en" sz="2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2200">
                <a:solidFill>
                  <a:srgbClr val="B5CEA8"/>
                </a:solidFill>
                <a:latin typeface="Consolas"/>
                <a:ea typeface="Consolas"/>
                <a:cs typeface="Consolas"/>
                <a:sym typeface="Consolas"/>
              </a:rPr>
              <a:t>26</a:t>
            </a:r>
            <a:r>
              <a:rPr lang="en" sz="2200">
                <a:solidFill>
                  <a:srgbClr val="569CD6"/>
                </a:solidFill>
                <a:latin typeface="Consolas"/>
                <a:ea typeface="Consolas"/>
                <a:cs typeface="Consolas"/>
                <a:sym typeface="Consolas"/>
              </a:rPr>
              <a:t>}</a:t>
            </a:r>
            <a:r>
              <a:rPr lang="en" sz="2200">
                <a:solidFill>
                  <a:srgbClr val="CE9178"/>
                </a:solidFill>
                <a:latin typeface="Consolas"/>
                <a:ea typeface="Consolas"/>
                <a:cs typeface="Consolas"/>
                <a:sym typeface="Consolas"/>
              </a:rPr>
              <a:t>'</a:t>
            </a:r>
            <a:endParaRPr sz="2200">
              <a:solidFill>
                <a:srgbClr val="CE9178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rgbClr val="CCCCCC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C586C0"/>
                </a:solidFill>
                <a:latin typeface="Consolas"/>
                <a:ea typeface="Consolas"/>
                <a:cs typeface="Consolas"/>
                <a:sym typeface="Consolas"/>
              </a:rPr>
              <a:t>return</a:t>
            </a:r>
            <a:r>
              <a:rPr lang="en" sz="2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2200">
                <a:solidFill>
                  <a:srgbClr val="569CD6"/>
                </a:solidFill>
                <a:latin typeface="Consolas"/>
                <a:ea typeface="Consolas"/>
                <a:cs typeface="Consolas"/>
                <a:sym typeface="Consolas"/>
              </a:rPr>
              <a:t>f</a:t>
            </a:r>
            <a:r>
              <a:rPr lang="en" sz="2200">
                <a:solidFill>
                  <a:srgbClr val="CE9178"/>
                </a:solidFill>
                <a:latin typeface="Consolas"/>
                <a:ea typeface="Consolas"/>
                <a:cs typeface="Consolas"/>
                <a:sym typeface="Consolas"/>
              </a:rPr>
              <a:t>"</a:t>
            </a:r>
            <a:r>
              <a:rPr lang="en" sz="2200">
                <a:solidFill>
                  <a:srgbClr val="569CD6"/>
                </a:solidFill>
                <a:latin typeface="Consolas"/>
                <a:ea typeface="Consolas"/>
                <a:cs typeface="Consolas"/>
                <a:sym typeface="Consolas"/>
              </a:rPr>
              <a:t>{</a:t>
            </a:r>
            <a:r>
              <a:rPr lang="en" sz="22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start</a:t>
            </a:r>
            <a:r>
              <a:rPr lang="en" sz="2200">
                <a:solidFill>
                  <a:srgbClr val="569CD6"/>
                </a:solidFill>
                <a:latin typeface="Consolas"/>
                <a:ea typeface="Consolas"/>
                <a:cs typeface="Consolas"/>
                <a:sym typeface="Consolas"/>
              </a:rPr>
              <a:t>}</a:t>
            </a:r>
            <a:r>
              <a:rPr lang="en" sz="2200">
                <a:solidFill>
                  <a:srgbClr val="D7BA7D"/>
                </a:solidFill>
                <a:latin typeface="Consolas"/>
                <a:ea typeface="Consolas"/>
                <a:cs typeface="Consolas"/>
                <a:sym typeface="Consolas"/>
              </a:rPr>
              <a:t>\n\n</a:t>
            </a:r>
            <a:r>
              <a:rPr lang="en" sz="2200">
                <a:solidFill>
                  <a:srgbClr val="569CD6"/>
                </a:solidFill>
                <a:latin typeface="Consolas"/>
                <a:ea typeface="Consolas"/>
                <a:cs typeface="Consolas"/>
                <a:sym typeface="Consolas"/>
              </a:rPr>
              <a:t>{</a:t>
            </a:r>
            <a:r>
              <a:rPr lang="en" sz="22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content</a:t>
            </a:r>
            <a:r>
              <a:rPr lang="en" sz="2200">
                <a:solidFill>
                  <a:srgbClr val="569CD6"/>
                </a:solidFill>
                <a:latin typeface="Consolas"/>
                <a:ea typeface="Consolas"/>
                <a:cs typeface="Consolas"/>
                <a:sym typeface="Consolas"/>
              </a:rPr>
              <a:t>}</a:t>
            </a:r>
            <a:r>
              <a:rPr lang="en" sz="2200">
                <a:solidFill>
                  <a:srgbClr val="D7BA7D"/>
                </a:solidFill>
                <a:latin typeface="Consolas"/>
                <a:ea typeface="Consolas"/>
                <a:cs typeface="Consolas"/>
                <a:sym typeface="Consolas"/>
              </a:rPr>
              <a:t>\n</a:t>
            </a:r>
            <a:r>
              <a:rPr lang="en" sz="2200">
                <a:solidFill>
                  <a:srgbClr val="569CD6"/>
                </a:solidFill>
                <a:latin typeface="Consolas"/>
                <a:ea typeface="Consolas"/>
                <a:cs typeface="Consolas"/>
                <a:sym typeface="Consolas"/>
              </a:rPr>
              <a:t>{</a:t>
            </a:r>
            <a:r>
              <a:rPr lang="en" sz="22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end</a:t>
            </a:r>
            <a:r>
              <a:rPr lang="en" sz="2200">
                <a:solidFill>
                  <a:srgbClr val="569CD6"/>
                </a:solidFill>
                <a:latin typeface="Consolas"/>
                <a:ea typeface="Consolas"/>
                <a:cs typeface="Consolas"/>
                <a:sym typeface="Consolas"/>
              </a:rPr>
              <a:t>}</a:t>
            </a:r>
            <a:r>
              <a:rPr lang="en" sz="2200">
                <a:solidFill>
                  <a:srgbClr val="CE9178"/>
                </a:solidFill>
                <a:latin typeface="Consolas"/>
                <a:ea typeface="Consolas"/>
                <a:cs typeface="Consolas"/>
                <a:sym typeface="Consolas"/>
              </a:rPr>
              <a:t>"</a:t>
            </a:r>
            <a:endParaRPr sz="2200">
              <a:solidFill>
                <a:srgbClr val="C586C0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92" name="Google Shape;92;p19"/>
          <p:cNvSpPr txBox="1"/>
          <p:nvPr/>
        </p:nvSpPr>
        <p:spPr>
          <a:xfrm>
            <a:off x="890700" y="667675"/>
            <a:ext cx="6760200" cy="654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569CD6"/>
                </a:solidFill>
                <a:latin typeface="Consolas"/>
                <a:ea typeface="Consolas"/>
                <a:cs typeface="Consolas"/>
                <a:sym typeface="Consolas"/>
              </a:rPr>
              <a:t>def</a:t>
            </a:r>
            <a:r>
              <a:rPr lang="en" sz="24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2400">
                <a:solidFill>
                  <a:srgbClr val="DCDCAA"/>
                </a:solidFill>
                <a:latin typeface="Consolas"/>
                <a:ea typeface="Consolas"/>
                <a:cs typeface="Consolas"/>
                <a:sym typeface="Consolas"/>
              </a:rPr>
              <a:t>format_content</a:t>
            </a:r>
            <a:r>
              <a:rPr lang="en" sz="24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" sz="24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content</a:t>
            </a:r>
            <a:r>
              <a:rPr lang="en" sz="24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)</a:t>
            </a:r>
            <a:r>
              <a:rPr lang="en" sz="2400">
                <a:solidFill>
                  <a:schemeClr val="dk1"/>
                </a:solidFill>
              </a:rPr>
              <a:t>, </a:t>
            </a:r>
            <a:r>
              <a:rPr i="1" lang="en" sz="2400">
                <a:solidFill>
                  <a:schemeClr val="dk1"/>
                </a:solidFill>
              </a:rPr>
              <a:t>explained</a:t>
            </a:r>
            <a:endParaRPr i="1" sz="24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0"/>
          <p:cNvSpPr txBox="1"/>
          <p:nvPr/>
        </p:nvSpPr>
        <p:spPr>
          <a:xfrm>
            <a:off x="890700" y="1691325"/>
            <a:ext cx="7362600" cy="242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C586C0"/>
                </a:solidFill>
                <a:latin typeface="Consolas"/>
                <a:ea typeface="Consolas"/>
                <a:cs typeface="Consolas"/>
                <a:sym typeface="Consolas"/>
              </a:rPr>
              <a:t>with</a:t>
            </a:r>
            <a:r>
              <a:rPr lang="en" sz="24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2400">
                <a:solidFill>
                  <a:srgbClr val="DCDCAA"/>
                </a:solidFill>
                <a:latin typeface="Consolas"/>
                <a:ea typeface="Consolas"/>
                <a:cs typeface="Consolas"/>
                <a:sym typeface="Consolas"/>
              </a:rPr>
              <a:t>open</a:t>
            </a:r>
            <a:r>
              <a:rPr lang="en" sz="24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" sz="2400">
                <a:solidFill>
                  <a:srgbClr val="569CD6"/>
                </a:solidFill>
                <a:latin typeface="Consolas"/>
                <a:ea typeface="Consolas"/>
                <a:cs typeface="Consolas"/>
                <a:sym typeface="Consolas"/>
              </a:rPr>
              <a:t>f</a:t>
            </a:r>
            <a:r>
              <a:rPr lang="en" sz="2400">
                <a:solidFill>
                  <a:srgbClr val="CE9178"/>
                </a:solidFill>
                <a:latin typeface="Consolas"/>
                <a:ea typeface="Consolas"/>
                <a:cs typeface="Consolas"/>
                <a:sym typeface="Consolas"/>
              </a:rPr>
              <a:t>"</a:t>
            </a:r>
            <a:r>
              <a:rPr lang="en" sz="2400">
                <a:solidFill>
                  <a:srgbClr val="569CD6"/>
                </a:solidFill>
                <a:latin typeface="Consolas"/>
                <a:ea typeface="Consolas"/>
                <a:cs typeface="Consolas"/>
                <a:sym typeface="Consolas"/>
              </a:rPr>
              <a:t>{</a:t>
            </a:r>
            <a:r>
              <a:rPr lang="en" sz="24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filename</a:t>
            </a:r>
            <a:r>
              <a:rPr lang="en" sz="2400">
                <a:solidFill>
                  <a:srgbClr val="569CD6"/>
                </a:solidFill>
                <a:latin typeface="Consolas"/>
                <a:ea typeface="Consolas"/>
                <a:cs typeface="Consolas"/>
                <a:sym typeface="Consolas"/>
              </a:rPr>
              <a:t>}</a:t>
            </a:r>
            <a:r>
              <a:rPr lang="en" sz="2400">
                <a:solidFill>
                  <a:srgbClr val="CE9178"/>
                </a:solidFill>
                <a:latin typeface="Consolas"/>
                <a:ea typeface="Consolas"/>
                <a:cs typeface="Consolas"/>
                <a:sym typeface="Consolas"/>
              </a:rPr>
              <a:t>.txt"</a:t>
            </a:r>
            <a:r>
              <a:rPr lang="en" sz="24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, </a:t>
            </a:r>
            <a:r>
              <a:rPr lang="en" sz="2400">
                <a:solidFill>
                  <a:srgbClr val="CE9178"/>
                </a:solidFill>
                <a:latin typeface="Consolas"/>
                <a:ea typeface="Consolas"/>
                <a:cs typeface="Consolas"/>
                <a:sym typeface="Consolas"/>
              </a:rPr>
              <a:t>"w"</a:t>
            </a:r>
            <a:r>
              <a:rPr lang="en" sz="24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) </a:t>
            </a:r>
            <a:r>
              <a:rPr lang="en" sz="2400">
                <a:solidFill>
                  <a:srgbClr val="C586C0"/>
                </a:solidFill>
                <a:latin typeface="Consolas"/>
                <a:ea typeface="Consolas"/>
                <a:cs typeface="Consolas"/>
                <a:sym typeface="Consolas"/>
              </a:rPr>
              <a:t>as</a:t>
            </a:r>
            <a:r>
              <a:rPr lang="en" sz="24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24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file</a:t>
            </a:r>
            <a:r>
              <a:rPr lang="en" sz="24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:</a:t>
            </a:r>
            <a:endParaRPr sz="2400">
              <a:solidFill>
                <a:srgbClr val="CCCCCC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   </a:t>
            </a:r>
            <a:r>
              <a:rPr lang="en" sz="24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file</a:t>
            </a:r>
            <a:r>
              <a:rPr lang="en" sz="24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.</a:t>
            </a:r>
            <a:r>
              <a:rPr lang="en" sz="2400">
                <a:solidFill>
                  <a:srgbClr val="DCDCAA"/>
                </a:solidFill>
                <a:latin typeface="Consolas"/>
                <a:ea typeface="Consolas"/>
                <a:cs typeface="Consolas"/>
                <a:sym typeface="Consolas"/>
              </a:rPr>
              <a:t>write</a:t>
            </a:r>
            <a:r>
              <a:rPr lang="en" sz="24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" sz="24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content</a:t>
            </a:r>
            <a:r>
              <a:rPr lang="en" sz="24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)</a:t>
            </a:r>
            <a:endParaRPr sz="2400">
              <a:solidFill>
                <a:srgbClr val="9CDCFE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98" name="Google Shape;98;p20"/>
          <p:cNvSpPr txBox="1"/>
          <p:nvPr/>
        </p:nvSpPr>
        <p:spPr>
          <a:xfrm>
            <a:off x="890700" y="1124875"/>
            <a:ext cx="7362600" cy="654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569CD6"/>
                </a:solidFill>
                <a:latin typeface="Consolas"/>
                <a:ea typeface="Consolas"/>
                <a:cs typeface="Consolas"/>
                <a:sym typeface="Consolas"/>
              </a:rPr>
              <a:t>def</a:t>
            </a:r>
            <a:r>
              <a:rPr lang="en" sz="2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2200">
                <a:solidFill>
                  <a:srgbClr val="DCDCAA"/>
                </a:solidFill>
                <a:latin typeface="Consolas"/>
                <a:ea typeface="Consolas"/>
                <a:cs typeface="Consolas"/>
                <a:sym typeface="Consolas"/>
              </a:rPr>
              <a:t>export_as_txt</a:t>
            </a:r>
            <a:r>
              <a:rPr lang="en" sz="2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" sz="22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filename</a:t>
            </a:r>
            <a:r>
              <a:rPr lang="en" sz="2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, </a:t>
            </a:r>
            <a:r>
              <a:rPr lang="en" sz="22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content</a:t>
            </a:r>
            <a:r>
              <a:rPr lang="en" sz="2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)</a:t>
            </a:r>
            <a:r>
              <a:rPr lang="en" sz="2200">
                <a:solidFill>
                  <a:schemeClr val="dk1"/>
                </a:solidFill>
              </a:rPr>
              <a:t>, </a:t>
            </a:r>
            <a:r>
              <a:rPr i="1" lang="en" sz="2200">
                <a:solidFill>
                  <a:schemeClr val="dk1"/>
                </a:solidFill>
              </a:rPr>
              <a:t>explained</a:t>
            </a:r>
            <a:endParaRPr i="1" sz="22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1"/>
          <p:cNvSpPr txBox="1"/>
          <p:nvPr/>
        </p:nvSpPr>
        <p:spPr>
          <a:xfrm>
            <a:off x="890700" y="1257225"/>
            <a:ext cx="7362600" cy="328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6A9955"/>
                </a:solidFill>
                <a:latin typeface="Consolas"/>
                <a:ea typeface="Consolas"/>
                <a:cs typeface="Consolas"/>
                <a:sym typeface="Consolas"/>
              </a:rPr>
              <a:t># upper_part -&gt; HTML Boilerplate and some style</a:t>
            </a:r>
            <a:endParaRPr sz="1800">
              <a:solidFill>
                <a:srgbClr val="6A9955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6A9955"/>
                </a:solidFill>
                <a:latin typeface="Consolas"/>
                <a:ea typeface="Consolas"/>
                <a:cs typeface="Consolas"/>
                <a:sym typeface="Consolas"/>
              </a:rPr>
              <a:t># lower_part -&gt; Closes the body and html tags</a:t>
            </a:r>
            <a:endParaRPr sz="1800">
              <a:solidFill>
                <a:srgbClr val="6A9955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C586C0"/>
                </a:solidFill>
                <a:latin typeface="Consolas"/>
                <a:ea typeface="Consolas"/>
                <a:cs typeface="Consolas"/>
                <a:sym typeface="Consolas"/>
              </a:rPr>
              <a:t>with</a:t>
            </a:r>
            <a:r>
              <a:rPr lang="en" sz="18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1800">
                <a:solidFill>
                  <a:srgbClr val="DCDCAA"/>
                </a:solidFill>
                <a:latin typeface="Consolas"/>
                <a:ea typeface="Consolas"/>
                <a:cs typeface="Consolas"/>
                <a:sym typeface="Consolas"/>
              </a:rPr>
              <a:t>open</a:t>
            </a:r>
            <a:r>
              <a:rPr lang="en" sz="18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" sz="1800">
                <a:solidFill>
                  <a:srgbClr val="569CD6"/>
                </a:solidFill>
                <a:latin typeface="Consolas"/>
                <a:ea typeface="Consolas"/>
                <a:cs typeface="Consolas"/>
                <a:sym typeface="Consolas"/>
              </a:rPr>
              <a:t>f</a:t>
            </a:r>
            <a:r>
              <a:rPr lang="en" sz="1800">
                <a:solidFill>
                  <a:srgbClr val="CE9178"/>
                </a:solidFill>
                <a:latin typeface="Consolas"/>
                <a:ea typeface="Consolas"/>
                <a:cs typeface="Consolas"/>
                <a:sym typeface="Consolas"/>
              </a:rPr>
              <a:t>"</a:t>
            </a:r>
            <a:r>
              <a:rPr lang="en" sz="1800">
                <a:solidFill>
                  <a:srgbClr val="569CD6"/>
                </a:solidFill>
                <a:latin typeface="Consolas"/>
                <a:ea typeface="Consolas"/>
                <a:cs typeface="Consolas"/>
                <a:sym typeface="Consolas"/>
              </a:rPr>
              <a:t>{</a:t>
            </a:r>
            <a:r>
              <a:rPr lang="en" sz="18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filename</a:t>
            </a:r>
            <a:r>
              <a:rPr lang="en" sz="1800">
                <a:solidFill>
                  <a:srgbClr val="569CD6"/>
                </a:solidFill>
                <a:latin typeface="Consolas"/>
                <a:ea typeface="Consolas"/>
                <a:cs typeface="Consolas"/>
                <a:sym typeface="Consolas"/>
              </a:rPr>
              <a:t>}</a:t>
            </a:r>
            <a:r>
              <a:rPr lang="en" sz="1800">
                <a:solidFill>
                  <a:srgbClr val="CE9178"/>
                </a:solidFill>
                <a:latin typeface="Consolas"/>
                <a:ea typeface="Consolas"/>
                <a:cs typeface="Consolas"/>
                <a:sym typeface="Consolas"/>
              </a:rPr>
              <a:t>.html"</a:t>
            </a:r>
            <a:r>
              <a:rPr lang="en" sz="18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, </a:t>
            </a:r>
            <a:r>
              <a:rPr lang="en" sz="1800">
                <a:solidFill>
                  <a:srgbClr val="CE9178"/>
                </a:solidFill>
                <a:latin typeface="Consolas"/>
                <a:ea typeface="Consolas"/>
                <a:cs typeface="Consolas"/>
                <a:sym typeface="Consolas"/>
              </a:rPr>
              <a:t>"w"</a:t>
            </a:r>
            <a:r>
              <a:rPr lang="en" sz="18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) </a:t>
            </a:r>
            <a:r>
              <a:rPr lang="en" sz="1800">
                <a:solidFill>
                  <a:srgbClr val="C586C0"/>
                </a:solidFill>
                <a:latin typeface="Consolas"/>
                <a:ea typeface="Consolas"/>
                <a:cs typeface="Consolas"/>
                <a:sym typeface="Consolas"/>
              </a:rPr>
              <a:t>as</a:t>
            </a:r>
            <a:r>
              <a:rPr lang="en" sz="18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18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file</a:t>
            </a:r>
            <a:r>
              <a:rPr lang="en" sz="18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:</a:t>
            </a:r>
            <a:endParaRPr sz="1800">
              <a:solidFill>
                <a:srgbClr val="CCCCCC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   </a:t>
            </a:r>
            <a:r>
              <a:rPr lang="en" sz="18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file</a:t>
            </a:r>
            <a:r>
              <a:rPr lang="en" sz="18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.</a:t>
            </a:r>
            <a:r>
              <a:rPr lang="en" sz="1800">
                <a:solidFill>
                  <a:srgbClr val="DCDCAA"/>
                </a:solidFill>
                <a:latin typeface="Consolas"/>
                <a:ea typeface="Consolas"/>
                <a:cs typeface="Consolas"/>
                <a:sym typeface="Consolas"/>
              </a:rPr>
              <a:t>write</a:t>
            </a:r>
            <a:r>
              <a:rPr lang="en" sz="18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" sz="18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upper_part</a:t>
            </a:r>
            <a:r>
              <a:rPr lang="en" sz="18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.</a:t>
            </a:r>
            <a:r>
              <a:rPr lang="en" sz="1800">
                <a:solidFill>
                  <a:srgbClr val="DCDCAA"/>
                </a:solidFill>
                <a:latin typeface="Consolas"/>
                <a:ea typeface="Consolas"/>
                <a:cs typeface="Consolas"/>
                <a:sym typeface="Consolas"/>
              </a:rPr>
              <a:t>format</a:t>
            </a:r>
            <a:r>
              <a:rPr lang="en" sz="18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" sz="18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filename</a:t>
            </a:r>
            <a:r>
              <a:rPr lang="en" sz="18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.capitalize()))</a:t>
            </a:r>
            <a:endParaRPr sz="1800">
              <a:solidFill>
                <a:srgbClr val="CCCCCC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   </a:t>
            </a:r>
            <a:r>
              <a:rPr lang="en" sz="18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file</a:t>
            </a:r>
            <a:r>
              <a:rPr lang="en" sz="18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.</a:t>
            </a:r>
            <a:r>
              <a:rPr lang="en" sz="1800">
                <a:solidFill>
                  <a:srgbClr val="DCDCAA"/>
                </a:solidFill>
                <a:latin typeface="Consolas"/>
                <a:ea typeface="Consolas"/>
                <a:cs typeface="Consolas"/>
                <a:sym typeface="Consolas"/>
              </a:rPr>
              <a:t>write</a:t>
            </a:r>
            <a:r>
              <a:rPr lang="en" sz="18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" sz="18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content</a:t>
            </a:r>
            <a:r>
              <a:rPr lang="en" sz="18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)</a:t>
            </a:r>
            <a:endParaRPr sz="1800">
              <a:solidFill>
                <a:srgbClr val="CCCCCC"/>
              </a:solidFill>
              <a:latin typeface="Consolas"/>
              <a:ea typeface="Consolas"/>
              <a:cs typeface="Consolas"/>
              <a:sym typeface="Consolas"/>
            </a:endParaRPr>
          </a:p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   </a:t>
            </a:r>
            <a:r>
              <a:rPr lang="en" sz="18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file</a:t>
            </a:r>
            <a:r>
              <a:rPr lang="en" sz="18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.</a:t>
            </a:r>
            <a:r>
              <a:rPr lang="en" sz="1800">
                <a:solidFill>
                  <a:srgbClr val="DCDCAA"/>
                </a:solidFill>
                <a:latin typeface="Consolas"/>
                <a:ea typeface="Consolas"/>
                <a:cs typeface="Consolas"/>
                <a:sym typeface="Consolas"/>
              </a:rPr>
              <a:t>write</a:t>
            </a:r>
            <a:r>
              <a:rPr lang="en" sz="18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" sz="18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lower</a:t>
            </a:r>
            <a:r>
              <a:rPr lang="en" sz="18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_part</a:t>
            </a:r>
            <a:r>
              <a:rPr lang="en" sz="18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)</a:t>
            </a:r>
            <a:endParaRPr sz="1800">
              <a:solidFill>
                <a:srgbClr val="C586C0"/>
              </a:solidFill>
              <a:latin typeface="Consolas"/>
              <a:ea typeface="Consolas"/>
              <a:cs typeface="Consolas"/>
              <a:sym typeface="Consolas"/>
            </a:endParaRPr>
          </a:p>
        </p:txBody>
      </p:sp>
      <p:sp>
        <p:nvSpPr>
          <p:cNvPr id="104" name="Google Shape;104;p21"/>
          <p:cNvSpPr txBox="1"/>
          <p:nvPr/>
        </p:nvSpPr>
        <p:spPr>
          <a:xfrm>
            <a:off x="890700" y="820075"/>
            <a:ext cx="7362600" cy="654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3571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569CD6"/>
                </a:solidFill>
                <a:latin typeface="Consolas"/>
                <a:ea typeface="Consolas"/>
                <a:cs typeface="Consolas"/>
                <a:sym typeface="Consolas"/>
              </a:rPr>
              <a:t>def</a:t>
            </a:r>
            <a:r>
              <a:rPr lang="en" sz="2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n" sz="2200">
                <a:solidFill>
                  <a:srgbClr val="DCDCAA"/>
                </a:solidFill>
                <a:latin typeface="Consolas"/>
                <a:ea typeface="Consolas"/>
                <a:cs typeface="Consolas"/>
                <a:sym typeface="Consolas"/>
              </a:rPr>
              <a:t>export_as_html</a:t>
            </a:r>
            <a:r>
              <a:rPr lang="en" sz="2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(</a:t>
            </a:r>
            <a:r>
              <a:rPr lang="en" sz="22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filename</a:t>
            </a:r>
            <a:r>
              <a:rPr lang="en" sz="2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, </a:t>
            </a:r>
            <a:r>
              <a:rPr lang="en" sz="2200">
                <a:solidFill>
                  <a:srgbClr val="9CDCFE"/>
                </a:solidFill>
                <a:latin typeface="Consolas"/>
                <a:ea typeface="Consolas"/>
                <a:cs typeface="Consolas"/>
                <a:sym typeface="Consolas"/>
              </a:rPr>
              <a:t>content</a:t>
            </a:r>
            <a:r>
              <a:rPr lang="en" sz="2200">
                <a:solidFill>
                  <a:srgbClr val="CCCCCC"/>
                </a:solidFill>
                <a:latin typeface="Consolas"/>
                <a:ea typeface="Consolas"/>
                <a:cs typeface="Consolas"/>
                <a:sym typeface="Consolas"/>
              </a:rPr>
              <a:t>)</a:t>
            </a:r>
            <a:r>
              <a:rPr lang="en" sz="2200">
                <a:solidFill>
                  <a:schemeClr val="dk1"/>
                </a:solidFill>
              </a:rPr>
              <a:t>, </a:t>
            </a:r>
            <a:r>
              <a:rPr i="1" lang="en" sz="2200">
                <a:solidFill>
                  <a:schemeClr val="dk1"/>
                </a:solidFill>
              </a:rPr>
              <a:t>explained</a:t>
            </a:r>
            <a:endParaRPr i="1" sz="22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