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E35990E7-66A8-43B2-8C20-CDBEFA48748A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507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5358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5418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846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4977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9072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6464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2786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747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979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8457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166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3648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5314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655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526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640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3F0B476-0340-41A8-8862-171B95F34550}" type="datetimeFigureOut">
              <a:rPr lang="pl-PL" smtClean="0"/>
              <a:t>04.12.2023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A3368BC-E508-4447-8340-642F2D996C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31744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6B3AEBD-DB10-4908-A166-0A0295AA9C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Generator tytułów publikacji naukowych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DE76FF0-D36B-49E4-9CF4-24DB64B42D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pl-PL" dirty="0">
                <a:solidFill>
                  <a:schemeClr val="tx1"/>
                </a:solidFill>
              </a:rPr>
              <a:t>Piotr </a:t>
            </a:r>
            <a:r>
              <a:rPr lang="pl-PL" dirty="0" err="1">
                <a:solidFill>
                  <a:schemeClr val="tx1"/>
                </a:solidFill>
              </a:rPr>
              <a:t>Warchołek</a:t>
            </a:r>
            <a:endParaRPr lang="pl-PL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Karol </a:t>
            </a:r>
            <a:r>
              <a:rPr lang="pl-PL" dirty="0" err="1">
                <a:solidFill>
                  <a:schemeClr val="tx1"/>
                </a:solidFill>
              </a:rPr>
              <a:t>Wojtasz</a:t>
            </a:r>
            <a:endParaRPr lang="pl-PL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Paweł Wypych</a:t>
            </a:r>
          </a:p>
          <a:p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7770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0CB899-0784-4B6D-9D7F-35793D002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PRZETWARZANIE ZBIORU DANYCH</a:t>
            </a:r>
          </a:p>
        </p:txBody>
      </p:sp>
      <p:pic>
        <p:nvPicPr>
          <p:cNvPr id="1026" name="Picture 2" descr="https://lh7-us.googleusercontent.com/XAGQCmhY22A1tNfzlBvyWEnzVsXrte_pMYm_rVoWcCe9foLfJrNEoDbHCkARZQn2T0ZZitVUxky7MAipXl_oy7qIJg1Ir6fh5hVpSo9y0rUm6hpuGvGuYfwW-pr7f0W4HjfQJebTqWUW">
            <a:extLst>
              <a:ext uri="{FF2B5EF4-FFF2-40B4-BE49-F238E27FC236}">
                <a16:creationId xmlns:a16="http://schemas.microsoft.com/office/drawing/2014/main" id="{B721AB86-FDCC-43E2-ABC6-2B2236DE461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89" y="510344"/>
            <a:ext cx="7297271" cy="372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967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B70D860-50A2-4809-96EC-00AD6C662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WEKTORYZACJA TEKSTU</a:t>
            </a:r>
          </a:p>
        </p:txBody>
      </p:sp>
      <p:pic>
        <p:nvPicPr>
          <p:cNvPr id="2050" name="Picture 2" descr="https://lh7-us.googleusercontent.com/2lcDnRYKux1W-ktVkn-2l8KJB39Ejgy7_DK63RwY1s7YHL2feFSQBWiiUNu55rjiromxtntTDGD-ve6yQlJj0qo3_3xDLnZJ53u9FGKkv4yBAO_Qq4pn9AdsShidNL0A0uFwKZEJ8q4F">
            <a:extLst>
              <a:ext uri="{FF2B5EF4-FFF2-40B4-BE49-F238E27FC236}">
                <a16:creationId xmlns:a16="http://schemas.microsoft.com/office/drawing/2014/main" id="{AEEE4B7F-4AD5-4F37-B500-70AE87EDF21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34" y="863601"/>
            <a:ext cx="11034332" cy="235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0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F88D11A-D853-44A3-AD68-B278EA369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Tworzenie modelu</a:t>
            </a:r>
          </a:p>
        </p:txBody>
      </p:sp>
      <p:pic>
        <p:nvPicPr>
          <p:cNvPr id="3074" name="Picture 2" descr="https://lh7-us.googleusercontent.com/dpgvdGF64UfkRLd52lMI9dmvuV59suatoHs2RhQAGzBfD09C38QPEDVqDSo6Gu5pS4rMaN5fCBHyy5pBDigQYmcgJMrTkpXYsmBvele4NsjUgp0n_En215mbBwn0BBmjGjE4awKic4HZ">
            <a:extLst>
              <a:ext uri="{FF2B5EF4-FFF2-40B4-BE49-F238E27FC236}">
                <a16:creationId xmlns:a16="http://schemas.microsoft.com/office/drawing/2014/main" id="{95AE6C72-D98A-4A6C-BD0A-40BB04ED4D4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78" y="840693"/>
            <a:ext cx="10848643" cy="239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739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B7E5B0-5D0E-4E5D-BFD6-3B4A383EF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Funkcja </a:t>
            </a:r>
            <a:r>
              <a:rPr lang="pl-PL" dirty="0" err="1"/>
              <a:t>loss</a:t>
            </a:r>
            <a:endParaRPr lang="pl-PL" dirty="0"/>
          </a:p>
        </p:txBody>
      </p:sp>
      <p:pic>
        <p:nvPicPr>
          <p:cNvPr id="4098" name="Picture 2" descr="https://lh7-us.googleusercontent.com/2Y9GkcIGBHuXFoyXCX152MB_-ehSk7vfMnczRiL6LAXKB7g9VOIxXlKD3ZECua-C3tzFwEHUW0baYdbw05uN2Ac32HACt-esnBAalD8Y20ZhKhGx663jx4aqYIYgVuEUXb_zY_aNqkdd">
            <a:extLst>
              <a:ext uri="{FF2B5EF4-FFF2-40B4-BE49-F238E27FC236}">
                <a16:creationId xmlns:a16="http://schemas.microsoft.com/office/drawing/2014/main" id="{8A4AA097-9890-4E27-8050-B5609EF1451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77" y="1524000"/>
            <a:ext cx="10681106" cy="1601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787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CBE02A-B77F-4FAE-A48B-D2CC14EFF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Uczenie modelu</a:t>
            </a:r>
          </a:p>
        </p:txBody>
      </p:sp>
      <p:pic>
        <p:nvPicPr>
          <p:cNvPr id="5122" name="Picture 2" descr="https://lh7-us.googleusercontent.com/2ZlyNSt_3ggWKnPcxBJKaGFhA2DkOYdD7jxRLsisEBhd2uVYnj__-ndPTUB2uQxtihlRmKGzoklb6juMBPHLDDDIFCYQ5qlqz-g_FgZ35nKe_jZu7X5CPZjozLS1ysuoXWjYGWxOpIRK">
            <a:extLst>
              <a:ext uri="{FF2B5EF4-FFF2-40B4-BE49-F238E27FC236}">
                <a16:creationId xmlns:a16="http://schemas.microsoft.com/office/drawing/2014/main" id="{5294DEB6-72FB-4542-B16B-1F68497D1E4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371" y="568546"/>
            <a:ext cx="9130382" cy="312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003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5F76A6-E975-48F1-8702-1F59ACD2F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388" y="4865314"/>
            <a:ext cx="8534400" cy="1507067"/>
          </a:xfrm>
        </p:spPr>
        <p:txBody>
          <a:bodyPr/>
          <a:lstStyle/>
          <a:p>
            <a:r>
              <a:rPr lang="pl-PL" dirty="0"/>
              <a:t>Funkcja generująca tytuły</a:t>
            </a:r>
          </a:p>
        </p:txBody>
      </p:sp>
      <p:pic>
        <p:nvPicPr>
          <p:cNvPr id="6146" name="Picture 2" descr="https://lh7-us.googleusercontent.com/gk56kPueIrrp8tMMSy5Hm6uHiNSbX9YEDh6DEzq3CjeqqfCWK3ZjAFzpE5h3HACZaOVMh_8PP5JgZufBYy9HV9Qe8E2NGe4i7_kts7ww0Dik8a3_x8Dz10iFfK5zzKP6lZ3r782Ww-5w">
            <a:extLst>
              <a:ext uri="{FF2B5EF4-FFF2-40B4-BE49-F238E27FC236}">
                <a16:creationId xmlns:a16="http://schemas.microsoft.com/office/drawing/2014/main" id="{F0835D10-59FB-4E4E-B3D0-FA50F06BCFE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00" y="335135"/>
            <a:ext cx="6513200" cy="453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166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8FF37F-F0FE-4058-959F-0F94C7EA8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Uzyskane wyniki</a:t>
            </a:r>
          </a:p>
        </p:txBody>
      </p:sp>
      <p:pic>
        <p:nvPicPr>
          <p:cNvPr id="7170" name="Picture 2" descr="https://lh7-us.googleusercontent.com/5g8FAaoUV9uUyxgLbJvxvm8nnc1WC1VYQx5YMejUzsq3NovXb58P2FXMfDuB2b5YckpN5jPaOfI32E0mqImBguATqDtyng64bQOf44O3tmKu4SltrtfT9jqGKjrpLD6r43qCjRDhhbg6">
            <a:extLst>
              <a:ext uri="{FF2B5EF4-FFF2-40B4-BE49-F238E27FC236}">
                <a16:creationId xmlns:a16="http://schemas.microsoft.com/office/drawing/2014/main" id="{B516A81B-ED93-415C-BB96-AA5706FD1E3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75" y="839079"/>
            <a:ext cx="10317443" cy="258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70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4BBF864-7C9D-4344-82FB-82DA506AD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107" y="2506132"/>
            <a:ext cx="8534400" cy="1507067"/>
          </a:xfrm>
        </p:spPr>
        <p:txBody>
          <a:bodyPr>
            <a:normAutofit/>
          </a:bodyPr>
          <a:lstStyle/>
          <a:p>
            <a:r>
              <a:rPr lang="pl-PL" sz="5400" dirty="0"/>
              <a:t>Dziękujemy</a:t>
            </a:r>
            <a:r>
              <a:rPr lang="pl-PL" sz="4800" dirty="0"/>
              <a:t> </a:t>
            </a:r>
            <a:r>
              <a:rPr lang="pl-PL" sz="5400" dirty="0"/>
              <a:t>za uwagę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709038081"/>
      </p:ext>
    </p:extLst>
  </p:cSld>
  <p:clrMapOvr>
    <a:masterClrMapping/>
  </p:clrMapOvr>
</p:sld>
</file>

<file path=ppt/theme/theme1.xml><?xml version="1.0" encoding="utf-8"?>
<a:theme xmlns:a="http://schemas.openxmlformats.org/drawingml/2006/main" name="Wycinek">
  <a:themeElements>
    <a:clrScheme name="Wycinek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Wycinek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ycine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TM02900771[[fn=Wycinek]]</Template>
  <TotalTime>5</TotalTime>
  <Words>30</Words>
  <Application>Microsoft Office PowerPoint</Application>
  <PresentationFormat>Panoramiczny</PresentationFormat>
  <Paragraphs>13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Wycinek</vt:lpstr>
      <vt:lpstr>Generator tytułów publikacji naukowych</vt:lpstr>
      <vt:lpstr>PRZETWARZANIE ZBIORU DANYCH</vt:lpstr>
      <vt:lpstr>WEKTORYZACJA TEKSTU</vt:lpstr>
      <vt:lpstr>Tworzenie modelu</vt:lpstr>
      <vt:lpstr>Funkcja loss</vt:lpstr>
      <vt:lpstr>Uczenie modelu</vt:lpstr>
      <vt:lpstr>Funkcja generująca tytuły</vt:lpstr>
      <vt:lpstr>Uzyskane wyniki</vt:lpstr>
      <vt:lpstr>Dziękujemy za uwagę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Generator tytułów publikacji naukowych</dc:title>
  <dc:creator>user</dc:creator>
  <cp:lastModifiedBy>user</cp:lastModifiedBy>
  <cp:revision>1</cp:revision>
  <dcterms:created xsi:type="dcterms:W3CDTF">2023-12-04T14:03:40Z</dcterms:created>
  <dcterms:modified xsi:type="dcterms:W3CDTF">2023-12-04T14:08:52Z</dcterms:modified>
</cp:coreProperties>
</file>