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  <p:sldMasterId id="2147483666" r:id="rId5"/>
  </p:sldMasterIdLst>
  <p:notesMasterIdLst>
    <p:notesMasterId r:id="rId14"/>
  </p:notesMasterIdLst>
  <p:handoutMasterIdLst>
    <p:handoutMasterId r:id="rId15"/>
  </p:handoutMasterIdLst>
  <p:sldIdLst>
    <p:sldId id="296" r:id="rId6"/>
    <p:sldId id="257" r:id="rId7"/>
    <p:sldId id="258" r:id="rId8"/>
    <p:sldId id="262" r:id="rId9"/>
    <p:sldId id="259" r:id="rId10"/>
    <p:sldId id="270" r:id="rId11"/>
    <p:sldId id="268" r:id="rId12"/>
    <p:sldId id="276" r:id="rId13"/>
  </p:sldIdLst>
  <p:sldSz cx="12192000" cy="6858000"/>
  <p:notesSz cx="6858000" cy="9144000"/>
  <p:defaultTextStyle>
    <a:defPPr rtl="0"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D8FE"/>
    <a:srgbClr val="00546C"/>
    <a:srgbClr val="46788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480127-FDE3-4A09-858E-BE0C1F0DE3F2}" v="214" dt="2024-12-10T21:47:06.618"/>
    <p1510:client id="{B6DAA1BF-5D7E-4DA9-ADC0-B7066CAD075C}" v="1" dt="2024-12-10T21:11:56.0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BE72F9-7965-4FE9-B58D-FF6DEAD7853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6CCF33E-AC35-4D4F-9EB8-F9FB428F6432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 </a:t>
          </a:r>
          <a:r>
            <a:rPr lang="pl-PL">
              <a:solidFill>
                <a:srgbClr val="CAD8FE"/>
              </a:solidFill>
            </a:rPr>
            <a:t>Opracowanie </a:t>
          </a:r>
          <a:r>
            <a:rPr lang="pl-PL" err="1">
              <a:solidFill>
                <a:srgbClr val="CAD8FE"/>
              </a:solidFill>
            </a:rPr>
            <a:t>chatbota</a:t>
          </a:r>
          <a:r>
            <a:rPr lang="pl-PL">
              <a:solidFill>
                <a:srgbClr val="CAD8FE"/>
              </a:solidFill>
            </a:rPr>
            <a:t> umożliwiającego interakcję z użytkownikami w formie rozmowy.</a:t>
          </a:r>
          <a:endParaRPr lang="en-US">
            <a:solidFill>
              <a:srgbClr val="CAD8FE"/>
            </a:solidFill>
          </a:endParaRPr>
        </a:p>
      </dgm:t>
    </dgm:pt>
    <dgm:pt modelId="{B192B997-4D4F-45BB-82AE-3E7D416B419E}" type="parTrans" cxnId="{817F6144-E86D-46DA-82FF-31B5EB6BF166}">
      <dgm:prSet/>
      <dgm:spPr/>
      <dgm:t>
        <a:bodyPr/>
        <a:lstStyle/>
        <a:p>
          <a:endParaRPr lang="en-US"/>
        </a:p>
      </dgm:t>
    </dgm:pt>
    <dgm:pt modelId="{0BBCCFAF-F4EB-41FD-A9B7-22E3EE21BE6C}" type="sibTrans" cxnId="{817F6144-E86D-46DA-82FF-31B5EB6BF166}">
      <dgm:prSet/>
      <dgm:spPr/>
      <dgm:t>
        <a:bodyPr/>
        <a:lstStyle/>
        <a:p>
          <a:endParaRPr lang="en-US"/>
        </a:p>
      </dgm:t>
    </dgm:pt>
    <dgm:pt modelId="{D7F06E0A-8DEE-49C3-8A91-03E6FB092FE7}">
      <dgm:prSet/>
      <dgm:spPr/>
      <dgm:t>
        <a:bodyPr/>
        <a:lstStyle/>
        <a:p>
          <a:pPr>
            <a:lnSpc>
              <a:spcPct val="100000"/>
            </a:lnSpc>
          </a:pPr>
          <a:r>
            <a:rPr lang="pl-PL">
              <a:solidFill>
                <a:srgbClr val="CAD8FE"/>
              </a:solidFill>
            </a:rPr>
            <a:t>Zaprojektowanie intuicyjnego GUI, które ułatwia korzystanie z aplikacji.</a:t>
          </a:r>
        </a:p>
      </dgm:t>
    </dgm:pt>
    <dgm:pt modelId="{6CA9A401-AC01-4703-8758-FDC5DA97D92A}" type="parTrans" cxnId="{16330F3F-30FA-46B4-9033-A0C4C0DAA676}">
      <dgm:prSet/>
      <dgm:spPr/>
      <dgm:t>
        <a:bodyPr/>
        <a:lstStyle/>
        <a:p>
          <a:endParaRPr lang="en-US"/>
        </a:p>
      </dgm:t>
    </dgm:pt>
    <dgm:pt modelId="{CEF2DDD7-1EBD-42B2-AD1C-3017B301F191}" type="sibTrans" cxnId="{16330F3F-30FA-46B4-9033-A0C4C0DAA676}">
      <dgm:prSet/>
      <dgm:spPr/>
      <dgm:t>
        <a:bodyPr/>
        <a:lstStyle/>
        <a:p>
          <a:endParaRPr lang="en-US"/>
        </a:p>
      </dgm:t>
    </dgm:pt>
    <dgm:pt modelId="{E2501D1B-30C8-45C8-9A7E-9D3086D8B88D}">
      <dgm:prSet/>
      <dgm:spPr/>
      <dgm:t>
        <a:bodyPr/>
        <a:lstStyle/>
        <a:p>
          <a:pPr>
            <a:lnSpc>
              <a:spcPct val="100000"/>
            </a:lnSpc>
          </a:pPr>
          <a:r>
            <a:rPr lang="pl-PL">
              <a:solidFill>
                <a:srgbClr val="CAD8FE"/>
              </a:solidFill>
            </a:rPr>
            <a:t>Zapewnienie użytkownikom aktualnych danych pogodowych dla wybranych miast.</a:t>
          </a:r>
        </a:p>
      </dgm:t>
    </dgm:pt>
    <dgm:pt modelId="{BFDDC6AF-7A9D-4C09-BBDA-734A9510F64C}" type="parTrans" cxnId="{80793058-C19E-4301-8B2F-71DFA0FC7EB8}">
      <dgm:prSet/>
      <dgm:spPr/>
      <dgm:t>
        <a:bodyPr/>
        <a:lstStyle/>
        <a:p>
          <a:endParaRPr lang="pl-PL"/>
        </a:p>
      </dgm:t>
    </dgm:pt>
    <dgm:pt modelId="{4E7FC51A-94B5-4025-9650-3E7781262000}" type="sibTrans" cxnId="{80793058-C19E-4301-8B2F-71DFA0FC7EB8}">
      <dgm:prSet/>
      <dgm:spPr/>
      <dgm:t>
        <a:bodyPr/>
        <a:lstStyle/>
        <a:p>
          <a:endParaRPr lang="pl-PL"/>
        </a:p>
      </dgm:t>
    </dgm:pt>
    <dgm:pt modelId="{BDA41517-0C42-4BD5-8FBB-7837EB298CC0}" type="pres">
      <dgm:prSet presAssocID="{21BE72F9-7965-4FE9-B58D-FF6DEAD7853F}" presName="root" presStyleCnt="0">
        <dgm:presLayoutVars>
          <dgm:dir/>
          <dgm:resizeHandles val="exact"/>
        </dgm:presLayoutVars>
      </dgm:prSet>
      <dgm:spPr/>
    </dgm:pt>
    <dgm:pt modelId="{D43BA995-9D99-4C7A-B231-D4839839DF90}" type="pres">
      <dgm:prSet presAssocID="{F6CCF33E-AC35-4D4F-9EB8-F9FB428F6432}" presName="compNode" presStyleCnt="0"/>
      <dgm:spPr/>
    </dgm:pt>
    <dgm:pt modelId="{A818013D-0A42-4046-8C79-058FC5373536}" type="pres">
      <dgm:prSet presAssocID="{F6CCF33E-AC35-4D4F-9EB8-F9FB428F6432}" presName="bgRect" presStyleLbl="bgShp" presStyleIdx="0" presStyleCnt="3" custLinFactNeighborX="-385" custLinFactNeighborY="1581"/>
      <dgm:spPr>
        <a:solidFill>
          <a:srgbClr val="380563"/>
        </a:solidFill>
      </dgm:spPr>
    </dgm:pt>
    <dgm:pt modelId="{BA7FF2E4-DB97-473A-A851-4D7E2150C50A}" type="pres">
      <dgm:prSet presAssocID="{F6CCF33E-AC35-4D4F-9EB8-F9FB428F643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 z wypełnieniem pełnym"/>
        </a:ext>
      </dgm:extLst>
    </dgm:pt>
    <dgm:pt modelId="{C729CD0E-9C53-4D37-A9FD-D4E5917CAECE}" type="pres">
      <dgm:prSet presAssocID="{F6CCF33E-AC35-4D4F-9EB8-F9FB428F6432}" presName="spaceRect" presStyleCnt="0"/>
      <dgm:spPr/>
    </dgm:pt>
    <dgm:pt modelId="{824FC2D8-CCF0-4548-86F1-BC51B9992398}" type="pres">
      <dgm:prSet presAssocID="{F6CCF33E-AC35-4D4F-9EB8-F9FB428F6432}" presName="parTx" presStyleLbl="revTx" presStyleIdx="0" presStyleCnt="3">
        <dgm:presLayoutVars>
          <dgm:chMax val="0"/>
          <dgm:chPref val="0"/>
        </dgm:presLayoutVars>
      </dgm:prSet>
      <dgm:spPr/>
    </dgm:pt>
    <dgm:pt modelId="{8B04CA5A-D5CC-4419-BD68-B16A4DE204EB}" type="pres">
      <dgm:prSet presAssocID="{0BBCCFAF-F4EB-41FD-A9B7-22E3EE21BE6C}" presName="sibTrans" presStyleCnt="0"/>
      <dgm:spPr/>
    </dgm:pt>
    <dgm:pt modelId="{175E4A47-907D-4227-9CC6-DCA62CDB3A53}" type="pres">
      <dgm:prSet presAssocID="{E2501D1B-30C8-45C8-9A7E-9D3086D8B88D}" presName="compNode" presStyleCnt="0"/>
      <dgm:spPr/>
    </dgm:pt>
    <dgm:pt modelId="{12B35F39-BF9E-4320-AA39-09DB133BD2EA}" type="pres">
      <dgm:prSet presAssocID="{E2501D1B-30C8-45C8-9A7E-9D3086D8B88D}" presName="bgRect" presStyleLbl="bgShp" presStyleIdx="1" presStyleCnt="3"/>
      <dgm:spPr>
        <a:xfrm>
          <a:off x="0" y="1538362"/>
          <a:ext cx="10094720" cy="1230269"/>
        </a:xfrm>
        <a:prstGeom prst="roundRect">
          <a:avLst>
            <a:gd name="adj" fmla="val 10000"/>
          </a:avLst>
        </a:prstGeom>
        <a:solidFill>
          <a:srgbClr val="380563"/>
        </a:solidFill>
        <a:ln>
          <a:noFill/>
        </a:ln>
        <a:effectLst/>
      </dgm:spPr>
    </dgm:pt>
    <dgm:pt modelId="{23CF0352-AC33-4E01-B21B-E8818BEEE156}" type="pres">
      <dgm:prSet presAssocID="{E2501D1B-30C8-45C8-9A7E-9D3086D8B88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rmometr z wypełnieniem pełnym"/>
        </a:ext>
      </dgm:extLst>
    </dgm:pt>
    <dgm:pt modelId="{AB272C30-6D42-42DE-BD95-B3E4BCC985F5}" type="pres">
      <dgm:prSet presAssocID="{E2501D1B-30C8-45C8-9A7E-9D3086D8B88D}" presName="spaceRect" presStyleCnt="0"/>
      <dgm:spPr/>
    </dgm:pt>
    <dgm:pt modelId="{4A577496-EDC4-4C60-88C3-87C382025F4D}" type="pres">
      <dgm:prSet presAssocID="{E2501D1B-30C8-45C8-9A7E-9D3086D8B88D}" presName="parTx" presStyleLbl="revTx" presStyleIdx="1" presStyleCnt="3">
        <dgm:presLayoutVars>
          <dgm:chMax val="0"/>
          <dgm:chPref val="0"/>
        </dgm:presLayoutVars>
      </dgm:prSet>
      <dgm:spPr/>
    </dgm:pt>
    <dgm:pt modelId="{25EE3241-4C03-4C22-97F1-76C0AE3F4C3F}" type="pres">
      <dgm:prSet presAssocID="{4E7FC51A-94B5-4025-9650-3E7781262000}" presName="sibTrans" presStyleCnt="0"/>
      <dgm:spPr/>
    </dgm:pt>
    <dgm:pt modelId="{1944C8AF-C5FB-40D6-A7A7-01A5D0F2EBF1}" type="pres">
      <dgm:prSet presAssocID="{D7F06E0A-8DEE-49C3-8A91-03E6FB092FE7}" presName="compNode" presStyleCnt="0"/>
      <dgm:spPr/>
    </dgm:pt>
    <dgm:pt modelId="{D095D8C3-12DB-442D-98E4-FA9A03872775}" type="pres">
      <dgm:prSet presAssocID="{D7F06E0A-8DEE-49C3-8A91-03E6FB092FE7}" presName="bgRect" presStyleLbl="bgShp" presStyleIdx="2" presStyleCnt="3"/>
      <dgm:spPr>
        <a:xfrm>
          <a:off x="0" y="3076199"/>
          <a:ext cx="10094720" cy="1230269"/>
        </a:xfrm>
        <a:prstGeom prst="roundRect">
          <a:avLst>
            <a:gd name="adj" fmla="val 10000"/>
          </a:avLst>
        </a:prstGeom>
        <a:solidFill>
          <a:srgbClr val="380563"/>
        </a:solidFill>
        <a:ln>
          <a:noFill/>
        </a:ln>
        <a:effectLst/>
      </dgm:spPr>
    </dgm:pt>
    <dgm:pt modelId="{14A26F89-97C9-45E4-A95A-97A12DE5E462}" type="pres">
      <dgm:prSet presAssocID="{D7F06E0A-8DEE-49C3-8A91-03E6FB092FE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kno przeglądarki z wypełnieniem pełnym"/>
        </a:ext>
      </dgm:extLst>
    </dgm:pt>
    <dgm:pt modelId="{6ECD21EB-A3A3-41EB-BBC5-890F673863C4}" type="pres">
      <dgm:prSet presAssocID="{D7F06E0A-8DEE-49C3-8A91-03E6FB092FE7}" presName="spaceRect" presStyleCnt="0"/>
      <dgm:spPr/>
    </dgm:pt>
    <dgm:pt modelId="{8856799B-15EF-4682-88CA-1E18FA10031A}" type="pres">
      <dgm:prSet presAssocID="{D7F06E0A-8DEE-49C3-8A91-03E6FB092FE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6330F3F-30FA-46B4-9033-A0C4C0DAA676}" srcId="{21BE72F9-7965-4FE9-B58D-FF6DEAD7853F}" destId="{D7F06E0A-8DEE-49C3-8A91-03E6FB092FE7}" srcOrd="2" destOrd="0" parTransId="{6CA9A401-AC01-4703-8758-FDC5DA97D92A}" sibTransId="{CEF2DDD7-1EBD-42B2-AD1C-3017B301F191}"/>
    <dgm:cxn modelId="{832F3062-8381-4881-A700-4AA1EDB4B2B5}" type="presOf" srcId="{21BE72F9-7965-4FE9-B58D-FF6DEAD7853F}" destId="{BDA41517-0C42-4BD5-8FBB-7837EB298CC0}" srcOrd="0" destOrd="0" presId="urn:microsoft.com/office/officeart/2018/2/layout/IconVerticalSolidList"/>
    <dgm:cxn modelId="{817F6144-E86D-46DA-82FF-31B5EB6BF166}" srcId="{21BE72F9-7965-4FE9-B58D-FF6DEAD7853F}" destId="{F6CCF33E-AC35-4D4F-9EB8-F9FB428F6432}" srcOrd="0" destOrd="0" parTransId="{B192B997-4D4F-45BB-82AE-3E7D416B419E}" sibTransId="{0BBCCFAF-F4EB-41FD-A9B7-22E3EE21BE6C}"/>
    <dgm:cxn modelId="{80793058-C19E-4301-8B2F-71DFA0FC7EB8}" srcId="{21BE72F9-7965-4FE9-B58D-FF6DEAD7853F}" destId="{E2501D1B-30C8-45C8-9A7E-9D3086D8B88D}" srcOrd="1" destOrd="0" parTransId="{BFDDC6AF-7A9D-4C09-BBDA-734A9510F64C}" sibTransId="{4E7FC51A-94B5-4025-9650-3E7781262000}"/>
    <dgm:cxn modelId="{3D8317AB-2E4A-45DD-9029-F95F2796426C}" type="presOf" srcId="{F6CCF33E-AC35-4D4F-9EB8-F9FB428F6432}" destId="{824FC2D8-CCF0-4548-86F1-BC51B9992398}" srcOrd="0" destOrd="0" presId="urn:microsoft.com/office/officeart/2018/2/layout/IconVerticalSolidList"/>
    <dgm:cxn modelId="{C77729B0-2A83-4C30-856D-2974BE2DAD5F}" type="presOf" srcId="{E2501D1B-30C8-45C8-9A7E-9D3086D8B88D}" destId="{4A577496-EDC4-4C60-88C3-87C382025F4D}" srcOrd="0" destOrd="0" presId="urn:microsoft.com/office/officeart/2018/2/layout/IconVerticalSolidList"/>
    <dgm:cxn modelId="{7C20ABC0-FB24-40E9-85F8-1A5F74A99CAD}" type="presOf" srcId="{D7F06E0A-8DEE-49C3-8A91-03E6FB092FE7}" destId="{8856799B-15EF-4682-88CA-1E18FA10031A}" srcOrd="0" destOrd="0" presId="urn:microsoft.com/office/officeart/2018/2/layout/IconVerticalSolidList"/>
    <dgm:cxn modelId="{1E4EDF02-8507-471A-B4B7-CFC91E9D8CEE}" type="presParOf" srcId="{BDA41517-0C42-4BD5-8FBB-7837EB298CC0}" destId="{D43BA995-9D99-4C7A-B231-D4839839DF90}" srcOrd="0" destOrd="0" presId="urn:microsoft.com/office/officeart/2018/2/layout/IconVerticalSolidList"/>
    <dgm:cxn modelId="{8D0D6FE2-9009-472D-BAE3-1BBF43D2BCE2}" type="presParOf" srcId="{D43BA995-9D99-4C7A-B231-D4839839DF90}" destId="{A818013D-0A42-4046-8C79-058FC5373536}" srcOrd="0" destOrd="0" presId="urn:microsoft.com/office/officeart/2018/2/layout/IconVerticalSolidList"/>
    <dgm:cxn modelId="{0639E656-2DF6-487B-8A5E-441389DEF7B6}" type="presParOf" srcId="{D43BA995-9D99-4C7A-B231-D4839839DF90}" destId="{BA7FF2E4-DB97-473A-A851-4D7E2150C50A}" srcOrd="1" destOrd="0" presId="urn:microsoft.com/office/officeart/2018/2/layout/IconVerticalSolidList"/>
    <dgm:cxn modelId="{CEADF21D-0F88-4163-9B04-00A7C2157492}" type="presParOf" srcId="{D43BA995-9D99-4C7A-B231-D4839839DF90}" destId="{C729CD0E-9C53-4D37-A9FD-D4E5917CAECE}" srcOrd="2" destOrd="0" presId="urn:microsoft.com/office/officeart/2018/2/layout/IconVerticalSolidList"/>
    <dgm:cxn modelId="{DAD74AC7-F874-4A5E-8B33-AB431E13EE22}" type="presParOf" srcId="{D43BA995-9D99-4C7A-B231-D4839839DF90}" destId="{824FC2D8-CCF0-4548-86F1-BC51B9992398}" srcOrd="3" destOrd="0" presId="urn:microsoft.com/office/officeart/2018/2/layout/IconVerticalSolidList"/>
    <dgm:cxn modelId="{7405F262-71AF-43B1-B3D4-ACE666E4648A}" type="presParOf" srcId="{BDA41517-0C42-4BD5-8FBB-7837EB298CC0}" destId="{8B04CA5A-D5CC-4419-BD68-B16A4DE204EB}" srcOrd="1" destOrd="0" presId="urn:microsoft.com/office/officeart/2018/2/layout/IconVerticalSolidList"/>
    <dgm:cxn modelId="{C565E54B-29A7-464C-AB6D-1A8EC0D8C108}" type="presParOf" srcId="{BDA41517-0C42-4BD5-8FBB-7837EB298CC0}" destId="{175E4A47-907D-4227-9CC6-DCA62CDB3A53}" srcOrd="2" destOrd="0" presId="urn:microsoft.com/office/officeart/2018/2/layout/IconVerticalSolidList"/>
    <dgm:cxn modelId="{FD8DA691-D4FB-43EC-8EF1-00F80E8196CF}" type="presParOf" srcId="{175E4A47-907D-4227-9CC6-DCA62CDB3A53}" destId="{12B35F39-BF9E-4320-AA39-09DB133BD2EA}" srcOrd="0" destOrd="0" presId="urn:microsoft.com/office/officeart/2018/2/layout/IconVerticalSolidList"/>
    <dgm:cxn modelId="{074D3481-7673-4F33-8623-C589645D3995}" type="presParOf" srcId="{175E4A47-907D-4227-9CC6-DCA62CDB3A53}" destId="{23CF0352-AC33-4E01-B21B-E8818BEEE156}" srcOrd="1" destOrd="0" presId="urn:microsoft.com/office/officeart/2018/2/layout/IconVerticalSolidList"/>
    <dgm:cxn modelId="{00ACA246-2783-4825-B871-376564BA625E}" type="presParOf" srcId="{175E4A47-907D-4227-9CC6-DCA62CDB3A53}" destId="{AB272C30-6D42-42DE-BD95-B3E4BCC985F5}" srcOrd="2" destOrd="0" presId="urn:microsoft.com/office/officeart/2018/2/layout/IconVerticalSolidList"/>
    <dgm:cxn modelId="{72021FF6-273C-469C-A6B4-B5986633E436}" type="presParOf" srcId="{175E4A47-907D-4227-9CC6-DCA62CDB3A53}" destId="{4A577496-EDC4-4C60-88C3-87C382025F4D}" srcOrd="3" destOrd="0" presId="urn:microsoft.com/office/officeart/2018/2/layout/IconVerticalSolidList"/>
    <dgm:cxn modelId="{0CF918D2-CEFC-4DED-B7B2-E548CB89388D}" type="presParOf" srcId="{BDA41517-0C42-4BD5-8FBB-7837EB298CC0}" destId="{25EE3241-4C03-4C22-97F1-76C0AE3F4C3F}" srcOrd="3" destOrd="0" presId="urn:microsoft.com/office/officeart/2018/2/layout/IconVerticalSolidList"/>
    <dgm:cxn modelId="{B9FD79BE-5234-408F-BEF8-C93368BEF38A}" type="presParOf" srcId="{BDA41517-0C42-4BD5-8FBB-7837EB298CC0}" destId="{1944C8AF-C5FB-40D6-A7A7-01A5D0F2EBF1}" srcOrd="4" destOrd="0" presId="urn:microsoft.com/office/officeart/2018/2/layout/IconVerticalSolidList"/>
    <dgm:cxn modelId="{B541F4C5-2F15-444B-BEE7-3096CF16F7AE}" type="presParOf" srcId="{1944C8AF-C5FB-40D6-A7A7-01A5D0F2EBF1}" destId="{D095D8C3-12DB-442D-98E4-FA9A03872775}" srcOrd="0" destOrd="0" presId="urn:microsoft.com/office/officeart/2018/2/layout/IconVerticalSolidList"/>
    <dgm:cxn modelId="{11CD2C30-B86F-4543-9ADE-63615CFA2EC5}" type="presParOf" srcId="{1944C8AF-C5FB-40D6-A7A7-01A5D0F2EBF1}" destId="{14A26F89-97C9-45E4-A95A-97A12DE5E462}" srcOrd="1" destOrd="0" presId="urn:microsoft.com/office/officeart/2018/2/layout/IconVerticalSolidList"/>
    <dgm:cxn modelId="{0D10879E-5DB4-474D-AD59-38EA9790EB2F}" type="presParOf" srcId="{1944C8AF-C5FB-40D6-A7A7-01A5D0F2EBF1}" destId="{6ECD21EB-A3A3-41EB-BBC5-890F673863C4}" srcOrd="2" destOrd="0" presId="urn:microsoft.com/office/officeart/2018/2/layout/IconVerticalSolidList"/>
    <dgm:cxn modelId="{559F3293-D5B2-45B7-95A0-D30CDF3C7E1F}" type="presParOf" srcId="{1944C8AF-C5FB-40D6-A7A7-01A5D0F2EBF1}" destId="{8856799B-15EF-4682-88CA-1E18FA10031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18013D-0A42-4046-8C79-058FC5373536}">
      <dsp:nvSpPr>
        <dsp:cNvPr id="0" name=""/>
        <dsp:cNvSpPr/>
      </dsp:nvSpPr>
      <dsp:spPr>
        <a:xfrm>
          <a:off x="0" y="19976"/>
          <a:ext cx="10094720" cy="1230269"/>
        </a:xfrm>
        <a:prstGeom prst="roundRect">
          <a:avLst>
            <a:gd name="adj" fmla="val 10000"/>
          </a:avLst>
        </a:prstGeom>
        <a:solidFill>
          <a:srgbClr val="38056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7FF2E4-DB97-473A-A851-4D7E2150C50A}">
      <dsp:nvSpPr>
        <dsp:cNvPr id="0" name=""/>
        <dsp:cNvSpPr/>
      </dsp:nvSpPr>
      <dsp:spPr>
        <a:xfrm>
          <a:off x="372156" y="277336"/>
          <a:ext cx="676648" cy="6766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FC2D8-CCF0-4548-86F1-BC51B9992398}">
      <dsp:nvSpPr>
        <dsp:cNvPr id="0" name=""/>
        <dsp:cNvSpPr/>
      </dsp:nvSpPr>
      <dsp:spPr>
        <a:xfrm>
          <a:off x="1420961" y="525"/>
          <a:ext cx="8673759" cy="1230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204" tIns="130204" rIns="130204" bIns="13020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/>
            <a:t> </a:t>
          </a:r>
          <a:r>
            <a:rPr lang="pl-PL" sz="2500" kern="1200">
              <a:solidFill>
                <a:srgbClr val="CAD8FE"/>
              </a:solidFill>
            </a:rPr>
            <a:t>Opracowanie </a:t>
          </a:r>
          <a:r>
            <a:rPr lang="pl-PL" sz="2500" kern="1200" err="1">
              <a:solidFill>
                <a:srgbClr val="CAD8FE"/>
              </a:solidFill>
            </a:rPr>
            <a:t>chatbota</a:t>
          </a:r>
          <a:r>
            <a:rPr lang="pl-PL" sz="2500" kern="1200">
              <a:solidFill>
                <a:srgbClr val="CAD8FE"/>
              </a:solidFill>
            </a:rPr>
            <a:t> umożliwiającego interakcję z użytkownikami w formie rozmowy.</a:t>
          </a:r>
          <a:endParaRPr lang="en-US" sz="2500" kern="1200">
            <a:solidFill>
              <a:srgbClr val="CAD8FE"/>
            </a:solidFill>
          </a:endParaRPr>
        </a:p>
      </dsp:txBody>
      <dsp:txXfrm>
        <a:off x="1420961" y="525"/>
        <a:ext cx="8673759" cy="1230269"/>
      </dsp:txXfrm>
    </dsp:sp>
    <dsp:sp modelId="{12B35F39-BF9E-4320-AA39-09DB133BD2EA}">
      <dsp:nvSpPr>
        <dsp:cNvPr id="0" name=""/>
        <dsp:cNvSpPr/>
      </dsp:nvSpPr>
      <dsp:spPr>
        <a:xfrm>
          <a:off x="0" y="1538362"/>
          <a:ext cx="10094720" cy="1230269"/>
        </a:xfrm>
        <a:prstGeom prst="roundRect">
          <a:avLst>
            <a:gd name="adj" fmla="val 10000"/>
          </a:avLst>
        </a:prstGeom>
        <a:solidFill>
          <a:srgbClr val="38056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F0352-AC33-4E01-B21B-E8818BEEE156}">
      <dsp:nvSpPr>
        <dsp:cNvPr id="0" name=""/>
        <dsp:cNvSpPr/>
      </dsp:nvSpPr>
      <dsp:spPr>
        <a:xfrm>
          <a:off x="372156" y="1815173"/>
          <a:ext cx="676648" cy="6766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577496-EDC4-4C60-88C3-87C382025F4D}">
      <dsp:nvSpPr>
        <dsp:cNvPr id="0" name=""/>
        <dsp:cNvSpPr/>
      </dsp:nvSpPr>
      <dsp:spPr>
        <a:xfrm>
          <a:off x="1420961" y="1538362"/>
          <a:ext cx="8673759" cy="1230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204" tIns="130204" rIns="130204" bIns="13020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>
              <a:solidFill>
                <a:srgbClr val="CAD8FE"/>
              </a:solidFill>
            </a:rPr>
            <a:t>Zapewnienie użytkownikom aktualnych danych pogodowych dla wybranych miast.</a:t>
          </a:r>
        </a:p>
      </dsp:txBody>
      <dsp:txXfrm>
        <a:off x="1420961" y="1538362"/>
        <a:ext cx="8673759" cy="1230269"/>
      </dsp:txXfrm>
    </dsp:sp>
    <dsp:sp modelId="{D095D8C3-12DB-442D-98E4-FA9A03872775}">
      <dsp:nvSpPr>
        <dsp:cNvPr id="0" name=""/>
        <dsp:cNvSpPr/>
      </dsp:nvSpPr>
      <dsp:spPr>
        <a:xfrm>
          <a:off x="0" y="3076199"/>
          <a:ext cx="10094720" cy="1230269"/>
        </a:xfrm>
        <a:prstGeom prst="roundRect">
          <a:avLst>
            <a:gd name="adj" fmla="val 10000"/>
          </a:avLst>
        </a:prstGeom>
        <a:solidFill>
          <a:srgbClr val="38056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A26F89-97C9-45E4-A95A-97A12DE5E462}">
      <dsp:nvSpPr>
        <dsp:cNvPr id="0" name=""/>
        <dsp:cNvSpPr/>
      </dsp:nvSpPr>
      <dsp:spPr>
        <a:xfrm>
          <a:off x="372156" y="3353010"/>
          <a:ext cx="676648" cy="67664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56799B-15EF-4682-88CA-1E18FA10031A}">
      <dsp:nvSpPr>
        <dsp:cNvPr id="0" name=""/>
        <dsp:cNvSpPr/>
      </dsp:nvSpPr>
      <dsp:spPr>
        <a:xfrm>
          <a:off x="1420961" y="3076199"/>
          <a:ext cx="8673759" cy="1230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204" tIns="130204" rIns="130204" bIns="13020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>
              <a:solidFill>
                <a:srgbClr val="CAD8FE"/>
              </a:solidFill>
            </a:rPr>
            <a:t>Zaprojektowanie intuicyjnego GUI, które ułatwia korzystanie z aplikacji.</a:t>
          </a:r>
        </a:p>
      </dsp:txBody>
      <dsp:txXfrm>
        <a:off x="1420961" y="3076199"/>
        <a:ext cx="8673759" cy="12302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0CE682F-5CA3-4B82-8B0E-44FD217EE709}" type="datetime1">
              <a:rPr lang="pl-PL" smtClean="0"/>
              <a:t>10.12.2024</a:t>
            </a:fld>
            <a:endParaRPr lang="pl-PL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B53ADFC-ABB8-401A-BB24-33FDAFEDCEB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3249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B0F9F-8D6B-47DB-9281-90694B9E23CE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noProof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725628-3A68-42F4-BA86-981817953149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6492586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2925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5938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6288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8318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1467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0700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071D96E-4CA2-485E-9EE5-CEB7143ACC3B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676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1D96E-4CA2-485E-9EE5-CEB7143ACC3B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011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w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pl-PL" noProof="0"/>
              <a:t>Kliknij, aby edytować styl wzorca podtytułu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>
              <a:defRPr/>
            </a:lvl1pPr>
          </a:lstStyle>
          <a:p>
            <a:fld id="{7EEBE634-78E5-4899-AE1B-B64498BB725F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  <p:cxnSp>
        <p:nvCxnSpPr>
          <p:cNvPr id="8" name="Łącznik prosty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A621DC0-910D-4679-903A-774CFA39FDF7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68B1E87-4F64-491E-B645-847CBA56C993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  <p:cxnSp>
        <p:nvCxnSpPr>
          <p:cNvPr id="7" name="Łącznik prosty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E7FFE5B-C2CA-473D-8FCA-B26579CCB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raz — symbol zastępczy 7">
            <a:extLst>
              <a:ext uri="{FF2B5EF4-FFF2-40B4-BE49-F238E27FC236}">
                <a16:creationId xmlns:a16="http://schemas.microsoft.com/office/drawing/2014/main" id="{5FF4BA3E-4135-4F80-B1C8-C84CDF7C54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752100" y="739303"/>
            <a:ext cx="6825035" cy="5379395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5CAABB7-A562-4A3F-9DDF-2CE3D1372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977" y="1663435"/>
            <a:ext cx="5869021" cy="2003898"/>
          </a:xfrm>
          <a:solidFill>
            <a:schemeClr val="accent2">
              <a:alpha val="80000"/>
            </a:schemeClr>
          </a:solidFill>
        </p:spPr>
        <p:txBody>
          <a:bodyPr lIns="557784" tIns="530352" rtlCol="0" anchor="t">
            <a:noAutofit/>
          </a:bodyPr>
          <a:lstStyle>
            <a:lvl1pPr algn="l">
              <a:lnSpc>
                <a:spcPct val="80000"/>
              </a:lnSpc>
              <a:defRPr sz="5400" cap="all" spc="400" baseline="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14" name="Tekst — symbol zastępczy 17">
            <a:extLst>
              <a:ext uri="{FF2B5EF4-FFF2-40B4-BE49-F238E27FC236}">
                <a16:creationId xmlns:a16="http://schemas.microsoft.com/office/drawing/2014/main" id="{D15807FE-36E0-49EF-93A4-5B9AD83871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22159" y="2878246"/>
            <a:ext cx="4925188" cy="339247"/>
          </a:xfrm>
        </p:spPr>
        <p:txBody>
          <a:bodyPr rtlCol="0">
            <a:noAutofit/>
          </a:bodyPr>
          <a:lstStyle>
            <a:lvl1pPr marL="0" indent="0" algn="l">
              <a:buNone/>
              <a:defRPr sz="2400" spc="100" baseline="0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</p:spTree>
    <p:extLst>
      <p:ext uri="{BB962C8B-B14F-4D97-AF65-F5344CB8AC3E}">
        <p14:creationId xmlns:p14="http://schemas.microsoft.com/office/powerpoint/2010/main" val="2366198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 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C99B8705-C027-4E12-892E-C32FF13296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7" name="Obraz — symbol zastępczy 7">
            <a:extLst>
              <a:ext uri="{FF2B5EF4-FFF2-40B4-BE49-F238E27FC236}">
                <a16:creationId xmlns:a16="http://schemas.microsoft.com/office/drawing/2014/main" id="{ED685DB5-FA77-4C19-88B8-5A8D733B42B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5012530" y="0"/>
            <a:ext cx="7196138" cy="6867376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6346919B-FFF8-4FED-8A44-48A7E600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C6DF28B0-8A34-4E86-9FE3-20BD880C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D4BE1CCB-96B6-4D9F-A932-D0EBDBD7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1F7CB735-9F66-41A8-8F1D-4B66FE1D1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" y="1672143"/>
            <a:ext cx="6019802" cy="3513714"/>
          </a:xfrm>
          <a:solidFill>
            <a:schemeClr val="accent6">
              <a:alpha val="80000"/>
            </a:schemeClr>
          </a:solidFill>
        </p:spPr>
        <p:txBody>
          <a:bodyPr lIns="676656" tIns="795528" rtlCol="0" anchor="t">
            <a:normAutofit/>
          </a:bodyPr>
          <a:lstStyle>
            <a:lvl1pPr>
              <a:defRPr sz="2800"/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11" name="Tekst — symbol zastępczy 17">
            <a:extLst>
              <a:ext uri="{FF2B5EF4-FFF2-40B4-BE49-F238E27FC236}">
                <a16:creationId xmlns:a16="http://schemas.microsoft.com/office/drawing/2014/main" id="{4A51F916-D1A0-40B2-A894-1C597A7AAF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4575" y="3007594"/>
            <a:ext cx="4850550" cy="1731145"/>
          </a:xfrm>
        </p:spPr>
        <p:txBody>
          <a:bodyPr rtlCol="0"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</p:spTree>
    <p:extLst>
      <p:ext uri="{BB962C8B-B14F-4D97-AF65-F5344CB8AC3E}">
        <p14:creationId xmlns:p14="http://schemas.microsoft.com/office/powerpoint/2010/main" val="3426288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B95BA1F-6B83-4358-A202-FD1547097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A35C10F8-CB40-4BDD-AA21-7DDC300FE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434969F5-F9D0-4A38-8C6C-86005388F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7CC33B3F-10CE-4363-805C-361CA4941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3" name="Obraz — symbol zastępczy 7">
            <a:extLst>
              <a:ext uri="{FF2B5EF4-FFF2-40B4-BE49-F238E27FC236}">
                <a16:creationId xmlns:a16="http://schemas.microsoft.com/office/drawing/2014/main" id="{8EABAB15-C887-420D-92A1-24DBD62EE5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729926"/>
            <a:ext cx="3581400" cy="5388772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F7E8EA93-3F05-4D28-8B15-91D6789458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46476" y="1921400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B4EBCE5D-8795-44C7-8196-051689C6FE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6476" y="2245710"/>
            <a:ext cx="2289974" cy="173953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195044F5-86E3-4A1C-B3C8-6E3422E5B4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5518" y="2245710"/>
            <a:ext cx="2289974" cy="173953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4C9BA1BF-0690-4DB5-9BBC-31D1948D82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46476" y="4443157"/>
            <a:ext cx="2289974" cy="146324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0" name="Tekst — symbol zastępczy 14">
            <a:extLst>
              <a:ext uri="{FF2B5EF4-FFF2-40B4-BE49-F238E27FC236}">
                <a16:creationId xmlns:a16="http://schemas.microsoft.com/office/drawing/2014/main" id="{0D187952-9422-42DE-B163-B764E0D099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65519" y="4451209"/>
            <a:ext cx="2289972" cy="1457161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1" name="Tekst — symbol zastępczy 14">
            <a:extLst>
              <a:ext uri="{FF2B5EF4-FFF2-40B4-BE49-F238E27FC236}">
                <a16:creationId xmlns:a16="http://schemas.microsoft.com/office/drawing/2014/main" id="{54291470-2EE9-46D8-8083-E4523DCE52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65517" y="1921400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2" name="Tekst — symbol zastępczy 14">
            <a:extLst>
              <a:ext uri="{FF2B5EF4-FFF2-40B4-BE49-F238E27FC236}">
                <a16:creationId xmlns:a16="http://schemas.microsoft.com/office/drawing/2014/main" id="{17B8E7E2-50C1-429D-A8C5-C098CDADCF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46476" y="4118846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3" name="Tekst — symbol zastępczy 14">
            <a:extLst>
              <a:ext uri="{FF2B5EF4-FFF2-40B4-BE49-F238E27FC236}">
                <a16:creationId xmlns:a16="http://schemas.microsoft.com/office/drawing/2014/main" id="{09DB38C9-BBE5-4212-87C2-D9B34A47075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065518" y="4118846"/>
            <a:ext cx="2289972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4" name="Tekst — symbol zastępczy 14">
            <a:extLst>
              <a:ext uri="{FF2B5EF4-FFF2-40B4-BE49-F238E27FC236}">
                <a16:creationId xmlns:a16="http://schemas.microsoft.com/office/drawing/2014/main" id="{EA61E342-2B6C-4379-A3B3-8D1B338F65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17910" y="1921400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5" name="Tekst — symbol zastępczy 14">
            <a:extLst>
              <a:ext uri="{FF2B5EF4-FFF2-40B4-BE49-F238E27FC236}">
                <a16:creationId xmlns:a16="http://schemas.microsoft.com/office/drawing/2014/main" id="{4F39B769-D212-4C11-B6CB-0423DD1059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7910" y="2245710"/>
            <a:ext cx="2289974" cy="173953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C47FF8E-011E-46E6-9F4D-DAD4830958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5516" y="1185284"/>
            <a:ext cx="7288284" cy="469490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008714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rmacje ogólne o firm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raz — symbol zastępczy 7">
            <a:extLst>
              <a:ext uri="{FF2B5EF4-FFF2-40B4-BE49-F238E27FC236}">
                <a16:creationId xmlns:a16="http://schemas.microsoft.com/office/drawing/2014/main" id="{E757B982-FF4B-4902-B808-FC325983FD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0"/>
            <a:ext cx="12192000" cy="68580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D7337BF-9564-499D-91CE-9DDD9C9693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3350" y="1371599"/>
            <a:ext cx="9385300" cy="985791"/>
          </a:xfrm>
        </p:spPr>
        <p:txBody>
          <a:bodyPr rtlCol="0">
            <a:noAutofit/>
          </a:bodyPr>
          <a:lstStyle>
            <a:lvl1pPr algn="ctr">
              <a:defRPr sz="54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903964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związ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A781AFB-2572-4954-B05E-84CDE1D88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Data — symbol zastępczy 4">
            <a:extLst>
              <a:ext uri="{FF2B5EF4-FFF2-40B4-BE49-F238E27FC236}">
                <a16:creationId xmlns:a16="http://schemas.microsoft.com/office/drawing/2014/main" id="{0E750850-5ECD-4AA5-8EF0-70C6EA29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6" name="Stopka — symbol zastępczy 5">
            <a:extLst>
              <a:ext uri="{FF2B5EF4-FFF2-40B4-BE49-F238E27FC236}">
                <a16:creationId xmlns:a16="http://schemas.microsoft.com/office/drawing/2014/main" id="{126B04CF-8972-48CE-B427-B542AF911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7" name="Numer slajdu — symbol zastępczy 6">
            <a:extLst>
              <a:ext uri="{FF2B5EF4-FFF2-40B4-BE49-F238E27FC236}">
                <a16:creationId xmlns:a16="http://schemas.microsoft.com/office/drawing/2014/main" id="{F9864ACC-F262-4128-BC17-FCB29BEF0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2" name="Tekst — symbol zastępczy 14">
            <a:extLst>
              <a:ext uri="{FF2B5EF4-FFF2-40B4-BE49-F238E27FC236}">
                <a16:creationId xmlns:a16="http://schemas.microsoft.com/office/drawing/2014/main" id="{717CFF16-7992-46DD-8151-F55B030057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6711" y="1335193"/>
            <a:ext cx="285909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3" name="Tekst — symbol zastępczy 14">
            <a:extLst>
              <a:ext uri="{FF2B5EF4-FFF2-40B4-BE49-F238E27FC236}">
                <a16:creationId xmlns:a16="http://schemas.microsoft.com/office/drawing/2014/main" id="{EBADC1C2-D36B-4AFE-8824-DE6D0FB513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6711" y="1639822"/>
            <a:ext cx="2859090" cy="14753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4" name="Tekst — symbol zastępczy 14">
            <a:extLst>
              <a:ext uri="{FF2B5EF4-FFF2-40B4-BE49-F238E27FC236}">
                <a16:creationId xmlns:a16="http://schemas.microsoft.com/office/drawing/2014/main" id="{F1632658-DE5C-4EA2-83DE-AB456D9D7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67309" y="1639822"/>
            <a:ext cx="2859091" cy="151777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76A6D61C-C33C-46D5-B2C5-6C6A7C143A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06711" y="3837269"/>
            <a:ext cx="2859090" cy="153331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0A4E6A96-585A-4265-900D-17D98121F5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67310" y="3845321"/>
            <a:ext cx="2859089" cy="152693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28B8437C-1550-4581-911A-98BEA151A4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308" y="1335193"/>
            <a:ext cx="2859091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04DF1AD6-E51A-4D19-A9C8-CCAFE9E9B2A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06711" y="3532639"/>
            <a:ext cx="285909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A3656830-2B4C-4F48-8EBD-F8C80C353F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67309" y="3532639"/>
            <a:ext cx="2859089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23D6999-ED11-424C-91FD-1ECD0CB9D2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4299" y="2768600"/>
            <a:ext cx="2956810" cy="1129164"/>
          </a:xfrm>
        </p:spPr>
        <p:txBody>
          <a:bodyPr rtlCol="0" anchor="t">
            <a:normAutofit/>
          </a:bodyPr>
          <a:lstStyle>
            <a:lvl1pPr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554230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rategia rozwoj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8D1F00DA-5D59-4EDE-BA9C-D312B3FBBA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94C3578F-2A0F-4E30-AF4A-8F796929E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01F6CA51-E5DC-4FC3-92F6-D5EC783C0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1A10E530-F1C5-4166-A95F-3F8D022C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1" name="Tekst — symbol zastępczy 14">
            <a:extLst>
              <a:ext uri="{FF2B5EF4-FFF2-40B4-BE49-F238E27FC236}">
                <a16:creationId xmlns:a16="http://schemas.microsoft.com/office/drawing/2014/main" id="{191453D1-9488-4F30-8223-1CB500BDC2F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52699" y="1592681"/>
            <a:ext cx="7306060" cy="39342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800" cap="none" spc="200" baseline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lvl="0" rtl="0"/>
            <a:r>
              <a:rPr lang="pl-PL" noProof="0"/>
              <a:t>Dodaj podtytuł</a:t>
            </a:r>
          </a:p>
        </p:txBody>
      </p:sp>
      <p:sp>
        <p:nvSpPr>
          <p:cNvPr id="12" name="Tekst — symbol zastępczy 14">
            <a:extLst>
              <a:ext uri="{FF2B5EF4-FFF2-40B4-BE49-F238E27FC236}">
                <a16:creationId xmlns:a16="http://schemas.microsoft.com/office/drawing/2014/main" id="{4882AD8A-D4BD-4E12-8458-AC021F93B15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73698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3" name="Tekst — symbol zastępczy 14">
            <a:extLst>
              <a:ext uri="{FF2B5EF4-FFF2-40B4-BE49-F238E27FC236}">
                <a16:creationId xmlns:a16="http://schemas.microsoft.com/office/drawing/2014/main" id="{3DF3AAFC-DA9A-4A72-BBF9-5A097BC5950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2976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4" name="Tekst — symbol zastępczy 14">
            <a:extLst>
              <a:ext uri="{FF2B5EF4-FFF2-40B4-BE49-F238E27FC236}">
                <a16:creationId xmlns:a16="http://schemas.microsoft.com/office/drawing/2014/main" id="{2FF48EEE-6AEC-4E37-AD5C-EEB74BA0CED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46652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32066EA2-51F1-4F13-8E1B-89600E8790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1695" y="4042386"/>
            <a:ext cx="2743200" cy="114894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F14EBD1B-595C-4A54-92C8-3C5427E15C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20973" y="4042387"/>
            <a:ext cx="2743200" cy="114894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B64F77B9-03A9-4E3E-B656-D3C0FBE25AB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64649" y="4042386"/>
            <a:ext cx="2743200" cy="114894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FFECFB3-5650-476F-BB54-8A2A45F8A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rtlCol="0"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177847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n działań na dwa l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79533791-52F7-40F6-B230-7BF6C505C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DE68A0C5-BEED-4BC5-ACD5-3F28EDE19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B35EA781-4C22-4390-A03C-CA5DCCB7A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6FE694A4-07AC-48C4-A560-162C1F4EC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2A6B27A0-0449-46AE-A770-EBB281A1A9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1E70DE9B-2CDE-44B6-9307-FC12D873CA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123B5183-98F9-43BF-BE37-2AE0A049EA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49DAB7F1-F6E7-4F92-B252-D9B81196A3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0" name="Tekst — symbol zastępczy 14">
            <a:extLst>
              <a:ext uri="{FF2B5EF4-FFF2-40B4-BE49-F238E27FC236}">
                <a16:creationId xmlns:a16="http://schemas.microsoft.com/office/drawing/2014/main" id="{4037F0E4-C57B-4033-B973-C69A03D970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1" name="Tekst — symbol zastępczy 14">
            <a:extLst>
              <a:ext uri="{FF2B5EF4-FFF2-40B4-BE49-F238E27FC236}">
                <a16:creationId xmlns:a16="http://schemas.microsoft.com/office/drawing/2014/main" id="{85DAD742-736F-42D3-99FC-6046CF57A7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2" name="Tekst — symbol zastępczy 14">
            <a:extLst>
              <a:ext uri="{FF2B5EF4-FFF2-40B4-BE49-F238E27FC236}">
                <a16:creationId xmlns:a16="http://schemas.microsoft.com/office/drawing/2014/main" id="{53EC6732-F61D-431C-88C9-BAA5039B6B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3" name="Tekst — symbol zastępczy 14">
            <a:extLst>
              <a:ext uri="{FF2B5EF4-FFF2-40B4-BE49-F238E27FC236}">
                <a16:creationId xmlns:a16="http://schemas.microsoft.com/office/drawing/2014/main" id="{B8218F9A-C149-4D30-8437-B9D8C0DAF1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4" name="Tekst — symbol zastępczy 14">
            <a:extLst>
              <a:ext uri="{FF2B5EF4-FFF2-40B4-BE49-F238E27FC236}">
                <a16:creationId xmlns:a16="http://schemas.microsoft.com/office/drawing/2014/main" id="{BCA166BB-F293-4289-B0EB-57580EC9608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5" name="Tekst — symbol zastępczy 14">
            <a:extLst>
              <a:ext uri="{FF2B5EF4-FFF2-40B4-BE49-F238E27FC236}">
                <a16:creationId xmlns:a16="http://schemas.microsoft.com/office/drawing/2014/main" id="{77397369-CCB5-450E-8FD1-46B3B54F6B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6" name="Tekst — symbol zastępczy 14">
            <a:extLst>
              <a:ext uri="{FF2B5EF4-FFF2-40B4-BE49-F238E27FC236}">
                <a16:creationId xmlns:a16="http://schemas.microsoft.com/office/drawing/2014/main" id="{78252082-BCF2-4955-B695-35F48EF76FD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7" name="Tekst — symbol zastępczy 14">
            <a:extLst>
              <a:ext uri="{FF2B5EF4-FFF2-40B4-BE49-F238E27FC236}">
                <a16:creationId xmlns:a16="http://schemas.microsoft.com/office/drawing/2014/main" id="{AF998D11-3FAA-4712-8C34-404C1BDCEC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8" name="Tekst — symbol zastępczy 14">
            <a:extLst>
              <a:ext uri="{FF2B5EF4-FFF2-40B4-BE49-F238E27FC236}">
                <a16:creationId xmlns:a16="http://schemas.microsoft.com/office/drawing/2014/main" id="{2AA33C54-3898-452E-979F-F1B5853E73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9" name="Tekst — symbol zastępczy 14">
            <a:extLst>
              <a:ext uri="{FF2B5EF4-FFF2-40B4-BE49-F238E27FC236}">
                <a16:creationId xmlns:a16="http://schemas.microsoft.com/office/drawing/2014/main" id="{0569AA0A-65D1-4456-9A14-327E6CE6DF6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0" name="Tekst — symbol zastępczy 14">
            <a:extLst>
              <a:ext uri="{FF2B5EF4-FFF2-40B4-BE49-F238E27FC236}">
                <a16:creationId xmlns:a16="http://schemas.microsoft.com/office/drawing/2014/main" id="{028EB91C-9303-4EB3-886A-E5DA884A80F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1" name="Tekst — symbol zastępczy 14">
            <a:extLst>
              <a:ext uri="{FF2B5EF4-FFF2-40B4-BE49-F238E27FC236}">
                <a16:creationId xmlns:a16="http://schemas.microsoft.com/office/drawing/2014/main" id="{4A47908B-3F69-4786-9C40-C12392133F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2" name="Tekst — symbol zastępczy 14">
            <a:extLst>
              <a:ext uri="{FF2B5EF4-FFF2-40B4-BE49-F238E27FC236}">
                <a16:creationId xmlns:a16="http://schemas.microsoft.com/office/drawing/2014/main" id="{378EEBEC-FDBD-4D14-ADCA-4C72B269E99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3" name="Tekst — symbol zastępczy 14">
            <a:extLst>
              <a:ext uri="{FF2B5EF4-FFF2-40B4-BE49-F238E27FC236}">
                <a16:creationId xmlns:a16="http://schemas.microsoft.com/office/drawing/2014/main" id="{044989A5-8040-43C0-BE05-6A79C3BE637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4" name="Tekst — symbol zastępczy 14">
            <a:extLst>
              <a:ext uri="{FF2B5EF4-FFF2-40B4-BE49-F238E27FC236}">
                <a16:creationId xmlns:a16="http://schemas.microsoft.com/office/drawing/2014/main" id="{52581A3A-F479-4780-81BE-CCBCF39814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5" name="Tekst — symbol zastępczy 14">
            <a:extLst>
              <a:ext uri="{FF2B5EF4-FFF2-40B4-BE49-F238E27FC236}">
                <a16:creationId xmlns:a16="http://schemas.microsoft.com/office/drawing/2014/main" id="{3D361DBA-153A-4846-BDA4-CC63FF94744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6" name="Tekst — symbol zastępczy 14">
            <a:extLst>
              <a:ext uri="{FF2B5EF4-FFF2-40B4-BE49-F238E27FC236}">
                <a16:creationId xmlns:a16="http://schemas.microsoft.com/office/drawing/2014/main" id="{78FB324E-EE00-4CC5-9F81-5EF71F30503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7" name="Tekst — symbol zastępczy 14">
            <a:extLst>
              <a:ext uri="{FF2B5EF4-FFF2-40B4-BE49-F238E27FC236}">
                <a16:creationId xmlns:a16="http://schemas.microsoft.com/office/drawing/2014/main" id="{78AA454F-F92D-4844-92A6-A3FEDD88B30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8" name="Tekst — symbol zastępczy 14">
            <a:extLst>
              <a:ext uri="{FF2B5EF4-FFF2-40B4-BE49-F238E27FC236}">
                <a16:creationId xmlns:a16="http://schemas.microsoft.com/office/drawing/2014/main" id="{651BCA7B-5BF4-4A0F-95C1-2014315E80B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9" name="Tekst — symbol zastępczy 14">
            <a:extLst>
              <a:ext uri="{FF2B5EF4-FFF2-40B4-BE49-F238E27FC236}">
                <a16:creationId xmlns:a16="http://schemas.microsoft.com/office/drawing/2014/main" id="{7E3F41F1-0E06-45ED-894F-7F38510C272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2" name="Tekst — symbol zastępczy 14">
            <a:extLst>
              <a:ext uri="{FF2B5EF4-FFF2-40B4-BE49-F238E27FC236}">
                <a16:creationId xmlns:a16="http://schemas.microsoft.com/office/drawing/2014/main" id="{C02572F8-1812-49D5-B24A-088659DE9FC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53772" y="2763180"/>
            <a:ext cx="1021001" cy="501726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rok</a:t>
            </a:r>
          </a:p>
        </p:txBody>
      </p:sp>
      <p:sp>
        <p:nvSpPr>
          <p:cNvPr id="53" name="Tekst — symbol zastępczy 14">
            <a:extLst>
              <a:ext uri="{FF2B5EF4-FFF2-40B4-BE49-F238E27FC236}">
                <a16:creationId xmlns:a16="http://schemas.microsoft.com/office/drawing/2014/main" id="{453EA1A1-A67D-4132-9EA0-584E8FA796C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3772" y="4449967"/>
            <a:ext cx="1021001" cy="501726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rok</a:t>
            </a:r>
          </a:p>
        </p:txBody>
      </p:sp>
      <p:sp>
        <p:nvSpPr>
          <p:cNvPr id="54" name="Tekst — symbol zastępczy 14">
            <a:extLst>
              <a:ext uri="{FF2B5EF4-FFF2-40B4-BE49-F238E27FC236}">
                <a16:creationId xmlns:a16="http://schemas.microsoft.com/office/drawing/2014/main" id="{658BFCC4-C261-4874-8195-FDA3C5001E0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071320"/>
            <a:ext cx="1440088" cy="59882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5" name="Tekst — symbol zastępczy 14">
            <a:extLst>
              <a:ext uri="{FF2B5EF4-FFF2-40B4-BE49-F238E27FC236}">
                <a16:creationId xmlns:a16="http://schemas.microsoft.com/office/drawing/2014/main" id="{158708C7-ABA0-43E5-BB89-A1B7B2C4523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071320"/>
            <a:ext cx="1440088" cy="59882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6" name="Tekst — symbol zastępczy 14">
            <a:extLst>
              <a:ext uri="{FF2B5EF4-FFF2-40B4-BE49-F238E27FC236}">
                <a16:creationId xmlns:a16="http://schemas.microsoft.com/office/drawing/2014/main" id="{2AE59213-95B1-4597-AD8C-D55D96D561E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071320"/>
            <a:ext cx="1440088" cy="59882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7" name="Tekst — symbol zastępczy 14">
            <a:extLst>
              <a:ext uri="{FF2B5EF4-FFF2-40B4-BE49-F238E27FC236}">
                <a16:creationId xmlns:a16="http://schemas.microsoft.com/office/drawing/2014/main" id="{2B9A460E-592F-41EA-9F9C-8953AFAC223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3862599"/>
            <a:ext cx="1440088" cy="549318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8" name="Tekst — symbol zastępczy 14">
            <a:extLst>
              <a:ext uri="{FF2B5EF4-FFF2-40B4-BE49-F238E27FC236}">
                <a16:creationId xmlns:a16="http://schemas.microsoft.com/office/drawing/2014/main" id="{3065B3A8-F99B-47E6-B517-D93AC0FC450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3862599"/>
            <a:ext cx="1440088" cy="549318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none" spc="10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9" name="Tekst — symbol zastępczy 14">
            <a:extLst>
              <a:ext uri="{FF2B5EF4-FFF2-40B4-BE49-F238E27FC236}">
                <a16:creationId xmlns:a16="http://schemas.microsoft.com/office/drawing/2014/main" id="{B2187073-BC0A-4137-A204-D35C44CD7F8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3862599"/>
            <a:ext cx="1440088" cy="549318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40" name="Tytuł 1">
            <a:extLst>
              <a:ext uri="{FF2B5EF4-FFF2-40B4-BE49-F238E27FC236}">
                <a16:creationId xmlns:a16="http://schemas.microsoft.com/office/drawing/2014/main" id="{35F35AF6-FBA2-4CA2-8A1F-2C977E6C97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rtlCol="0"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197684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E7FFE5B-C2CA-473D-8FCA-B26579CCB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raz — symbol zastępczy 7">
            <a:extLst>
              <a:ext uri="{FF2B5EF4-FFF2-40B4-BE49-F238E27FC236}">
                <a16:creationId xmlns:a16="http://schemas.microsoft.com/office/drawing/2014/main" id="{5FF4BA3E-4135-4F80-B1C8-C84CDF7C54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752100" y="739303"/>
            <a:ext cx="6825035" cy="5379395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5CAABB7-A562-4A3F-9DDF-2CE3D1372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977" y="1663435"/>
            <a:ext cx="5869021" cy="2003898"/>
          </a:xfrm>
          <a:solidFill>
            <a:schemeClr val="accent2">
              <a:alpha val="80000"/>
            </a:schemeClr>
          </a:solidFill>
        </p:spPr>
        <p:txBody>
          <a:bodyPr lIns="557784" tIns="530352" rtlCol="0" anchor="t">
            <a:noAutofit/>
          </a:bodyPr>
          <a:lstStyle>
            <a:lvl1pPr algn="l">
              <a:lnSpc>
                <a:spcPct val="80000"/>
              </a:lnSpc>
              <a:defRPr sz="5400" cap="all" spc="400" baseline="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14" name="Tekst — symbol zastępczy 17">
            <a:extLst>
              <a:ext uri="{FF2B5EF4-FFF2-40B4-BE49-F238E27FC236}">
                <a16:creationId xmlns:a16="http://schemas.microsoft.com/office/drawing/2014/main" id="{D15807FE-36E0-49EF-93A4-5B9AD83871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22159" y="2878246"/>
            <a:ext cx="4925188" cy="339247"/>
          </a:xfrm>
        </p:spPr>
        <p:txBody>
          <a:bodyPr rtlCol="0">
            <a:noAutofit/>
          </a:bodyPr>
          <a:lstStyle>
            <a:lvl1pPr marL="0" indent="0" algn="l">
              <a:buNone/>
              <a:defRPr sz="2400" spc="100" baseline="0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</p:spTree>
    <p:extLst>
      <p:ext uri="{BB962C8B-B14F-4D97-AF65-F5344CB8AC3E}">
        <p14:creationId xmlns:p14="http://schemas.microsoft.com/office/powerpoint/2010/main" val="266389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CD6FF78-3C4D-46B6-ACE2-8BAD70D37A80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 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C99B8705-C027-4E12-892E-C32FF13296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7" name="Obraz — symbol zastępczy 7">
            <a:extLst>
              <a:ext uri="{FF2B5EF4-FFF2-40B4-BE49-F238E27FC236}">
                <a16:creationId xmlns:a16="http://schemas.microsoft.com/office/drawing/2014/main" id="{ED685DB5-FA77-4C19-88B8-5A8D733B42B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5012530" y="0"/>
            <a:ext cx="7196138" cy="6867376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6346919B-FFF8-4FED-8A44-48A7E600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C6DF28B0-8A34-4E86-9FE3-20BD880C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D4BE1CCB-96B6-4D9F-A932-D0EBDBD7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1F7CB735-9F66-41A8-8F1D-4B66FE1D1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" y="1672143"/>
            <a:ext cx="6019802" cy="3513714"/>
          </a:xfrm>
          <a:solidFill>
            <a:schemeClr val="accent6">
              <a:alpha val="80000"/>
            </a:schemeClr>
          </a:solidFill>
        </p:spPr>
        <p:txBody>
          <a:bodyPr lIns="676656" tIns="795528" rtlCol="0" anchor="t">
            <a:normAutofit/>
          </a:bodyPr>
          <a:lstStyle>
            <a:lvl1pPr>
              <a:defRPr sz="2800"/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11" name="Tekst — symbol zastępczy 17">
            <a:extLst>
              <a:ext uri="{FF2B5EF4-FFF2-40B4-BE49-F238E27FC236}">
                <a16:creationId xmlns:a16="http://schemas.microsoft.com/office/drawing/2014/main" id="{4A51F916-D1A0-40B2-A894-1C597A7AAF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4575" y="3007594"/>
            <a:ext cx="4850550" cy="1731145"/>
          </a:xfrm>
        </p:spPr>
        <p:txBody>
          <a:bodyPr rtlCol="0"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</p:spTree>
    <p:extLst>
      <p:ext uri="{BB962C8B-B14F-4D97-AF65-F5344CB8AC3E}">
        <p14:creationId xmlns:p14="http://schemas.microsoft.com/office/powerpoint/2010/main" val="3678192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B95BA1F-6B83-4358-A202-FD1547097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A35C10F8-CB40-4BDD-AA21-7DDC300FE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434969F5-F9D0-4A38-8C6C-86005388F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7CC33B3F-10CE-4363-805C-361CA4941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3" name="Obraz — symbol zastępczy 7">
            <a:extLst>
              <a:ext uri="{FF2B5EF4-FFF2-40B4-BE49-F238E27FC236}">
                <a16:creationId xmlns:a16="http://schemas.microsoft.com/office/drawing/2014/main" id="{8EABAB15-C887-420D-92A1-24DBD62EE5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729926"/>
            <a:ext cx="3581400" cy="5388772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F7E8EA93-3F05-4D28-8B15-91D6789458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46476" y="1921400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B4EBCE5D-8795-44C7-8196-051689C6FE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6476" y="2245710"/>
            <a:ext cx="2289974" cy="173953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195044F5-86E3-4A1C-B3C8-6E3422E5B4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5518" y="2245710"/>
            <a:ext cx="2289974" cy="173953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4C9BA1BF-0690-4DB5-9BBC-31D1948D82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46476" y="4443157"/>
            <a:ext cx="2289974" cy="146324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0" name="Tekst — symbol zastępczy 14">
            <a:extLst>
              <a:ext uri="{FF2B5EF4-FFF2-40B4-BE49-F238E27FC236}">
                <a16:creationId xmlns:a16="http://schemas.microsoft.com/office/drawing/2014/main" id="{0D187952-9422-42DE-B163-B764E0D099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65519" y="4451209"/>
            <a:ext cx="2289972" cy="1457161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1" name="Tekst — symbol zastępczy 14">
            <a:extLst>
              <a:ext uri="{FF2B5EF4-FFF2-40B4-BE49-F238E27FC236}">
                <a16:creationId xmlns:a16="http://schemas.microsoft.com/office/drawing/2014/main" id="{54291470-2EE9-46D8-8083-E4523DCE52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65517" y="1921400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2" name="Tekst — symbol zastępczy 14">
            <a:extLst>
              <a:ext uri="{FF2B5EF4-FFF2-40B4-BE49-F238E27FC236}">
                <a16:creationId xmlns:a16="http://schemas.microsoft.com/office/drawing/2014/main" id="{17B8E7E2-50C1-429D-A8C5-C098CDADCF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46476" y="4118846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3" name="Tekst — symbol zastępczy 14">
            <a:extLst>
              <a:ext uri="{FF2B5EF4-FFF2-40B4-BE49-F238E27FC236}">
                <a16:creationId xmlns:a16="http://schemas.microsoft.com/office/drawing/2014/main" id="{09DB38C9-BBE5-4212-87C2-D9B34A47075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065518" y="4118846"/>
            <a:ext cx="2289972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4" name="Tekst — symbol zastępczy 14">
            <a:extLst>
              <a:ext uri="{FF2B5EF4-FFF2-40B4-BE49-F238E27FC236}">
                <a16:creationId xmlns:a16="http://schemas.microsoft.com/office/drawing/2014/main" id="{EA61E342-2B6C-4379-A3B3-8D1B338F65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17910" y="1921400"/>
            <a:ext cx="2289974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5" name="Tekst — symbol zastępczy 14">
            <a:extLst>
              <a:ext uri="{FF2B5EF4-FFF2-40B4-BE49-F238E27FC236}">
                <a16:creationId xmlns:a16="http://schemas.microsoft.com/office/drawing/2014/main" id="{4F39B769-D212-4C11-B6CB-0423DD1059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7910" y="2245710"/>
            <a:ext cx="2289974" cy="173953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C47FF8E-011E-46E6-9F4D-DAD4830958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5516" y="1185284"/>
            <a:ext cx="7288284" cy="469490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503068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wiąz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A781AFB-2572-4954-B05E-84CDE1D88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Data — symbol zastępczy 4">
            <a:extLst>
              <a:ext uri="{FF2B5EF4-FFF2-40B4-BE49-F238E27FC236}">
                <a16:creationId xmlns:a16="http://schemas.microsoft.com/office/drawing/2014/main" id="{0E750850-5ECD-4AA5-8EF0-70C6EA29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6" name="Stopka — symbol zastępczy 5">
            <a:extLst>
              <a:ext uri="{FF2B5EF4-FFF2-40B4-BE49-F238E27FC236}">
                <a16:creationId xmlns:a16="http://schemas.microsoft.com/office/drawing/2014/main" id="{126B04CF-8972-48CE-B427-B542AF911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7" name="Numer slajdu — symbol zastępczy 6">
            <a:extLst>
              <a:ext uri="{FF2B5EF4-FFF2-40B4-BE49-F238E27FC236}">
                <a16:creationId xmlns:a16="http://schemas.microsoft.com/office/drawing/2014/main" id="{F9864ACC-F262-4128-BC17-FCB29BEF0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2" name="Tekst — symbol zastępczy 14">
            <a:extLst>
              <a:ext uri="{FF2B5EF4-FFF2-40B4-BE49-F238E27FC236}">
                <a16:creationId xmlns:a16="http://schemas.microsoft.com/office/drawing/2014/main" id="{717CFF16-7992-46DD-8151-F55B030057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6711" y="1335193"/>
            <a:ext cx="285909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3" name="Tekst — symbol zastępczy 14">
            <a:extLst>
              <a:ext uri="{FF2B5EF4-FFF2-40B4-BE49-F238E27FC236}">
                <a16:creationId xmlns:a16="http://schemas.microsoft.com/office/drawing/2014/main" id="{EBADC1C2-D36B-4AFE-8824-DE6D0FB513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6711" y="1639822"/>
            <a:ext cx="2859090" cy="14753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4" name="Tekst — symbol zastępczy 14">
            <a:extLst>
              <a:ext uri="{FF2B5EF4-FFF2-40B4-BE49-F238E27FC236}">
                <a16:creationId xmlns:a16="http://schemas.microsoft.com/office/drawing/2014/main" id="{F1632658-DE5C-4EA2-83DE-AB456D9D7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67309" y="1639822"/>
            <a:ext cx="2859091" cy="151777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76A6D61C-C33C-46D5-B2C5-6C6A7C143A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06711" y="3837269"/>
            <a:ext cx="2859090" cy="153331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0A4E6A96-585A-4265-900D-17D98121F5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67310" y="3845321"/>
            <a:ext cx="2859089" cy="152693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28B8437C-1550-4581-911A-98BEA151A4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308" y="1335193"/>
            <a:ext cx="2859091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04DF1AD6-E51A-4D19-A9C8-CCAFE9E9B2A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06711" y="3532639"/>
            <a:ext cx="285909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A3656830-2B4C-4F48-8EBD-F8C80C353F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67309" y="3532639"/>
            <a:ext cx="2859089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23D6999-ED11-424C-91FD-1ECD0CB9D2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4299" y="2768600"/>
            <a:ext cx="2956810" cy="1129164"/>
          </a:xfrm>
        </p:spPr>
        <p:txBody>
          <a:bodyPr rtlCol="0" anchor="t">
            <a:normAutofit/>
          </a:bodyPr>
          <a:lstStyle>
            <a:lvl1pPr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189562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cje ogólne o produ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A0CE26C-A8CF-4DC0-9913-86FF0ED876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Data — symbol zastępczy 6">
            <a:extLst>
              <a:ext uri="{FF2B5EF4-FFF2-40B4-BE49-F238E27FC236}">
                <a16:creationId xmlns:a16="http://schemas.microsoft.com/office/drawing/2014/main" id="{15DD4FC6-591F-4220-A331-724C4FE41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8" name="Stopka — symbol zastępczy 7">
            <a:extLst>
              <a:ext uri="{FF2B5EF4-FFF2-40B4-BE49-F238E27FC236}">
                <a16:creationId xmlns:a16="http://schemas.microsoft.com/office/drawing/2014/main" id="{A1506146-DCCA-4419-9FC3-7F33AEABA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9" name="Numer slajdu — symbol zastępczy 8">
            <a:extLst>
              <a:ext uri="{FF2B5EF4-FFF2-40B4-BE49-F238E27FC236}">
                <a16:creationId xmlns:a16="http://schemas.microsoft.com/office/drawing/2014/main" id="{4BDEDAF2-5575-4164-9610-7906C2033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35" name="Tekst — symbol zastępczy 14">
            <a:extLst>
              <a:ext uri="{FF2B5EF4-FFF2-40B4-BE49-F238E27FC236}">
                <a16:creationId xmlns:a16="http://schemas.microsoft.com/office/drawing/2014/main" id="{0C598512-93DF-4C00-A3BC-4CFF184217A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484" y="3639417"/>
            <a:ext cx="2383764" cy="365125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36" name="Tekst — symbol zastępczy 14">
            <a:extLst>
              <a:ext uri="{FF2B5EF4-FFF2-40B4-BE49-F238E27FC236}">
                <a16:creationId xmlns:a16="http://schemas.microsoft.com/office/drawing/2014/main" id="{9AFC7B8A-881F-4E97-91D4-F41DFA6D8F8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484" y="3965866"/>
            <a:ext cx="2383764" cy="112608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7" name="Tekst — symbol zastępczy 14">
            <a:extLst>
              <a:ext uri="{FF2B5EF4-FFF2-40B4-BE49-F238E27FC236}">
                <a16:creationId xmlns:a16="http://schemas.microsoft.com/office/drawing/2014/main" id="{77B10018-89A9-49C8-8DCE-621EF9328C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78982" y="3969554"/>
            <a:ext cx="2383764" cy="112608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8" name="Tekst — symbol zastępczy 14">
            <a:extLst>
              <a:ext uri="{FF2B5EF4-FFF2-40B4-BE49-F238E27FC236}">
                <a16:creationId xmlns:a16="http://schemas.microsoft.com/office/drawing/2014/main" id="{342C0572-2FB8-4C18-AD74-75A1653213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37478" y="3953422"/>
            <a:ext cx="2383765" cy="112608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9" name="Tekst — symbol zastępczy 14">
            <a:extLst>
              <a:ext uri="{FF2B5EF4-FFF2-40B4-BE49-F238E27FC236}">
                <a16:creationId xmlns:a16="http://schemas.microsoft.com/office/drawing/2014/main" id="{3495EE04-F172-4AD4-8FE7-4A03B1CE4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88445" y="3953422"/>
            <a:ext cx="2383765" cy="112608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40" name="Tekst — symbol zastępczy 14">
            <a:extLst>
              <a:ext uri="{FF2B5EF4-FFF2-40B4-BE49-F238E27FC236}">
                <a16:creationId xmlns:a16="http://schemas.microsoft.com/office/drawing/2014/main" id="{F23ABA12-4A7C-42A2-9A8E-9E7F1A2BB23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19503" y="3639417"/>
            <a:ext cx="2502719" cy="365125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41" name="Tekst — symbol zastępczy 14">
            <a:extLst>
              <a:ext uri="{FF2B5EF4-FFF2-40B4-BE49-F238E27FC236}">
                <a16:creationId xmlns:a16="http://schemas.microsoft.com/office/drawing/2014/main" id="{1E11CB21-11BD-400A-BC43-71A9AFA9282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37478" y="3639417"/>
            <a:ext cx="2383765" cy="365125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42" name="Tekst — symbol zastępczy 14">
            <a:extLst>
              <a:ext uri="{FF2B5EF4-FFF2-40B4-BE49-F238E27FC236}">
                <a16:creationId xmlns:a16="http://schemas.microsoft.com/office/drawing/2014/main" id="{02DE0CA8-2A1F-49D8-B9B6-BF353B9808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88445" y="3639417"/>
            <a:ext cx="2383765" cy="365125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55D3DD0-ED40-47C1-B841-046E1D918B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2697" y="1581912"/>
            <a:ext cx="7286605" cy="634323"/>
          </a:xfrm>
        </p:spPr>
        <p:txBody>
          <a:bodyPr rtlCol="0">
            <a:norm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4" name="Obraz — symbol zastępczy 3">
            <a:extLst>
              <a:ext uri="{FF2B5EF4-FFF2-40B4-BE49-F238E27FC236}">
                <a16:creationId xmlns:a16="http://schemas.microsoft.com/office/drawing/2014/main" id="{23C97099-E767-429A-80C6-731FB9D295F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510614" y="2847098"/>
            <a:ext cx="603504" cy="603504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22" name="Obraz — symbol zastępczy 3">
            <a:extLst>
              <a:ext uri="{FF2B5EF4-FFF2-40B4-BE49-F238E27FC236}">
                <a16:creationId xmlns:a16="http://schemas.microsoft.com/office/drawing/2014/main" id="{E2E22B87-E0E3-4234-B4FA-C9FC97DEDCB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369110" y="2847098"/>
            <a:ext cx="603504" cy="603504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24" name="Obraz — symbol zastępczy 3">
            <a:extLst>
              <a:ext uri="{FF2B5EF4-FFF2-40B4-BE49-F238E27FC236}">
                <a16:creationId xmlns:a16="http://schemas.microsoft.com/office/drawing/2014/main" id="{8EF1B794-5E10-4558-B229-0D8F5895CCA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227608" y="2847098"/>
            <a:ext cx="603504" cy="603504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25" name="Obraz — symbol zastępczy 3">
            <a:extLst>
              <a:ext uri="{FF2B5EF4-FFF2-40B4-BE49-F238E27FC236}">
                <a16:creationId xmlns:a16="http://schemas.microsoft.com/office/drawing/2014/main" id="{5ECB6791-2C34-417D-9AB9-03C9A8BBDF9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0078575" y="2847098"/>
            <a:ext cx="603504" cy="603504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2707196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rzyści z produk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57C8E50C-1C7A-4E62-B38F-3E12A174C8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7" name="Obraz — symbol zastępczy 7">
            <a:extLst>
              <a:ext uri="{FF2B5EF4-FFF2-40B4-BE49-F238E27FC236}">
                <a16:creationId xmlns:a16="http://schemas.microsoft.com/office/drawing/2014/main" id="{7AF7405C-6DF9-4409-85F0-8C1DCCC0AC6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2570" y="729926"/>
            <a:ext cx="6456836" cy="5388772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C883B71-4A78-4B93-97F2-F54D7DC100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67704" y="1881922"/>
            <a:ext cx="5749200" cy="3084630"/>
          </a:xfrm>
          <a:solidFill>
            <a:schemeClr val="bg2">
              <a:alpha val="93000"/>
            </a:schemeClr>
          </a:solidFill>
        </p:spPr>
        <p:txBody>
          <a:bodyPr lIns="694944" tIns="713232" rtlCol="0" anchor="t">
            <a:normAutofit/>
          </a:bodyPr>
          <a:lstStyle>
            <a:lvl1pPr algn="l">
              <a:lnSpc>
                <a:spcPct val="100000"/>
              </a:lnSpc>
              <a:defRPr sz="2800"/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9" name="Tekst — symbol zastępczy 17">
            <a:extLst>
              <a:ext uri="{FF2B5EF4-FFF2-40B4-BE49-F238E27FC236}">
                <a16:creationId xmlns:a16="http://schemas.microsoft.com/office/drawing/2014/main" id="{83F286D7-A050-456B-BDD3-3FFAA21A809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9405" y="3201410"/>
            <a:ext cx="4614604" cy="1291638"/>
          </a:xfrm>
        </p:spPr>
        <p:txBody>
          <a:bodyPr rtlCol="0"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4A927E28-2C60-4D18-8BB3-DC9627E13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4290EE45-541D-483E-A0B8-5997A2F98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504E100B-E96A-45D4-9553-51CF2CBA5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5726364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cje ogólne o firm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raz — symbol zastępczy 7">
            <a:extLst>
              <a:ext uri="{FF2B5EF4-FFF2-40B4-BE49-F238E27FC236}">
                <a16:creationId xmlns:a16="http://schemas.microsoft.com/office/drawing/2014/main" id="{E757B982-FF4B-4902-B808-FC325983FD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0"/>
            <a:ext cx="12192000" cy="68580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D7337BF-9564-499D-91CE-9DDD9C9693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3350" y="1371599"/>
            <a:ext cx="9385300" cy="985791"/>
          </a:xfrm>
        </p:spPr>
        <p:txBody>
          <a:bodyPr rtlCol="0">
            <a:noAutofit/>
          </a:bodyPr>
          <a:lstStyle>
            <a:lvl1pPr algn="ctr">
              <a:defRPr sz="54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42948309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el biznes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2684757-E21D-414B-B627-1E0D15F89C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11" name="Obraz — symbol zastępczy 7">
            <a:extLst>
              <a:ext uri="{FF2B5EF4-FFF2-40B4-BE49-F238E27FC236}">
                <a16:creationId xmlns:a16="http://schemas.microsoft.com/office/drawing/2014/main" id="{927250C7-CB58-468C-B8BB-17DB85D4F2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11738" y="0"/>
            <a:ext cx="7196930" cy="6867376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376BB3F6-84AB-40BA-9D7D-7C1E13C0E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1036629"/>
            <a:ext cx="6007099" cy="4784742"/>
          </a:xfrm>
          <a:solidFill>
            <a:schemeClr val="accent6">
              <a:alpha val="80000"/>
            </a:schemeClr>
          </a:solidFill>
        </p:spPr>
        <p:txBody>
          <a:bodyPr lIns="822960" tIns="640080" rtlCol="0" anchor="t">
            <a:normAutofit/>
          </a:bodyPr>
          <a:lstStyle>
            <a:lvl1pPr algn="l">
              <a:lnSpc>
                <a:spcPct val="100000"/>
              </a:lnSpc>
              <a:defRPr sz="2800"/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6A7AB969-4D8E-41B0-A403-6D1D41CD516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016" y="2368506"/>
            <a:ext cx="477103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08F82904-47D8-4EB9-A697-8ED11274C4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9017" y="2605040"/>
            <a:ext cx="4771030" cy="80107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2" name="Tekst — symbol zastępczy 14">
            <a:extLst>
              <a:ext uri="{FF2B5EF4-FFF2-40B4-BE49-F238E27FC236}">
                <a16:creationId xmlns:a16="http://schemas.microsoft.com/office/drawing/2014/main" id="{44501739-C457-4C98-A458-5B3639CFB8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9016" y="3544629"/>
            <a:ext cx="477103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1" name="Tekst — symbol zastępczy 14">
            <a:extLst>
              <a:ext uri="{FF2B5EF4-FFF2-40B4-BE49-F238E27FC236}">
                <a16:creationId xmlns:a16="http://schemas.microsoft.com/office/drawing/2014/main" id="{503766A8-C36E-4337-9DB4-358A28B7431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9017" y="3781163"/>
            <a:ext cx="4771030" cy="80107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4" name="Tekst — symbol zastępczy 14">
            <a:extLst>
              <a:ext uri="{FF2B5EF4-FFF2-40B4-BE49-F238E27FC236}">
                <a16:creationId xmlns:a16="http://schemas.microsoft.com/office/drawing/2014/main" id="{5F947925-2465-45AC-9A1E-7153477BBEE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9016" y="4739239"/>
            <a:ext cx="4771030" cy="3651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600" b="1" cap="all" spc="2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3" name="Tekst — symbol zastępczy 14">
            <a:extLst>
              <a:ext uri="{FF2B5EF4-FFF2-40B4-BE49-F238E27FC236}">
                <a16:creationId xmlns:a16="http://schemas.microsoft.com/office/drawing/2014/main" id="{6FC86B0E-A85D-444A-BC2A-B7A5FF1D48D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9017" y="4975773"/>
            <a:ext cx="4771030" cy="54681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" name="Data — symbol zastępczy 4">
            <a:extLst>
              <a:ext uri="{FF2B5EF4-FFF2-40B4-BE49-F238E27FC236}">
                <a16:creationId xmlns:a16="http://schemas.microsoft.com/office/drawing/2014/main" id="{BBA930A0-A89C-48EB-A039-375BDA735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6" name="Stopka — symbol zastępczy 5">
            <a:extLst>
              <a:ext uri="{FF2B5EF4-FFF2-40B4-BE49-F238E27FC236}">
                <a16:creationId xmlns:a16="http://schemas.microsoft.com/office/drawing/2014/main" id="{A02A2494-B27D-418F-9D5E-8DE4FFB49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7" name="Numer slajdu — symbol zastępczy 6">
            <a:extLst>
              <a:ext uri="{FF2B5EF4-FFF2-40B4-BE49-F238E27FC236}">
                <a16:creationId xmlns:a16="http://schemas.microsoft.com/office/drawing/2014/main" id="{04B0DC46-AFFB-4CCA-B5AE-7028C4E2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5205908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zegląd ryn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927D588-C832-4149-9B9F-D817459D8B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5" name="Data — symbol zastępczy 4">
            <a:extLst>
              <a:ext uri="{FF2B5EF4-FFF2-40B4-BE49-F238E27FC236}">
                <a16:creationId xmlns:a16="http://schemas.microsoft.com/office/drawing/2014/main" id="{A410CE2C-509A-4C33-AB34-6F278F117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6" name="Stopka — symbol zastępczy 5">
            <a:extLst>
              <a:ext uri="{FF2B5EF4-FFF2-40B4-BE49-F238E27FC236}">
                <a16:creationId xmlns:a16="http://schemas.microsoft.com/office/drawing/2014/main" id="{78F06B8C-060C-4139-B354-239A56BB3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7" name="Numer slajdu — symbol zastępczy 6">
            <a:extLst>
              <a:ext uri="{FF2B5EF4-FFF2-40B4-BE49-F238E27FC236}">
                <a16:creationId xmlns:a16="http://schemas.microsoft.com/office/drawing/2014/main" id="{957BE7C0-2680-40FD-88E4-27D6E7775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0" name="Tekst — symbol zastępczy 14">
            <a:extLst>
              <a:ext uri="{FF2B5EF4-FFF2-40B4-BE49-F238E27FC236}">
                <a16:creationId xmlns:a16="http://schemas.microsoft.com/office/drawing/2014/main" id="{01941F94-25C7-46EC-89FE-B12B54F77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075" y="4076963"/>
            <a:ext cx="3035881" cy="1485635"/>
          </a:xfrm>
          <a:prstGeom prst="rect">
            <a:avLst/>
          </a:prstGeom>
        </p:spPr>
        <p:txBody>
          <a:bodyPr rtlCol="0" anchor="t"/>
          <a:lstStyle>
            <a:lvl1pPr marL="0" indent="0" algn="r">
              <a:lnSpc>
                <a:spcPct val="150000"/>
              </a:lnSpc>
              <a:spcBef>
                <a:spcPts val="0"/>
              </a:spcBef>
              <a:buClr>
                <a:schemeClr val="accent6"/>
              </a:buClr>
              <a:buFont typeface="Courier New" panose="02070309020205020404" pitchFamily="49" charset="0"/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Tutaj dodaj tekst</a:t>
            </a:r>
          </a:p>
        </p:txBody>
      </p:sp>
      <p:sp>
        <p:nvSpPr>
          <p:cNvPr id="11" name="Tekst — symbol zastępczy 10">
            <a:extLst>
              <a:ext uri="{FF2B5EF4-FFF2-40B4-BE49-F238E27FC236}">
                <a16:creationId xmlns:a16="http://schemas.microsoft.com/office/drawing/2014/main" id="{1DE2747E-A71B-4917-8960-56D4F927D8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1068" y="2806964"/>
            <a:ext cx="2693128" cy="991689"/>
          </a:xfrm>
          <a:prstGeom prst="rect">
            <a:avLst/>
          </a:prstGeom>
        </p:spPr>
        <p:txBody>
          <a:bodyPr rtlCol="0" anchor="b"/>
          <a:lstStyle>
            <a:lvl1pPr marL="0" indent="0" algn="r">
              <a:buNone/>
              <a:defRPr sz="4000" b="1" kern="0" cap="all" spc="4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12" name="Tekst — symbol zastępczy 14">
            <a:extLst>
              <a:ext uri="{FF2B5EF4-FFF2-40B4-BE49-F238E27FC236}">
                <a16:creationId xmlns:a16="http://schemas.microsoft.com/office/drawing/2014/main" id="{B3830FC7-44D5-48CD-AA84-4E262F2EB8C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89632" y="4076963"/>
            <a:ext cx="3035880" cy="1485635"/>
          </a:xfrm>
          <a:prstGeom prst="rect">
            <a:avLst/>
          </a:prstGeom>
        </p:spPr>
        <p:txBody>
          <a:bodyPr rtlCol="0" anchor="t"/>
          <a:lstStyle>
            <a:lvl1pPr marL="0" indent="0" algn="r">
              <a:lnSpc>
                <a:spcPct val="150000"/>
              </a:lnSpc>
              <a:spcBef>
                <a:spcPts val="0"/>
              </a:spcBef>
              <a:buClr>
                <a:schemeClr val="accent6"/>
              </a:buClr>
              <a:buFont typeface="Courier New" panose="02070309020205020404" pitchFamily="49" charset="0"/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Tutaj dodaj tekst</a:t>
            </a:r>
          </a:p>
        </p:txBody>
      </p:sp>
      <p:sp>
        <p:nvSpPr>
          <p:cNvPr id="13" name="Tekst — symbol zastępczy 14">
            <a:extLst>
              <a:ext uri="{FF2B5EF4-FFF2-40B4-BE49-F238E27FC236}">
                <a16:creationId xmlns:a16="http://schemas.microsoft.com/office/drawing/2014/main" id="{51F423C9-E1B4-4BD9-98A5-9397C32447D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63187" y="4076963"/>
            <a:ext cx="3023761" cy="1485635"/>
          </a:xfrm>
          <a:prstGeom prst="rect">
            <a:avLst/>
          </a:prstGeom>
        </p:spPr>
        <p:txBody>
          <a:bodyPr rtlCol="0" anchor="t"/>
          <a:lstStyle>
            <a:lvl1pPr marL="0" indent="0" algn="r">
              <a:lnSpc>
                <a:spcPct val="150000"/>
              </a:lnSpc>
              <a:spcBef>
                <a:spcPts val="0"/>
              </a:spcBef>
              <a:buClr>
                <a:schemeClr val="accent6"/>
              </a:buClr>
              <a:buFont typeface="Courier New" panose="02070309020205020404" pitchFamily="49" charset="0"/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Tutaj dodaj tekst</a:t>
            </a:r>
          </a:p>
        </p:txBody>
      </p:sp>
      <p:cxnSp>
        <p:nvCxnSpPr>
          <p:cNvPr id="14" name="Łącznik prosty 13">
            <a:extLst>
              <a:ext uri="{FF2B5EF4-FFF2-40B4-BE49-F238E27FC236}">
                <a16:creationId xmlns:a16="http://schemas.microsoft.com/office/drawing/2014/main" id="{A0DF3CDE-1C08-4B0C-8DC3-9FCBBD3E61D4}"/>
              </a:ext>
            </a:extLst>
          </p:cNvPr>
          <p:cNvCxnSpPr>
            <a:cxnSpLocks/>
          </p:cNvCxnSpPr>
          <p:nvPr userDrawn="1"/>
        </p:nvCxnSpPr>
        <p:spPr>
          <a:xfrm>
            <a:off x="832513" y="3939883"/>
            <a:ext cx="2903678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 — symbol zastępczy 10">
            <a:extLst>
              <a:ext uri="{FF2B5EF4-FFF2-40B4-BE49-F238E27FC236}">
                <a16:creationId xmlns:a16="http://schemas.microsoft.com/office/drawing/2014/main" id="{C026C956-C6C4-4010-889F-B8D76203646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3324" y="2806964"/>
            <a:ext cx="2693128" cy="991689"/>
          </a:xfrm>
          <a:prstGeom prst="rect">
            <a:avLst/>
          </a:prstGeom>
        </p:spPr>
        <p:txBody>
          <a:bodyPr rtlCol="0" anchor="b"/>
          <a:lstStyle>
            <a:lvl1pPr marL="0" indent="0" algn="r">
              <a:buNone/>
              <a:defRPr sz="4000" b="1" kern="0" cap="all" spc="4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16" name="Tekst — symbol zastępczy 10">
            <a:extLst>
              <a:ext uri="{FF2B5EF4-FFF2-40B4-BE49-F238E27FC236}">
                <a16:creationId xmlns:a16="http://schemas.microsoft.com/office/drawing/2014/main" id="{A4D363AD-B16F-46C4-9856-EA9EAC699E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940173" y="2806964"/>
            <a:ext cx="2693128" cy="991689"/>
          </a:xfrm>
          <a:prstGeom prst="rect">
            <a:avLst/>
          </a:prstGeom>
        </p:spPr>
        <p:txBody>
          <a:bodyPr rtlCol="0" anchor="b"/>
          <a:lstStyle>
            <a:lvl1pPr marL="0" indent="0" algn="r">
              <a:buNone/>
              <a:defRPr sz="4000" b="1" kern="0" cap="all" spc="4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cxnSp>
        <p:nvCxnSpPr>
          <p:cNvPr id="26" name="Łącznik prosty 25">
            <a:extLst>
              <a:ext uri="{FF2B5EF4-FFF2-40B4-BE49-F238E27FC236}">
                <a16:creationId xmlns:a16="http://schemas.microsoft.com/office/drawing/2014/main" id="{D6E9BAEE-70B0-4F15-B6B7-D5AE0227618F}"/>
              </a:ext>
            </a:extLst>
          </p:cNvPr>
          <p:cNvCxnSpPr>
            <a:cxnSpLocks/>
          </p:cNvCxnSpPr>
          <p:nvPr userDrawn="1"/>
        </p:nvCxnSpPr>
        <p:spPr>
          <a:xfrm>
            <a:off x="4699359" y="3939883"/>
            <a:ext cx="2903678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Łącznik prosty 29">
            <a:extLst>
              <a:ext uri="{FF2B5EF4-FFF2-40B4-BE49-F238E27FC236}">
                <a16:creationId xmlns:a16="http://schemas.microsoft.com/office/drawing/2014/main" id="{8F0848BB-EF65-4D43-AC18-9C4F4749CA6D}"/>
              </a:ext>
            </a:extLst>
          </p:cNvPr>
          <p:cNvCxnSpPr>
            <a:cxnSpLocks/>
          </p:cNvCxnSpPr>
          <p:nvPr userDrawn="1"/>
        </p:nvCxnSpPr>
        <p:spPr>
          <a:xfrm>
            <a:off x="8566207" y="3939883"/>
            <a:ext cx="2903678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ytuł 1">
            <a:extLst>
              <a:ext uri="{FF2B5EF4-FFF2-40B4-BE49-F238E27FC236}">
                <a16:creationId xmlns:a16="http://schemas.microsoft.com/office/drawing/2014/main" id="{C7CA7F01-3F2D-4396-A7D4-3D21C56D7F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9016" y="1643321"/>
            <a:ext cx="4856634" cy="466344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0304444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 ryn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E6D8EB4-0AAB-4C86-96ED-AB74FA56A6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10" name="Obraz — symbol zastępczy 7">
            <a:extLst>
              <a:ext uri="{FF2B5EF4-FFF2-40B4-BE49-F238E27FC236}">
                <a16:creationId xmlns:a16="http://schemas.microsoft.com/office/drawing/2014/main" id="{5DEE423F-FC4A-461D-8AA7-F7C14B8066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334461" cy="6867376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A77D30EC-51F8-4EBE-9AC8-349D6E06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14" name="Tekst — symbol zastępczy 10">
            <a:extLst>
              <a:ext uri="{FF2B5EF4-FFF2-40B4-BE49-F238E27FC236}">
                <a16:creationId xmlns:a16="http://schemas.microsoft.com/office/drawing/2014/main" id="{9EF7FC71-AF21-4CDA-8E86-E05EB4F1C4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53468" y="3260492"/>
            <a:ext cx="1152144" cy="768096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2400" b="1" cap="all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2 mld USD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9FE21B81-6A13-47D5-AD62-B1B0E4868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E12BB476-8DFF-468F-B950-1F980EB4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6" name="Tekst — symbol zastępczy 10">
            <a:extLst>
              <a:ext uri="{FF2B5EF4-FFF2-40B4-BE49-F238E27FC236}">
                <a16:creationId xmlns:a16="http://schemas.microsoft.com/office/drawing/2014/main" id="{BF893A53-04CF-497B-9C3D-502C92BA0DA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53467" y="4773463"/>
            <a:ext cx="1152144" cy="768096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2400" b="1" cap="all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1 mld USD</a:t>
            </a:r>
          </a:p>
        </p:txBody>
      </p:sp>
      <p:sp>
        <p:nvSpPr>
          <p:cNvPr id="11" name="Tekst — symbol zastępczy 10">
            <a:extLst>
              <a:ext uri="{FF2B5EF4-FFF2-40B4-BE49-F238E27FC236}">
                <a16:creationId xmlns:a16="http://schemas.microsoft.com/office/drawing/2014/main" id="{58BD5CDD-220E-41E0-82DD-820C0D834A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17970" y="1609772"/>
            <a:ext cx="3365003" cy="1171533"/>
          </a:xfrm>
          <a:prstGeom prst="rect">
            <a:avLst/>
          </a:prstGeom>
        </p:spPr>
        <p:txBody>
          <a:bodyPr rtlCol="0" anchor="t">
            <a:noAutofit/>
          </a:bodyPr>
          <a:lstStyle>
            <a:lvl1pPr marL="0" indent="0" algn="l">
              <a:lnSpc>
                <a:spcPct val="125000"/>
              </a:lnSpc>
              <a:spcBef>
                <a:spcPts val="5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2" name="Tekst — symbol zastępczy 10">
            <a:extLst>
              <a:ext uri="{FF2B5EF4-FFF2-40B4-BE49-F238E27FC236}">
                <a16:creationId xmlns:a16="http://schemas.microsoft.com/office/drawing/2014/main" id="{253384AB-173D-4216-A221-BFA565FC12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7375" y="1747520"/>
            <a:ext cx="1152144" cy="768096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2400" b="1" cap="all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3 mld USD</a:t>
            </a:r>
          </a:p>
        </p:txBody>
      </p:sp>
      <p:sp>
        <p:nvSpPr>
          <p:cNvPr id="20" name="Tekst — symbol zastępczy 10">
            <a:extLst>
              <a:ext uri="{FF2B5EF4-FFF2-40B4-BE49-F238E27FC236}">
                <a16:creationId xmlns:a16="http://schemas.microsoft.com/office/drawing/2014/main" id="{45638026-D669-4C2A-82A4-5F35D27DCA4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817970" y="3129515"/>
            <a:ext cx="3365003" cy="1170432"/>
          </a:xfrm>
          <a:prstGeom prst="rect">
            <a:avLst/>
          </a:prstGeom>
        </p:spPr>
        <p:txBody>
          <a:bodyPr rtlCol="0" anchor="t">
            <a:noAutofit/>
          </a:bodyPr>
          <a:lstStyle>
            <a:lvl1pPr marL="0" indent="0" algn="l">
              <a:lnSpc>
                <a:spcPct val="125000"/>
              </a:lnSpc>
              <a:spcBef>
                <a:spcPts val="5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1" name="Tekst — symbol zastępczy 10">
            <a:extLst>
              <a:ext uri="{FF2B5EF4-FFF2-40B4-BE49-F238E27FC236}">
                <a16:creationId xmlns:a16="http://schemas.microsoft.com/office/drawing/2014/main" id="{A19EAA97-D0F2-464B-8450-83BF202CEC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817970" y="4648156"/>
            <a:ext cx="3365003" cy="1170432"/>
          </a:xfrm>
          <a:prstGeom prst="rect">
            <a:avLst/>
          </a:prstGeom>
        </p:spPr>
        <p:txBody>
          <a:bodyPr rtlCol="0" anchor="t">
            <a:noAutofit/>
          </a:bodyPr>
          <a:lstStyle>
            <a:lvl1pPr marL="0" indent="0" algn="l">
              <a:lnSpc>
                <a:spcPct val="125000"/>
              </a:lnSpc>
              <a:spcBef>
                <a:spcPts val="5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DFF2174-FDCE-466A-8A4C-06AD6CAA44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016" y="746631"/>
            <a:ext cx="5184648" cy="466344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1840834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za konkurencja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raz — symbol zastępczy 7">
            <a:extLst>
              <a:ext uri="{FF2B5EF4-FFF2-40B4-BE49-F238E27FC236}">
                <a16:creationId xmlns:a16="http://schemas.microsoft.com/office/drawing/2014/main" id="{9216DCA9-E871-422D-B12D-3E1C39ACD2E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 rot="5400000" flipH="1">
            <a:off x="-2092961" y="2092960"/>
            <a:ext cx="6858002" cy="2672081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56754628-3BB3-414A-88E4-67B3809A6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33D99CEA-3489-476A-9C9D-ED977FE6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1DCD55B0-9BDF-49CC-B30F-96112214E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t>‹#›</a:t>
            </a:fld>
            <a:endParaRPr lang="pl-PL" noProof="0"/>
          </a:p>
        </p:txBody>
      </p:sp>
      <p:sp>
        <p:nvSpPr>
          <p:cNvPr id="17" name="Tekst — symbol zastępczy 10">
            <a:extLst>
              <a:ext uri="{FF2B5EF4-FFF2-40B4-BE49-F238E27FC236}">
                <a16:creationId xmlns:a16="http://schemas.microsoft.com/office/drawing/2014/main" id="{F9CF3D99-4BB8-4944-A82E-385209DF3D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811826" y="2881982"/>
            <a:ext cx="3975054" cy="296674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ts val="10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8" name="Tekst — symbol zastępczy 10">
            <a:extLst>
              <a:ext uri="{FF2B5EF4-FFF2-40B4-BE49-F238E27FC236}">
                <a16:creationId xmlns:a16="http://schemas.microsoft.com/office/drawing/2014/main" id="{083CED13-2FB7-4DA4-87BD-B5AEF0C631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1826" y="2502477"/>
            <a:ext cx="3975054" cy="42639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l">
              <a:buNone/>
              <a:defRPr sz="1600" b="1" cap="all" spc="1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podtytuł</a:t>
            </a:r>
          </a:p>
        </p:txBody>
      </p:sp>
      <p:sp>
        <p:nvSpPr>
          <p:cNvPr id="19" name="Tekst — symbol zastępczy 10">
            <a:extLst>
              <a:ext uri="{FF2B5EF4-FFF2-40B4-BE49-F238E27FC236}">
                <a16:creationId xmlns:a16="http://schemas.microsoft.com/office/drawing/2014/main" id="{D240762F-003B-4B0E-A561-6734EA9AC8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78746" y="2881982"/>
            <a:ext cx="3695653" cy="296674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ts val="10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0" name="Tekst — symbol zastępczy 10">
            <a:extLst>
              <a:ext uri="{FF2B5EF4-FFF2-40B4-BE49-F238E27FC236}">
                <a16:creationId xmlns:a16="http://schemas.microsoft.com/office/drawing/2014/main" id="{387E9583-831E-4863-9A96-3E583A98F2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78746" y="2502477"/>
            <a:ext cx="3695653" cy="42639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l">
              <a:buNone/>
              <a:defRPr sz="1600" b="1" cap="all" spc="1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podtytuł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96F4071-8FD4-4FF1-BA06-DD4D780FE4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6032" y="1649421"/>
            <a:ext cx="5184648" cy="466344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6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02638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w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b="0" spc="200" baseline="0"/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8297F6F-7B60-47A3-A3EF-6B0F66D26FEA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  <p:cxnSp>
        <p:nvCxnSpPr>
          <p:cNvPr id="8" name="Łącznik prosty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za konkurencja, wersj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A954AA95-575B-4060-9443-53B3476644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22" name="Prostokąt 21">
            <a:extLst>
              <a:ext uri="{FF2B5EF4-FFF2-40B4-BE49-F238E27FC236}">
                <a16:creationId xmlns:a16="http://schemas.microsoft.com/office/drawing/2014/main" id="{38BF2BB6-8F62-424E-B01D-F90A0DB7B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5822AF5C-69BC-4A87-8E5C-E473F6A7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246AD827-24BF-4C7D-9F16-1E26E09A6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CDBEEF33-0303-4BF6-8C9A-08DE4CB6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8" name="Tekst — symbol zastępczy 14">
            <a:extLst>
              <a:ext uri="{FF2B5EF4-FFF2-40B4-BE49-F238E27FC236}">
                <a16:creationId xmlns:a16="http://schemas.microsoft.com/office/drawing/2014/main" id="{CC14BDE6-5903-4EFC-B3C7-B7B219402D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7839" y="1538273"/>
            <a:ext cx="1706965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0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9" name="Tekst — symbol zastępczy 14">
            <a:extLst>
              <a:ext uri="{FF2B5EF4-FFF2-40B4-BE49-F238E27FC236}">
                <a16:creationId xmlns:a16="http://schemas.microsoft.com/office/drawing/2014/main" id="{E19954FA-533A-4FF9-88B2-102C833FBD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37839" y="5407116"/>
            <a:ext cx="1706965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0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0" name="Tekst — symbol zastępczy 14">
            <a:extLst>
              <a:ext uri="{FF2B5EF4-FFF2-40B4-BE49-F238E27FC236}">
                <a16:creationId xmlns:a16="http://schemas.microsoft.com/office/drawing/2014/main" id="{E29BB699-DB47-4A35-9B5B-63C7EFC228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41651" y="3467155"/>
            <a:ext cx="1380681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0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1" name="Tekst — symbol zastępczy 14">
            <a:extLst>
              <a:ext uri="{FF2B5EF4-FFF2-40B4-BE49-F238E27FC236}">
                <a16:creationId xmlns:a16="http://schemas.microsoft.com/office/drawing/2014/main" id="{4EFD147E-AEE9-40FA-96D5-7DBE760334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44687" y="2307743"/>
            <a:ext cx="1183179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200" b="1" cap="all" spc="200" baseline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2" name="Tekst — symbol zastępczy 14">
            <a:extLst>
              <a:ext uri="{FF2B5EF4-FFF2-40B4-BE49-F238E27FC236}">
                <a16:creationId xmlns:a16="http://schemas.microsoft.com/office/drawing/2014/main" id="{035518AB-0629-41B1-8670-DAE8C31C99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1179" y="4420460"/>
            <a:ext cx="1183179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200" b="1" cap="all" spc="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3" name="Tekst — symbol zastępczy 14">
            <a:extLst>
              <a:ext uri="{FF2B5EF4-FFF2-40B4-BE49-F238E27FC236}">
                <a16:creationId xmlns:a16="http://schemas.microsoft.com/office/drawing/2014/main" id="{D84B55A2-EE63-46F3-80EA-C4F512388C1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43702" y="4552190"/>
            <a:ext cx="1183179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200" b="1" cap="all" spc="20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4" name="Tekst — symbol zastępczy 14">
            <a:extLst>
              <a:ext uri="{FF2B5EF4-FFF2-40B4-BE49-F238E27FC236}">
                <a16:creationId xmlns:a16="http://schemas.microsoft.com/office/drawing/2014/main" id="{EDED8D5C-7B18-4E79-B6B4-E59FAC3A83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00052" y="4120885"/>
            <a:ext cx="1183179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200" b="1" cap="all" spc="2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E8B6D903-1EAA-44AD-A3D8-6256873B7A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45032" y="3467155"/>
            <a:ext cx="1209143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0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id="{8914974F-EEEB-4FDB-B605-14B6199844BA}"/>
              </a:ext>
            </a:extLst>
          </p:cNvPr>
          <p:cNvCxnSpPr>
            <a:cxnSpLocks/>
          </p:cNvCxnSpPr>
          <p:nvPr userDrawn="1"/>
        </p:nvCxnSpPr>
        <p:spPr>
          <a:xfrm>
            <a:off x="3758002" y="3713168"/>
            <a:ext cx="4683649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>
            <a:extLst>
              <a:ext uri="{FF2B5EF4-FFF2-40B4-BE49-F238E27FC236}">
                <a16:creationId xmlns:a16="http://schemas.microsoft.com/office/drawing/2014/main" id="{4FCFFB4C-5408-479D-88E2-42F8897706C7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1322" y="2030298"/>
            <a:ext cx="4678" cy="337681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9D316786-C25C-4139-9C9E-B55FEA3C4AC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54219" y="2067508"/>
            <a:ext cx="1706965" cy="104857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20" name="Tekst — symbol zastępczy 14">
            <a:extLst>
              <a:ext uri="{FF2B5EF4-FFF2-40B4-BE49-F238E27FC236}">
                <a16:creationId xmlns:a16="http://schemas.microsoft.com/office/drawing/2014/main" id="{DC43FD24-D855-40FC-85C4-87ED3F64AA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60695" y="4820889"/>
            <a:ext cx="1183179" cy="49202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200" b="1" cap="all" spc="2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C07A013-A59B-4367-9832-ED55A6D2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4508" y="715939"/>
            <a:ext cx="4864608" cy="365760"/>
          </a:xfrm>
        </p:spPr>
        <p:txBody>
          <a:bodyPr rtlCol="0"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0442620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a rozwoj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8D1F00DA-5D59-4EDE-BA9C-D312B3FBBA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94C3578F-2A0F-4E30-AF4A-8F796929E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01F6CA51-E5DC-4FC3-92F6-D5EC783C0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1A10E530-F1C5-4166-A95F-3F8D022C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1" name="Tekst — symbol zastępczy 14">
            <a:extLst>
              <a:ext uri="{FF2B5EF4-FFF2-40B4-BE49-F238E27FC236}">
                <a16:creationId xmlns:a16="http://schemas.microsoft.com/office/drawing/2014/main" id="{191453D1-9488-4F30-8223-1CB500BDC2F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52699" y="1592681"/>
            <a:ext cx="7306060" cy="39342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800" cap="none" spc="200" baseline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lvl="0" rtl="0"/>
            <a:r>
              <a:rPr lang="pl-PL" noProof="0"/>
              <a:t>Dodaj podtytuł</a:t>
            </a:r>
          </a:p>
        </p:txBody>
      </p:sp>
      <p:sp>
        <p:nvSpPr>
          <p:cNvPr id="12" name="Tekst — symbol zastępczy 14">
            <a:extLst>
              <a:ext uri="{FF2B5EF4-FFF2-40B4-BE49-F238E27FC236}">
                <a16:creationId xmlns:a16="http://schemas.microsoft.com/office/drawing/2014/main" id="{4882AD8A-D4BD-4E12-8458-AC021F93B15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73698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3" name="Tekst — symbol zastępczy 14">
            <a:extLst>
              <a:ext uri="{FF2B5EF4-FFF2-40B4-BE49-F238E27FC236}">
                <a16:creationId xmlns:a16="http://schemas.microsoft.com/office/drawing/2014/main" id="{3DF3AAFC-DA9A-4A72-BBF9-5A097BC5950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2976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4" name="Tekst — symbol zastępczy 14">
            <a:extLst>
              <a:ext uri="{FF2B5EF4-FFF2-40B4-BE49-F238E27FC236}">
                <a16:creationId xmlns:a16="http://schemas.microsoft.com/office/drawing/2014/main" id="{2FF48EEE-6AEC-4E37-AD5C-EEB74BA0CED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46652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rtlCol="0" anchor="ctr"/>
          <a:lstStyle>
            <a:lvl1pPr marL="0" indent="0" algn="ctr">
              <a:lnSpc>
                <a:spcPct val="100000"/>
              </a:lnSpc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nazwę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32066EA2-51F1-4F13-8E1B-89600E8790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1695" y="4042386"/>
            <a:ext cx="2743200" cy="114894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F14EBD1B-595C-4A54-92C8-3C5427E15C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20973" y="4042387"/>
            <a:ext cx="2743200" cy="114894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B64F77B9-03A9-4E3E-B656-D3C0FBE25AB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64649" y="4042386"/>
            <a:ext cx="2743200" cy="114894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FFECFB3-5650-476F-BB54-8A2A45F8A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rtlCol="0"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648578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ynamika rozwoj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B3D91600-3E99-42F4-85C2-60F442CD5E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2" name="Zawartość — symbol zastępczy 8">
            <a:extLst>
              <a:ext uri="{FF2B5EF4-FFF2-40B4-BE49-F238E27FC236}">
                <a16:creationId xmlns:a16="http://schemas.microsoft.com/office/drawing/2014/main" id="{30B4BBA3-2E4B-4AF2-8A2B-92DD019631E8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6266428" y="2782888"/>
            <a:ext cx="4992567" cy="3436937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8" name="Tekst — symbol zastępczy 14">
            <a:extLst>
              <a:ext uri="{FF2B5EF4-FFF2-40B4-BE49-F238E27FC236}">
                <a16:creationId xmlns:a16="http://schemas.microsoft.com/office/drawing/2014/main" id="{44460CAC-F6F8-43F8-93F5-188B790DEE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52699" y="1592681"/>
            <a:ext cx="7306060" cy="39342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800" cap="none" spc="200" baseline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lvl="0" rtl="0"/>
            <a:r>
              <a:rPr lang="pl-PL" noProof="0"/>
              <a:t>Dodaj podtytuł</a:t>
            </a:r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6968D310-58F4-4A10-A286-9B42AECF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6C868E10-EEA7-4017-B7CA-17B5EB23C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C2B014CA-8BED-467C-AC80-6DC5B3DD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78" name="Tekst — symbol zastępczy 14">
            <a:extLst>
              <a:ext uri="{FF2B5EF4-FFF2-40B4-BE49-F238E27FC236}">
                <a16:creationId xmlns:a16="http://schemas.microsoft.com/office/drawing/2014/main" id="{2C4E099A-EEE4-40B4-B9B5-32A5A981F95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5410" y="2333977"/>
            <a:ext cx="5007023" cy="448769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79" name="Tekst — symbol zastępczy 14">
            <a:extLst>
              <a:ext uri="{FF2B5EF4-FFF2-40B4-BE49-F238E27FC236}">
                <a16:creationId xmlns:a16="http://schemas.microsoft.com/office/drawing/2014/main" id="{51338F1A-6EF2-4AA5-9EE8-628C9D57C27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79569" y="2339781"/>
            <a:ext cx="4993148" cy="448769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 sz="1600" b="1" cap="all" spc="20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19" name="Tytuł 1">
            <a:extLst>
              <a:ext uri="{FF2B5EF4-FFF2-40B4-BE49-F238E27FC236}">
                <a16:creationId xmlns:a16="http://schemas.microsoft.com/office/drawing/2014/main" id="{DF744EAD-73E9-49F3-9CA4-9A344EB625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rtlCol="0"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9" name="Zawartość — symbol zastępczy 8">
            <a:extLst>
              <a:ext uri="{FF2B5EF4-FFF2-40B4-BE49-F238E27FC236}">
                <a16:creationId xmlns:a16="http://schemas.microsoft.com/office/drawing/2014/main" id="{ACB4710E-545B-4940-B69A-359188335AD3}"/>
              </a:ext>
            </a:extLst>
          </p:cNvPr>
          <p:cNvSpPr>
            <a:spLocks noGrp="1"/>
          </p:cNvSpPr>
          <p:nvPr>
            <p:ph sz="quarter" idx="38" hasCustomPrompt="1"/>
          </p:nvPr>
        </p:nvSpPr>
        <p:spPr>
          <a:xfrm>
            <a:off x="919283" y="2782888"/>
            <a:ext cx="4992567" cy="3436937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7459381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 działań na dwa l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79533791-52F7-40F6-B230-7BF6C505C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DE68A0C5-BEED-4BC5-ACD5-3F28EDE19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B35EA781-4C22-4390-A03C-CA5DCCB7A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6FE694A4-07AC-48C4-A560-162C1F4EC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2A6B27A0-0449-46AE-A770-EBB281A1A9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1E70DE9B-2CDE-44B6-9307-FC12D873CA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8" name="Tekst — symbol zastępczy 14">
            <a:extLst>
              <a:ext uri="{FF2B5EF4-FFF2-40B4-BE49-F238E27FC236}">
                <a16:creationId xmlns:a16="http://schemas.microsoft.com/office/drawing/2014/main" id="{123B5183-98F9-43BF-BE37-2AE0A049EA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49DAB7F1-F6E7-4F92-B252-D9B81196A3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0" name="Tekst — symbol zastępczy 14">
            <a:extLst>
              <a:ext uri="{FF2B5EF4-FFF2-40B4-BE49-F238E27FC236}">
                <a16:creationId xmlns:a16="http://schemas.microsoft.com/office/drawing/2014/main" id="{4037F0E4-C57B-4033-B973-C69A03D970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1" name="Tekst — symbol zastępczy 14">
            <a:extLst>
              <a:ext uri="{FF2B5EF4-FFF2-40B4-BE49-F238E27FC236}">
                <a16:creationId xmlns:a16="http://schemas.microsoft.com/office/drawing/2014/main" id="{85DAD742-736F-42D3-99FC-6046CF57A7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2" name="Tekst — symbol zastępczy 14">
            <a:extLst>
              <a:ext uri="{FF2B5EF4-FFF2-40B4-BE49-F238E27FC236}">
                <a16:creationId xmlns:a16="http://schemas.microsoft.com/office/drawing/2014/main" id="{53EC6732-F61D-431C-88C9-BAA5039B6B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3" name="Tekst — symbol zastępczy 14">
            <a:extLst>
              <a:ext uri="{FF2B5EF4-FFF2-40B4-BE49-F238E27FC236}">
                <a16:creationId xmlns:a16="http://schemas.microsoft.com/office/drawing/2014/main" id="{B8218F9A-C149-4D30-8437-B9D8C0DAF1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4" name="Tekst — symbol zastępczy 14">
            <a:extLst>
              <a:ext uri="{FF2B5EF4-FFF2-40B4-BE49-F238E27FC236}">
                <a16:creationId xmlns:a16="http://schemas.microsoft.com/office/drawing/2014/main" id="{BCA166BB-F293-4289-B0EB-57580EC9608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5" name="Tekst — symbol zastępczy 14">
            <a:extLst>
              <a:ext uri="{FF2B5EF4-FFF2-40B4-BE49-F238E27FC236}">
                <a16:creationId xmlns:a16="http://schemas.microsoft.com/office/drawing/2014/main" id="{77397369-CCB5-450E-8FD1-46B3B54F6B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6" name="Tekst — symbol zastępczy 14">
            <a:extLst>
              <a:ext uri="{FF2B5EF4-FFF2-40B4-BE49-F238E27FC236}">
                <a16:creationId xmlns:a16="http://schemas.microsoft.com/office/drawing/2014/main" id="{78252082-BCF2-4955-B695-35F48EF76FD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7" name="Tekst — symbol zastępczy 14">
            <a:extLst>
              <a:ext uri="{FF2B5EF4-FFF2-40B4-BE49-F238E27FC236}">
                <a16:creationId xmlns:a16="http://schemas.microsoft.com/office/drawing/2014/main" id="{AF998D11-3FAA-4712-8C34-404C1BDCEC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8" name="Tekst — symbol zastępczy 14">
            <a:extLst>
              <a:ext uri="{FF2B5EF4-FFF2-40B4-BE49-F238E27FC236}">
                <a16:creationId xmlns:a16="http://schemas.microsoft.com/office/drawing/2014/main" id="{2AA33C54-3898-452E-979F-F1B5853E73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9" name="Tekst — symbol zastępczy 14">
            <a:extLst>
              <a:ext uri="{FF2B5EF4-FFF2-40B4-BE49-F238E27FC236}">
                <a16:creationId xmlns:a16="http://schemas.microsoft.com/office/drawing/2014/main" id="{0569AA0A-65D1-4456-9A14-327E6CE6DF6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0" name="Tekst — symbol zastępczy 14">
            <a:extLst>
              <a:ext uri="{FF2B5EF4-FFF2-40B4-BE49-F238E27FC236}">
                <a16:creationId xmlns:a16="http://schemas.microsoft.com/office/drawing/2014/main" id="{028EB91C-9303-4EB3-886A-E5DA884A80F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1" name="Tekst — symbol zastępczy 14">
            <a:extLst>
              <a:ext uri="{FF2B5EF4-FFF2-40B4-BE49-F238E27FC236}">
                <a16:creationId xmlns:a16="http://schemas.microsoft.com/office/drawing/2014/main" id="{4A47908B-3F69-4786-9C40-C12392133F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2" name="Tekst — symbol zastępczy 14">
            <a:extLst>
              <a:ext uri="{FF2B5EF4-FFF2-40B4-BE49-F238E27FC236}">
                <a16:creationId xmlns:a16="http://schemas.microsoft.com/office/drawing/2014/main" id="{378EEBEC-FDBD-4D14-ADCA-4C72B269E99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3" name="Tekst — symbol zastępczy 14">
            <a:extLst>
              <a:ext uri="{FF2B5EF4-FFF2-40B4-BE49-F238E27FC236}">
                <a16:creationId xmlns:a16="http://schemas.microsoft.com/office/drawing/2014/main" id="{044989A5-8040-43C0-BE05-6A79C3BE637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4" name="Tekst — symbol zastępczy 14">
            <a:extLst>
              <a:ext uri="{FF2B5EF4-FFF2-40B4-BE49-F238E27FC236}">
                <a16:creationId xmlns:a16="http://schemas.microsoft.com/office/drawing/2014/main" id="{52581A3A-F479-4780-81BE-CCBCF39814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5" name="Tekst — symbol zastępczy 14">
            <a:extLst>
              <a:ext uri="{FF2B5EF4-FFF2-40B4-BE49-F238E27FC236}">
                <a16:creationId xmlns:a16="http://schemas.microsoft.com/office/drawing/2014/main" id="{3D361DBA-153A-4846-BDA4-CC63FF94744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6" name="Tekst — symbol zastępczy 14">
            <a:extLst>
              <a:ext uri="{FF2B5EF4-FFF2-40B4-BE49-F238E27FC236}">
                <a16:creationId xmlns:a16="http://schemas.microsoft.com/office/drawing/2014/main" id="{78FB324E-EE00-4CC5-9F81-5EF71F30503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7" name="Tekst — symbol zastępczy 14">
            <a:extLst>
              <a:ext uri="{FF2B5EF4-FFF2-40B4-BE49-F238E27FC236}">
                <a16:creationId xmlns:a16="http://schemas.microsoft.com/office/drawing/2014/main" id="{78AA454F-F92D-4844-92A6-A3FEDD88B30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8" name="Tekst — symbol zastępczy 14">
            <a:extLst>
              <a:ext uri="{FF2B5EF4-FFF2-40B4-BE49-F238E27FC236}">
                <a16:creationId xmlns:a16="http://schemas.microsoft.com/office/drawing/2014/main" id="{651BCA7B-5BF4-4A0F-95C1-2014315E80B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9" name="Tekst — symbol zastępczy 14">
            <a:extLst>
              <a:ext uri="{FF2B5EF4-FFF2-40B4-BE49-F238E27FC236}">
                <a16:creationId xmlns:a16="http://schemas.microsoft.com/office/drawing/2014/main" id="{7E3F41F1-0E06-45ED-894F-7F38510C272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2" name="Tekst — symbol zastępczy 14">
            <a:extLst>
              <a:ext uri="{FF2B5EF4-FFF2-40B4-BE49-F238E27FC236}">
                <a16:creationId xmlns:a16="http://schemas.microsoft.com/office/drawing/2014/main" id="{C02572F8-1812-49D5-B24A-088659DE9FC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53772" y="2763180"/>
            <a:ext cx="1021001" cy="501726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rok</a:t>
            </a:r>
          </a:p>
        </p:txBody>
      </p:sp>
      <p:sp>
        <p:nvSpPr>
          <p:cNvPr id="53" name="Tekst — symbol zastępczy 14">
            <a:extLst>
              <a:ext uri="{FF2B5EF4-FFF2-40B4-BE49-F238E27FC236}">
                <a16:creationId xmlns:a16="http://schemas.microsoft.com/office/drawing/2014/main" id="{453EA1A1-A67D-4132-9EA0-584E8FA796C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3772" y="4449967"/>
            <a:ext cx="1021001" cy="501726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rok</a:t>
            </a:r>
          </a:p>
        </p:txBody>
      </p:sp>
      <p:sp>
        <p:nvSpPr>
          <p:cNvPr id="54" name="Tekst — symbol zastępczy 14">
            <a:extLst>
              <a:ext uri="{FF2B5EF4-FFF2-40B4-BE49-F238E27FC236}">
                <a16:creationId xmlns:a16="http://schemas.microsoft.com/office/drawing/2014/main" id="{658BFCC4-C261-4874-8195-FDA3C5001E0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071320"/>
            <a:ext cx="1440088" cy="59882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5" name="Tekst — symbol zastępczy 14">
            <a:extLst>
              <a:ext uri="{FF2B5EF4-FFF2-40B4-BE49-F238E27FC236}">
                <a16:creationId xmlns:a16="http://schemas.microsoft.com/office/drawing/2014/main" id="{158708C7-ABA0-43E5-BB89-A1B7B2C4523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071320"/>
            <a:ext cx="1440088" cy="59882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6" name="Tekst — symbol zastępczy 14">
            <a:extLst>
              <a:ext uri="{FF2B5EF4-FFF2-40B4-BE49-F238E27FC236}">
                <a16:creationId xmlns:a16="http://schemas.microsoft.com/office/drawing/2014/main" id="{2AE59213-95B1-4597-AD8C-D55D96D561E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071320"/>
            <a:ext cx="1440088" cy="59882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7" name="Tekst — symbol zastępczy 14">
            <a:extLst>
              <a:ext uri="{FF2B5EF4-FFF2-40B4-BE49-F238E27FC236}">
                <a16:creationId xmlns:a16="http://schemas.microsoft.com/office/drawing/2014/main" id="{2B9A460E-592F-41EA-9F9C-8953AFAC223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3862599"/>
            <a:ext cx="1440088" cy="549318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8" name="Tekst — symbol zastępczy 14">
            <a:extLst>
              <a:ext uri="{FF2B5EF4-FFF2-40B4-BE49-F238E27FC236}">
                <a16:creationId xmlns:a16="http://schemas.microsoft.com/office/drawing/2014/main" id="{3065B3A8-F99B-47E6-B517-D93AC0FC450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3862599"/>
            <a:ext cx="1440088" cy="549318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none" spc="10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59" name="Tekst — symbol zastępczy 14">
            <a:extLst>
              <a:ext uri="{FF2B5EF4-FFF2-40B4-BE49-F238E27FC236}">
                <a16:creationId xmlns:a16="http://schemas.microsoft.com/office/drawing/2014/main" id="{B2187073-BC0A-4137-A204-D35C44CD7F8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3862599"/>
            <a:ext cx="1440088" cy="549318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40" name="Tytuł 1">
            <a:extLst>
              <a:ext uri="{FF2B5EF4-FFF2-40B4-BE49-F238E27FC236}">
                <a16:creationId xmlns:a16="http://schemas.microsoft.com/office/drawing/2014/main" id="{35F35AF6-FBA2-4CA2-8A1F-2C977E6C97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rtlCol="0"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4726979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75C89BE0-E34D-48FA-8ED2-CA69BFBC4F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3" name="Obraz — symbol zastępczy 7">
            <a:extLst>
              <a:ext uri="{FF2B5EF4-FFF2-40B4-BE49-F238E27FC236}">
                <a16:creationId xmlns:a16="http://schemas.microsoft.com/office/drawing/2014/main" id="{AB20A778-FBFD-4ED2-8E9B-6645F59A4D1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79732" y="0"/>
            <a:ext cx="5012268" cy="6867376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" name="Obraz — symbol zastępczy 7">
            <a:extLst>
              <a:ext uri="{FF2B5EF4-FFF2-40B4-BE49-F238E27FC236}">
                <a16:creationId xmlns:a16="http://schemas.microsoft.com/office/drawing/2014/main" id="{3B12CF59-4802-4969-8645-8E2014DF0AB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79732" y="0"/>
            <a:ext cx="5012267" cy="6867376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523CB959-A5D6-4887-9B77-916F0EA10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E8C0AFFF-66EA-44D7-828D-244A190B1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4D589006-A738-42A2-B328-34F70A77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473E75D8-7274-49D2-8CF2-0E990C29C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3750" y="715939"/>
            <a:ext cx="4864608" cy="365760"/>
          </a:xfrm>
        </p:spPr>
        <p:txBody>
          <a:bodyPr rtlCol="0"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  <p:sp>
        <p:nvSpPr>
          <p:cNvPr id="6" name="Zawartość — symbol zastępczy 5">
            <a:extLst>
              <a:ext uri="{FF2B5EF4-FFF2-40B4-BE49-F238E27FC236}">
                <a16:creationId xmlns:a16="http://schemas.microsoft.com/office/drawing/2014/main" id="{28591683-9C5C-45D2-A241-FC48B66B50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93750" y="1238250"/>
            <a:ext cx="5422392" cy="459028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2238474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znaj zespó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339293AB-35CB-4344-A710-9C0BF396AE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AE5B5434-FC37-4DD2-AA81-6499AA6FB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E8DC474A-5DF9-4EA3-A273-CA3941061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DF6B1742-3B51-4EFC-8A04-CD872DE4E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425C06A4-0C2D-4746-83C3-410A9B469E89}"/>
              </a:ext>
            </a:extLst>
          </p:cNvPr>
          <p:cNvSpPr/>
          <p:nvPr userDrawn="1"/>
        </p:nvSpPr>
        <p:spPr>
          <a:xfrm>
            <a:off x="739302" y="739302"/>
            <a:ext cx="10713396" cy="5379396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13" name="Obraz — symbol zastępczy 9">
            <a:extLst>
              <a:ext uri="{FF2B5EF4-FFF2-40B4-BE49-F238E27FC236}">
                <a16:creationId xmlns:a16="http://schemas.microsoft.com/office/drawing/2014/main" id="{890CF5DC-D21B-4DF3-8248-1F809124AD9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803737" y="2804053"/>
            <a:ext cx="1487419" cy="149841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14" name="Tekst — symbol zastępczy 10">
            <a:extLst>
              <a:ext uri="{FF2B5EF4-FFF2-40B4-BE49-F238E27FC236}">
                <a16:creationId xmlns:a16="http://schemas.microsoft.com/office/drawing/2014/main" id="{BEE26967-C0C7-4310-90FC-F1914D2403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88239" y="4570546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15" name="Tekst — symbol zastępczy 10">
            <a:extLst>
              <a:ext uri="{FF2B5EF4-FFF2-40B4-BE49-F238E27FC236}">
                <a16:creationId xmlns:a16="http://schemas.microsoft.com/office/drawing/2014/main" id="{3CA187B6-5AE8-4D11-8E79-63677F474D2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8239" y="4886780"/>
            <a:ext cx="2118414" cy="53139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16" name="Obraz — symbol zastępczy 9">
            <a:extLst>
              <a:ext uri="{FF2B5EF4-FFF2-40B4-BE49-F238E27FC236}">
                <a16:creationId xmlns:a16="http://schemas.microsoft.com/office/drawing/2014/main" id="{A72BAC04-D935-470E-B6B5-E9CCE70D11F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75961" y="2804053"/>
            <a:ext cx="1487419" cy="149841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17" name="Obraz — symbol zastępczy 9">
            <a:extLst>
              <a:ext uri="{FF2B5EF4-FFF2-40B4-BE49-F238E27FC236}">
                <a16:creationId xmlns:a16="http://schemas.microsoft.com/office/drawing/2014/main" id="{456256DC-B113-4559-8D0B-3F8B4A7CAB2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548185" y="2804053"/>
            <a:ext cx="1487419" cy="149841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18" name="Obraz — symbol zastępczy 9">
            <a:extLst>
              <a:ext uri="{FF2B5EF4-FFF2-40B4-BE49-F238E27FC236}">
                <a16:creationId xmlns:a16="http://schemas.microsoft.com/office/drawing/2014/main" id="{E60A063A-DD07-4E82-9217-A8AD06D7C94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920409" y="2804053"/>
            <a:ext cx="1487419" cy="149841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19" name="Tekst — symbol zastępczy 10">
            <a:extLst>
              <a:ext uri="{FF2B5EF4-FFF2-40B4-BE49-F238E27FC236}">
                <a16:creationId xmlns:a16="http://schemas.microsoft.com/office/drawing/2014/main" id="{4194B9ED-C9B7-4850-B875-B179F9A6ADC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60463" y="4570546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20" name="Tekst — symbol zastępczy 10">
            <a:extLst>
              <a:ext uri="{FF2B5EF4-FFF2-40B4-BE49-F238E27FC236}">
                <a16:creationId xmlns:a16="http://schemas.microsoft.com/office/drawing/2014/main" id="{DBB00C57-7DE2-436D-8748-527515EE4A6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60463" y="4886780"/>
            <a:ext cx="2118414" cy="53139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21" name="Tekst — symbol zastępczy 10">
            <a:extLst>
              <a:ext uri="{FF2B5EF4-FFF2-40B4-BE49-F238E27FC236}">
                <a16:creationId xmlns:a16="http://schemas.microsoft.com/office/drawing/2014/main" id="{D6503F18-AEB2-4183-8F37-6BE4BBD66E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32687" y="4570546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22" name="Tekst — symbol zastępczy 10">
            <a:extLst>
              <a:ext uri="{FF2B5EF4-FFF2-40B4-BE49-F238E27FC236}">
                <a16:creationId xmlns:a16="http://schemas.microsoft.com/office/drawing/2014/main" id="{D01AC31E-901A-4C34-A8AE-71C303E07F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32687" y="4886780"/>
            <a:ext cx="2118414" cy="53139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23" name="Tekst — symbol zastępczy 10">
            <a:extLst>
              <a:ext uri="{FF2B5EF4-FFF2-40B4-BE49-F238E27FC236}">
                <a16:creationId xmlns:a16="http://schemas.microsoft.com/office/drawing/2014/main" id="{F113CB6D-E397-418B-8738-D96E553ADD2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04911" y="4570546"/>
            <a:ext cx="2118415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24" name="Tekst — symbol zastępczy 10">
            <a:extLst>
              <a:ext uri="{FF2B5EF4-FFF2-40B4-BE49-F238E27FC236}">
                <a16:creationId xmlns:a16="http://schemas.microsoft.com/office/drawing/2014/main" id="{63EA5C1A-BB92-4C5E-BB99-A85B0B0FC4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04911" y="4886780"/>
            <a:ext cx="2118415" cy="53139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26" name="Prostokąt 25">
            <a:extLst>
              <a:ext uri="{FF2B5EF4-FFF2-40B4-BE49-F238E27FC236}">
                <a16:creationId xmlns:a16="http://schemas.microsoft.com/office/drawing/2014/main" id="{90E93D6C-0CD6-42A7-A2D2-C8582F7B353C}"/>
              </a:ext>
            </a:extLst>
          </p:cNvPr>
          <p:cNvSpPr/>
          <p:nvPr userDrawn="1"/>
        </p:nvSpPr>
        <p:spPr>
          <a:xfrm>
            <a:off x="1686323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B7D0FDBA-5294-4730-92D6-440AA8DE35AE}"/>
              </a:ext>
            </a:extLst>
          </p:cNvPr>
          <p:cNvSpPr/>
          <p:nvPr userDrawn="1"/>
        </p:nvSpPr>
        <p:spPr>
          <a:xfrm>
            <a:off x="4058547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30" name="Prostokąt 29">
            <a:extLst>
              <a:ext uri="{FF2B5EF4-FFF2-40B4-BE49-F238E27FC236}">
                <a16:creationId xmlns:a16="http://schemas.microsoft.com/office/drawing/2014/main" id="{E8E75564-AD04-4406-979E-AC0A8BE2AEFD}"/>
              </a:ext>
            </a:extLst>
          </p:cNvPr>
          <p:cNvSpPr/>
          <p:nvPr userDrawn="1"/>
        </p:nvSpPr>
        <p:spPr>
          <a:xfrm>
            <a:off x="6430771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32" name="Prostokąt 31">
            <a:extLst>
              <a:ext uri="{FF2B5EF4-FFF2-40B4-BE49-F238E27FC236}">
                <a16:creationId xmlns:a16="http://schemas.microsoft.com/office/drawing/2014/main" id="{0E7899F8-DBAB-4DCC-857C-94A3CF0FE542}"/>
              </a:ext>
            </a:extLst>
          </p:cNvPr>
          <p:cNvSpPr/>
          <p:nvPr userDrawn="1"/>
        </p:nvSpPr>
        <p:spPr>
          <a:xfrm>
            <a:off x="8802995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8B41C8F6-B68C-4B34-A1EC-848B6301BE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2698" y="1566777"/>
            <a:ext cx="7286604" cy="634323"/>
          </a:xfrm>
        </p:spPr>
        <p:txBody>
          <a:bodyPr rtlCol="0" anchor="t">
            <a:normAutofit/>
          </a:bodyPr>
          <a:lstStyle>
            <a:lvl1pPr algn="ctr">
              <a:lnSpc>
                <a:spcPct val="125000"/>
              </a:lnSpc>
              <a:defRPr sz="2800"/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4578539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łny zespó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B6B7C369-B3B1-47DB-AFB5-4A2FA0A04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26EDB6E9-4285-4C1C-9752-2D43D6078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B52EDB06-237E-4E77-B217-FD0E19A4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A0BACDA0-CD42-4B14-A524-FF6FF7E28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C8C5DE79-8AB4-425F-A9CB-B17901806732}"/>
              </a:ext>
            </a:extLst>
          </p:cNvPr>
          <p:cNvSpPr/>
          <p:nvPr userDrawn="1"/>
        </p:nvSpPr>
        <p:spPr>
          <a:xfrm>
            <a:off x="739302" y="739302"/>
            <a:ext cx="10713396" cy="5379396"/>
          </a:xfrm>
          <a:prstGeom prst="rect">
            <a:avLst/>
          </a:prstGeom>
          <a:solidFill>
            <a:schemeClr val="bg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31" name="Tekst — symbol zastępczy 10">
            <a:extLst>
              <a:ext uri="{FF2B5EF4-FFF2-40B4-BE49-F238E27FC236}">
                <a16:creationId xmlns:a16="http://schemas.microsoft.com/office/drawing/2014/main" id="{A8FDD580-B69C-4AF1-9C0C-1CF94ECEB2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18477" y="5098599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32" name="Tekst — symbol zastępczy 10">
            <a:extLst>
              <a:ext uri="{FF2B5EF4-FFF2-40B4-BE49-F238E27FC236}">
                <a16:creationId xmlns:a16="http://schemas.microsoft.com/office/drawing/2014/main" id="{7A72E08F-5B05-415B-A503-4CED86D11F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18477" y="5414833"/>
            <a:ext cx="2118414" cy="33211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36" name="Tekst — symbol zastępczy 10">
            <a:extLst>
              <a:ext uri="{FF2B5EF4-FFF2-40B4-BE49-F238E27FC236}">
                <a16:creationId xmlns:a16="http://schemas.microsoft.com/office/drawing/2014/main" id="{02D7BE41-1227-4D94-AC6E-F4D00749174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39016" y="5098599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37" name="Tekst — symbol zastępczy 10">
            <a:extLst>
              <a:ext uri="{FF2B5EF4-FFF2-40B4-BE49-F238E27FC236}">
                <a16:creationId xmlns:a16="http://schemas.microsoft.com/office/drawing/2014/main" id="{C7E8138A-A795-4EF2-B1FF-1A36693A359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39016" y="5414833"/>
            <a:ext cx="2118414" cy="33211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38" name="Tekst — symbol zastępczy 10">
            <a:extLst>
              <a:ext uri="{FF2B5EF4-FFF2-40B4-BE49-F238E27FC236}">
                <a16:creationId xmlns:a16="http://schemas.microsoft.com/office/drawing/2014/main" id="{77F66B66-F2E4-439A-A7DF-A9A64B0DF7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59555" y="5098599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39" name="Tekst — symbol zastępczy 10">
            <a:extLst>
              <a:ext uri="{FF2B5EF4-FFF2-40B4-BE49-F238E27FC236}">
                <a16:creationId xmlns:a16="http://schemas.microsoft.com/office/drawing/2014/main" id="{13CDFA66-0739-48E3-97B6-F63F13A0A83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59555" y="5414833"/>
            <a:ext cx="2118414" cy="33211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40" name="Tekst — symbol zastępczy 10">
            <a:extLst>
              <a:ext uri="{FF2B5EF4-FFF2-40B4-BE49-F238E27FC236}">
                <a16:creationId xmlns:a16="http://schemas.microsoft.com/office/drawing/2014/main" id="{B4EE4B66-F80E-45BB-B2FE-CC11E1FBAF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80094" y="5098599"/>
            <a:ext cx="2118415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41" name="Tekst — symbol zastępczy 10">
            <a:extLst>
              <a:ext uri="{FF2B5EF4-FFF2-40B4-BE49-F238E27FC236}">
                <a16:creationId xmlns:a16="http://schemas.microsoft.com/office/drawing/2014/main" id="{51F734C1-F867-4FB6-A239-D99ED9E4C54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0094" y="5414833"/>
            <a:ext cx="2118415" cy="332113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62" name="Obraz — symbol zastępczy 9">
            <a:extLst>
              <a:ext uri="{FF2B5EF4-FFF2-40B4-BE49-F238E27FC236}">
                <a16:creationId xmlns:a16="http://schemas.microsoft.com/office/drawing/2014/main" id="{11E88FD1-69BB-4254-81B8-7B383CE8D2D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002390" y="2327255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63" name="Tekst — symbol zastępczy 10">
            <a:extLst>
              <a:ext uri="{FF2B5EF4-FFF2-40B4-BE49-F238E27FC236}">
                <a16:creationId xmlns:a16="http://schemas.microsoft.com/office/drawing/2014/main" id="{E6EBB7F2-ABDB-41F2-8A6B-93196276ABF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418477" y="3263610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64" name="Tekst — symbol zastępczy 10">
            <a:extLst>
              <a:ext uri="{FF2B5EF4-FFF2-40B4-BE49-F238E27FC236}">
                <a16:creationId xmlns:a16="http://schemas.microsoft.com/office/drawing/2014/main" id="{4D66759F-DBAD-46B4-929C-18F2FB541B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418477" y="3579845"/>
            <a:ext cx="2118414" cy="390545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68" name="Tekst — symbol zastępczy 10">
            <a:extLst>
              <a:ext uri="{FF2B5EF4-FFF2-40B4-BE49-F238E27FC236}">
                <a16:creationId xmlns:a16="http://schemas.microsoft.com/office/drawing/2014/main" id="{07D90C20-BFF7-4D04-AD95-1861DF74509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839016" y="3263610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69" name="Tekst — symbol zastępczy 10">
            <a:extLst>
              <a:ext uri="{FF2B5EF4-FFF2-40B4-BE49-F238E27FC236}">
                <a16:creationId xmlns:a16="http://schemas.microsoft.com/office/drawing/2014/main" id="{EF54F366-5FD7-4707-A0E3-FAFA53156C2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839016" y="3579845"/>
            <a:ext cx="2118414" cy="390545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70" name="Tekst — symbol zastępczy 10">
            <a:extLst>
              <a:ext uri="{FF2B5EF4-FFF2-40B4-BE49-F238E27FC236}">
                <a16:creationId xmlns:a16="http://schemas.microsoft.com/office/drawing/2014/main" id="{A51158F4-509A-44E4-A601-2CD7AEDE738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59555" y="3263610"/>
            <a:ext cx="2118414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71" name="Tekst — symbol zastępczy 10">
            <a:extLst>
              <a:ext uri="{FF2B5EF4-FFF2-40B4-BE49-F238E27FC236}">
                <a16:creationId xmlns:a16="http://schemas.microsoft.com/office/drawing/2014/main" id="{DA9AC8DA-4C66-4D66-9075-59DC95E2AC3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59555" y="3579845"/>
            <a:ext cx="2118414" cy="390545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72" name="Tekst — symbol zastępczy 10">
            <a:extLst>
              <a:ext uri="{FF2B5EF4-FFF2-40B4-BE49-F238E27FC236}">
                <a16:creationId xmlns:a16="http://schemas.microsoft.com/office/drawing/2014/main" id="{F3A598D9-D412-4C15-A31C-3A4842B32E1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680094" y="3263610"/>
            <a:ext cx="2118415" cy="332113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buNone/>
              <a:defRPr sz="1400" b="1" cap="all" spc="10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nazwę</a:t>
            </a:r>
          </a:p>
        </p:txBody>
      </p:sp>
      <p:sp>
        <p:nvSpPr>
          <p:cNvPr id="73" name="Tekst — symbol zastępczy 10">
            <a:extLst>
              <a:ext uri="{FF2B5EF4-FFF2-40B4-BE49-F238E27FC236}">
                <a16:creationId xmlns:a16="http://schemas.microsoft.com/office/drawing/2014/main" id="{14A0A9AD-40F7-4203-917C-8BFBF4FCF2C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680094" y="3579845"/>
            <a:ext cx="2118415" cy="390545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74" name="Prostokąt 73">
            <a:extLst>
              <a:ext uri="{FF2B5EF4-FFF2-40B4-BE49-F238E27FC236}">
                <a16:creationId xmlns:a16="http://schemas.microsoft.com/office/drawing/2014/main" id="{129E220D-4268-4E0B-B292-D87F92DF6ED3}"/>
              </a:ext>
            </a:extLst>
          </p:cNvPr>
          <p:cNvSpPr/>
          <p:nvPr userDrawn="1"/>
        </p:nvSpPr>
        <p:spPr>
          <a:xfrm>
            <a:off x="1947081" y="2272648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78" name="Obraz — symbol zastępczy 9">
            <a:extLst>
              <a:ext uri="{FF2B5EF4-FFF2-40B4-BE49-F238E27FC236}">
                <a16:creationId xmlns:a16="http://schemas.microsoft.com/office/drawing/2014/main" id="{2DB6BDC2-D18B-4AF7-9B33-2FB86D67A64A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002390" y="4154796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79" name="Prostokąt 78">
            <a:extLst>
              <a:ext uri="{FF2B5EF4-FFF2-40B4-BE49-F238E27FC236}">
                <a16:creationId xmlns:a16="http://schemas.microsoft.com/office/drawing/2014/main" id="{CB9D855A-B11D-44DC-BBE1-7BA68BD18E68}"/>
              </a:ext>
            </a:extLst>
          </p:cNvPr>
          <p:cNvSpPr/>
          <p:nvPr userDrawn="1"/>
        </p:nvSpPr>
        <p:spPr>
          <a:xfrm>
            <a:off x="1947081" y="4100189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80" name="Obraz — symbol zastępczy 9">
            <a:extLst>
              <a:ext uri="{FF2B5EF4-FFF2-40B4-BE49-F238E27FC236}">
                <a16:creationId xmlns:a16="http://schemas.microsoft.com/office/drawing/2014/main" id="{D12B69C6-4468-4017-A141-0864B9065E88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422929" y="2319234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1" name="Prostokąt 80">
            <a:extLst>
              <a:ext uri="{FF2B5EF4-FFF2-40B4-BE49-F238E27FC236}">
                <a16:creationId xmlns:a16="http://schemas.microsoft.com/office/drawing/2014/main" id="{E874C203-B833-4D0D-9674-D25DFA3F9606}"/>
              </a:ext>
            </a:extLst>
          </p:cNvPr>
          <p:cNvSpPr/>
          <p:nvPr userDrawn="1"/>
        </p:nvSpPr>
        <p:spPr>
          <a:xfrm>
            <a:off x="4367620" y="2264627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82" name="Obraz — symbol zastępczy 9">
            <a:extLst>
              <a:ext uri="{FF2B5EF4-FFF2-40B4-BE49-F238E27FC236}">
                <a16:creationId xmlns:a16="http://schemas.microsoft.com/office/drawing/2014/main" id="{0B83E94D-7A2E-4F82-9F6F-414BB1EE1F9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422929" y="4146775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3" name="Prostokąt 82">
            <a:extLst>
              <a:ext uri="{FF2B5EF4-FFF2-40B4-BE49-F238E27FC236}">
                <a16:creationId xmlns:a16="http://schemas.microsoft.com/office/drawing/2014/main" id="{454DE692-CD53-4D36-9E21-EDBFA9779183}"/>
              </a:ext>
            </a:extLst>
          </p:cNvPr>
          <p:cNvSpPr/>
          <p:nvPr userDrawn="1"/>
        </p:nvSpPr>
        <p:spPr>
          <a:xfrm>
            <a:off x="4367620" y="4092168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84" name="Obraz — symbol zastępczy 9">
            <a:extLst>
              <a:ext uri="{FF2B5EF4-FFF2-40B4-BE49-F238E27FC236}">
                <a16:creationId xmlns:a16="http://schemas.microsoft.com/office/drawing/2014/main" id="{722A2533-C7FE-4FF8-88EA-CC5A72E587E0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843468" y="2323944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5" name="Prostokąt 84">
            <a:extLst>
              <a:ext uri="{FF2B5EF4-FFF2-40B4-BE49-F238E27FC236}">
                <a16:creationId xmlns:a16="http://schemas.microsoft.com/office/drawing/2014/main" id="{60564730-564F-4992-974D-020B105689EE}"/>
              </a:ext>
            </a:extLst>
          </p:cNvPr>
          <p:cNvSpPr/>
          <p:nvPr userDrawn="1"/>
        </p:nvSpPr>
        <p:spPr>
          <a:xfrm>
            <a:off x="6788159" y="2269337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86" name="Obraz — symbol zastępczy 9">
            <a:extLst>
              <a:ext uri="{FF2B5EF4-FFF2-40B4-BE49-F238E27FC236}">
                <a16:creationId xmlns:a16="http://schemas.microsoft.com/office/drawing/2014/main" id="{3FF1C129-85E6-40AA-8026-14C47F0F038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843468" y="4151485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7" name="Prostokąt 86">
            <a:extLst>
              <a:ext uri="{FF2B5EF4-FFF2-40B4-BE49-F238E27FC236}">
                <a16:creationId xmlns:a16="http://schemas.microsoft.com/office/drawing/2014/main" id="{3E7D63A3-3C58-4F80-B353-C26650B97F55}"/>
              </a:ext>
            </a:extLst>
          </p:cNvPr>
          <p:cNvSpPr/>
          <p:nvPr userDrawn="1"/>
        </p:nvSpPr>
        <p:spPr>
          <a:xfrm>
            <a:off x="6788159" y="4096878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88" name="Obraz — symbol zastępczy 9">
            <a:extLst>
              <a:ext uri="{FF2B5EF4-FFF2-40B4-BE49-F238E27FC236}">
                <a16:creationId xmlns:a16="http://schemas.microsoft.com/office/drawing/2014/main" id="{C78943C0-07AD-428D-A010-64CDDC81565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9264007" y="2315923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9" name="Prostokąt 88">
            <a:extLst>
              <a:ext uri="{FF2B5EF4-FFF2-40B4-BE49-F238E27FC236}">
                <a16:creationId xmlns:a16="http://schemas.microsoft.com/office/drawing/2014/main" id="{44D0D2B8-EB2F-407A-A7DF-29BF878D0C97}"/>
              </a:ext>
            </a:extLst>
          </p:cNvPr>
          <p:cNvSpPr/>
          <p:nvPr userDrawn="1"/>
        </p:nvSpPr>
        <p:spPr>
          <a:xfrm>
            <a:off x="9208698" y="2261316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90" name="Obraz — symbol zastępczy 9">
            <a:extLst>
              <a:ext uri="{FF2B5EF4-FFF2-40B4-BE49-F238E27FC236}">
                <a16:creationId xmlns:a16="http://schemas.microsoft.com/office/drawing/2014/main" id="{9F5D0399-2186-4D0F-B2B6-FB29536013E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264007" y="4143464"/>
            <a:ext cx="950588" cy="68506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91" name="Prostokąt 90">
            <a:extLst>
              <a:ext uri="{FF2B5EF4-FFF2-40B4-BE49-F238E27FC236}">
                <a16:creationId xmlns:a16="http://schemas.microsoft.com/office/drawing/2014/main" id="{A161A1AC-702C-4209-BE7C-E51F7434B5B5}"/>
              </a:ext>
            </a:extLst>
          </p:cNvPr>
          <p:cNvSpPr/>
          <p:nvPr userDrawn="1"/>
        </p:nvSpPr>
        <p:spPr>
          <a:xfrm>
            <a:off x="9208698" y="4088857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42" name="Tytuł 1">
            <a:extLst>
              <a:ext uri="{FF2B5EF4-FFF2-40B4-BE49-F238E27FC236}">
                <a16:creationId xmlns:a16="http://schemas.microsoft.com/office/drawing/2014/main" id="{8ADA00ED-298B-444A-A7F5-508EDBA56F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2698" y="1187753"/>
            <a:ext cx="7286604" cy="634323"/>
          </a:xfrm>
        </p:spPr>
        <p:txBody>
          <a:bodyPr rtlCol="0" anchor="t">
            <a:normAutofit/>
          </a:bodyPr>
          <a:lstStyle>
            <a:lvl1pPr algn="ctr">
              <a:lnSpc>
                <a:spcPct val="125000"/>
              </a:lnSpc>
              <a:defRPr sz="2800"/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5423090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s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DFBC2989-2CED-47FB-8D23-FF60F2561E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BA429704-4AB7-47AB-8C1F-4C2E4C99A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B0348280-3106-454C-9D69-9BD1267B1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09426433-6916-408B-BE80-EB35C6930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34" name="Prostokąt 33">
            <a:extLst>
              <a:ext uri="{FF2B5EF4-FFF2-40B4-BE49-F238E27FC236}">
                <a16:creationId xmlns:a16="http://schemas.microsoft.com/office/drawing/2014/main" id="{137D1BF6-CA32-48D3-B8AE-5D5C621A7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/>
          </a:p>
        </p:txBody>
      </p:sp>
      <p:sp>
        <p:nvSpPr>
          <p:cNvPr id="19" name="Tekst — symbol zastępczy 14">
            <a:extLst>
              <a:ext uri="{FF2B5EF4-FFF2-40B4-BE49-F238E27FC236}">
                <a16:creationId xmlns:a16="http://schemas.microsoft.com/office/drawing/2014/main" id="{F57E488F-AD89-4213-9093-5646DF323A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0511" y="4114240"/>
            <a:ext cx="2382386" cy="61370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all" spc="2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0" name="Tekst — symbol zastępczy 14">
            <a:extLst>
              <a:ext uri="{FF2B5EF4-FFF2-40B4-BE49-F238E27FC236}">
                <a16:creationId xmlns:a16="http://schemas.microsoft.com/office/drawing/2014/main" id="{E31C9DEB-43A3-4514-9EB8-2CE147497B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0511" y="4733168"/>
            <a:ext cx="2382386" cy="85793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1" name="Tekst — symbol zastępczy 14">
            <a:extLst>
              <a:ext uri="{FF2B5EF4-FFF2-40B4-BE49-F238E27FC236}">
                <a16:creationId xmlns:a16="http://schemas.microsoft.com/office/drawing/2014/main" id="{254EC399-E62D-401A-936C-2B26F8265F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84039" y="4114240"/>
            <a:ext cx="2382386" cy="61370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all" spc="200" baseline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2" name="Tekst — symbol zastępczy 14">
            <a:extLst>
              <a:ext uri="{FF2B5EF4-FFF2-40B4-BE49-F238E27FC236}">
                <a16:creationId xmlns:a16="http://schemas.microsoft.com/office/drawing/2014/main" id="{4F49DC18-7C09-4FFC-98BF-DC17FCE622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84039" y="4733168"/>
            <a:ext cx="2382386" cy="85793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3" name="Tekst — symbol zastępczy 14">
            <a:extLst>
              <a:ext uri="{FF2B5EF4-FFF2-40B4-BE49-F238E27FC236}">
                <a16:creationId xmlns:a16="http://schemas.microsoft.com/office/drawing/2014/main" id="{9D21F281-5009-4E28-B34E-218C36B33A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7567" y="4114240"/>
            <a:ext cx="2382386" cy="61370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all" spc="2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4" name="Tekst — symbol zastępczy 14">
            <a:extLst>
              <a:ext uri="{FF2B5EF4-FFF2-40B4-BE49-F238E27FC236}">
                <a16:creationId xmlns:a16="http://schemas.microsoft.com/office/drawing/2014/main" id="{75C2A3FB-F206-4ED3-A8BF-712D66D52D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67567" y="4733168"/>
            <a:ext cx="2382386" cy="85793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5" name="Tekst — symbol zastępczy 14">
            <a:extLst>
              <a:ext uri="{FF2B5EF4-FFF2-40B4-BE49-F238E27FC236}">
                <a16:creationId xmlns:a16="http://schemas.microsoft.com/office/drawing/2014/main" id="{433D1544-1248-444D-B0AC-C5B22E1D26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51094" y="4114240"/>
            <a:ext cx="2382386" cy="61370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all" spc="200" baseline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Kliknij, aby dodać tytuł</a:t>
            </a:r>
          </a:p>
        </p:txBody>
      </p:sp>
      <p:sp>
        <p:nvSpPr>
          <p:cNvPr id="26" name="Tekst — symbol zastępczy 14">
            <a:extLst>
              <a:ext uri="{FF2B5EF4-FFF2-40B4-BE49-F238E27FC236}">
                <a16:creationId xmlns:a16="http://schemas.microsoft.com/office/drawing/2014/main" id="{9F4FDF38-0969-49B5-BE15-AB7D41B68D2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51094" y="4733168"/>
            <a:ext cx="2382386" cy="85793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27" name="Tekst — symbol zastępczy 10">
            <a:extLst>
              <a:ext uri="{FF2B5EF4-FFF2-40B4-BE49-F238E27FC236}">
                <a16:creationId xmlns:a16="http://schemas.microsoft.com/office/drawing/2014/main" id="{A749E3E6-EB0F-4108-9196-2A2DDD63E22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85758" y="2399173"/>
            <a:ext cx="1611892" cy="1151632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  <a:defRPr sz="2800" b="1" cap="all" spc="1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28" name="Tekst — symbol zastępczy 10">
            <a:extLst>
              <a:ext uri="{FF2B5EF4-FFF2-40B4-BE49-F238E27FC236}">
                <a16:creationId xmlns:a16="http://schemas.microsoft.com/office/drawing/2014/main" id="{CA8E4A5D-4A2C-4FCA-9886-11A6692866A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52814" y="2399173"/>
            <a:ext cx="1611892" cy="1151632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buNone/>
              <a:defRPr sz="2800" b="1" cap="all" spc="10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29" name="Tekst — symbol zastępczy 10">
            <a:extLst>
              <a:ext uri="{FF2B5EF4-FFF2-40B4-BE49-F238E27FC236}">
                <a16:creationId xmlns:a16="http://schemas.microsoft.com/office/drawing/2014/main" id="{D12F1290-6B4C-49B8-BC26-3B433534C3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36341" y="2399173"/>
            <a:ext cx="1611892" cy="1151632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buNone/>
              <a:defRPr sz="2800" b="1" cap="all" spc="100" baseline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30" name="Tekst — symbol zastępczy 10">
            <a:extLst>
              <a:ext uri="{FF2B5EF4-FFF2-40B4-BE49-F238E27FC236}">
                <a16:creationId xmlns:a16="http://schemas.microsoft.com/office/drawing/2014/main" id="{0E60E704-AD01-4048-8D70-3F4CA25DA63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969286" y="2399173"/>
            <a:ext cx="1611892" cy="1151632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buNone/>
              <a:defRPr sz="2800" b="1" cap="all" spc="100" baseline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pl-PL" noProof="0"/>
              <a:t>Dodaj tytuł</a:t>
            </a:r>
          </a:p>
        </p:txBody>
      </p:sp>
      <p:sp>
        <p:nvSpPr>
          <p:cNvPr id="31" name="Tytuł 1">
            <a:extLst>
              <a:ext uri="{FF2B5EF4-FFF2-40B4-BE49-F238E27FC236}">
                <a16:creationId xmlns:a16="http://schemas.microsoft.com/office/drawing/2014/main" id="{4CB251EF-EB2B-4D32-A321-FEC37EAB8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3750" y="715939"/>
            <a:ext cx="4864608" cy="365760"/>
          </a:xfrm>
        </p:spPr>
        <p:txBody>
          <a:bodyPr rtlCol="0"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3188899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sum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raz — symbol zastępczy 7">
            <a:extLst>
              <a:ext uri="{FF2B5EF4-FFF2-40B4-BE49-F238E27FC236}">
                <a16:creationId xmlns:a16="http://schemas.microsoft.com/office/drawing/2014/main" id="{D2CF4D42-6C74-47FD-8195-943D55ADA87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59275658-2C01-4217-AE99-DF0FDFFE4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3F913D93-CECF-4647-8DC2-8F7DD04E7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03C60507-1EAA-4632-9D67-1BD599F4F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2754639B-AD71-425C-BF07-356C0F14C9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53381"/>
            <a:ext cx="5622878" cy="4151236"/>
          </a:xfrm>
          <a:solidFill>
            <a:schemeClr val="accent3">
              <a:alpha val="90000"/>
            </a:schemeClr>
          </a:solidFill>
        </p:spPr>
        <p:txBody>
          <a:bodyPr vert="horz" lIns="649224" tIns="749808" rIns="91440" bIns="45720" rtlCol="0" anchor="t">
            <a:noAutofit/>
          </a:bodyPr>
          <a:lstStyle>
            <a:lvl1pPr>
              <a:defRPr lang="en-US" sz="2800">
                <a:ln w="19050">
                  <a:solidFill>
                    <a:schemeClr val="bg1"/>
                  </a:solidFill>
                </a:ln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0"/>
              </a:spcBef>
              <a:buFont typeface="Arial" panose="020B0604020202020204" pitchFamily="34" charset="0"/>
            </a:pPr>
            <a:r>
              <a:rPr lang="pl-PL" noProof="0"/>
              <a:t>Kliknij, aby dodać tytuł</a:t>
            </a:r>
          </a:p>
        </p:txBody>
      </p:sp>
      <p:sp>
        <p:nvSpPr>
          <p:cNvPr id="8" name="Tekst — symbol zastępczy 17">
            <a:extLst>
              <a:ext uri="{FF2B5EF4-FFF2-40B4-BE49-F238E27FC236}">
                <a16:creationId xmlns:a16="http://schemas.microsoft.com/office/drawing/2014/main" id="{64CF3C46-90B8-467D-9D50-086B913570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7993" y="2689071"/>
            <a:ext cx="4567209" cy="2212496"/>
          </a:xfrm>
        </p:spPr>
        <p:txBody>
          <a:bodyPr rtlCol="0"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</p:spTree>
    <p:extLst>
      <p:ext uri="{BB962C8B-B14F-4D97-AF65-F5344CB8AC3E}">
        <p14:creationId xmlns:p14="http://schemas.microsoft.com/office/powerpoint/2010/main" val="36272398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ziękujem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raz — symbol zastępczy 7">
            <a:extLst>
              <a:ext uri="{FF2B5EF4-FFF2-40B4-BE49-F238E27FC236}">
                <a16:creationId xmlns:a16="http://schemas.microsoft.com/office/drawing/2014/main" id="{10B86B2D-56E1-4FB2-8CC9-DBC6C0B6EB0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0"/>
            <a:ext cx="8153400" cy="68580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dodać zdjęcie</a:t>
            </a:r>
          </a:p>
        </p:txBody>
      </p:sp>
      <p:sp>
        <p:nvSpPr>
          <p:cNvPr id="8" name="Tekst — symbol zastępczy 17">
            <a:extLst>
              <a:ext uri="{FF2B5EF4-FFF2-40B4-BE49-F238E27FC236}">
                <a16:creationId xmlns:a16="http://schemas.microsoft.com/office/drawing/2014/main" id="{1D70C38F-1ABB-4C86-972A-E388226700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65112" y="2326705"/>
            <a:ext cx="4114592" cy="2212496"/>
          </a:xfrm>
        </p:spPr>
        <p:txBody>
          <a:bodyPr rtlCol="0"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dodać tekst</a:t>
            </a:r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319B0AE4-4C17-4975-A59C-4D9EFE584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pl-PL" noProof="0"/>
              <a:t>06.08.20XX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D5FC9023-3371-40C0-A618-BF8AA20FF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/>
              <a:t>PREZENTACJA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C8221E28-544B-4D00-A151-341F3D7E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E907CF0-318A-401D-9F77-B63C65D296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52360" y="1728566"/>
            <a:ext cx="4127344" cy="724702"/>
          </a:xfrm>
        </p:spPr>
        <p:txBody>
          <a:bodyPr rtlCol="0"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rtl="0"/>
            <a:r>
              <a:rPr lang="pl-PL" noProof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192145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DD224E0-26FC-48AC-A1F4-0652E252C5D6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 noProof="0"/>
              <a:t>Kliknij, aby edytować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1698D14-09E5-46F1-A0B6-CFD7799EEF3B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D0CB81A-62B6-4D86-B5F9-B98C16302349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35B4F86-0851-49A4-8C26-53DCDBC52820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6533B47-BDFA-4B3B-A420-4094E60E1F74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pl-PL" noProof="0" smtClean="0"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Obraz — symbol zastępczy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9311A1F-0521-44D0-BB1E-9C8ABA880483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67E5644-1E61-4311-A31E-84CB9C7AA8A9}" type="slidenum">
              <a:rPr lang="pl-PL" noProof="0" smtClean="0"/>
              <a:t>‹#›</a:t>
            </a:fld>
            <a:endParaRPr lang="pl-PL" noProof="0"/>
          </a:p>
        </p:txBody>
      </p:sp>
      <p:cxnSp>
        <p:nvCxnSpPr>
          <p:cNvPr id="8" name="Łącznik prosty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9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49060CF-8A4E-46EF-A490-C23B3C3CDF51}" type="datetime1">
              <a:rPr lang="pl-PL" smtClean="0"/>
              <a:pPr/>
              <a:t>10.12.2024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pl-PL" noProof="0" smtClean="0"/>
              <a:pPr rtl="0"/>
              <a:t>‹#›</a:t>
            </a:fld>
            <a:endParaRPr lang="pl-PL" noProof="0"/>
          </a:p>
        </p:txBody>
      </p:sp>
      <p:cxnSp>
        <p:nvCxnSpPr>
          <p:cNvPr id="7" name="Łącznik prosty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88" r:id="rId17"/>
    <p:sldLayoutId id="2147483689" r:id="rId18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>
            <a:extLst>
              <a:ext uri="{FF2B5EF4-FFF2-40B4-BE49-F238E27FC236}">
                <a16:creationId xmlns:a16="http://schemas.microsoft.com/office/drawing/2014/main" id="{8930B4CC-1CD5-414E-92CD-721B331F6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>
            <a:extLst>
              <a:ext uri="{FF2B5EF4-FFF2-40B4-BE49-F238E27FC236}">
                <a16:creationId xmlns:a16="http://schemas.microsoft.com/office/drawing/2014/main" id="{B2A47427-FA4C-4262-9C2A-A640B569D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>
            <a:extLst>
              <a:ext uri="{FF2B5EF4-FFF2-40B4-BE49-F238E27FC236}">
                <a16:creationId xmlns:a16="http://schemas.microsoft.com/office/drawing/2014/main" id="{ABFE89D4-4BDC-4CC9-959B-0D2E0BEB89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100" baseline="0">
                <a:solidFill>
                  <a:schemeClr val="bg1">
                    <a:lumMod val="9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rtl="0"/>
            <a:r>
              <a:rPr lang="pl-PL" noProof="0"/>
              <a:t>06.08.20XX</a:t>
            </a:r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FE1285D2-5742-46C4-A6B1-B07CC6823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100" baseline="0">
                <a:solidFill>
                  <a:schemeClr val="bg1">
                    <a:lumMod val="9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rtl="0"/>
            <a:r>
              <a:rPr lang="pl-PL" noProof="0"/>
              <a:t>PREZENTACJA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03D7CF20-6E1A-4F87-A039-3C59B25DA4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100" baseline="0">
                <a:solidFill>
                  <a:schemeClr val="bg1">
                    <a:lumMod val="9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rtl="0"/>
            <a:fld id="{A402E4C0-AD5E-4E8C-9F21-7CCE474BDCEB}" type="slidenum">
              <a:rPr lang="pl-PL" noProof="0" smtClean="0"/>
              <a:pPr rtl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60573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1" kern="1200" cap="all" spc="400" baseline="0">
          <a:ln w="19050">
            <a:solidFill>
              <a:schemeClr val="accent2"/>
            </a:solidFill>
          </a:ln>
          <a:noFill/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18" Type="http://schemas.openxmlformats.org/officeDocument/2006/relationships/image" Target="../media/image3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5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image" Target="../media/image3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ltk.org/_modules/nltk.html" TargetMode="External"/><Relationship Id="rId3" Type="http://schemas.openxmlformats.org/officeDocument/2006/relationships/hyperlink" Target="https://www.datacamp.com/tutorial/fuzzy-string-python" TargetMode="External"/><Relationship Id="rId7" Type="http://schemas.openxmlformats.org/officeDocument/2006/relationships/hyperlink" Target="https://pandas.pydata.org/docs/" TargetMode="External"/><Relationship Id="rId12" Type="http://schemas.openxmlformats.org/officeDocument/2006/relationships/hyperlink" Target="https://simplemaps.com/data/world-citie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pypi.org/project/thefuzz/" TargetMode="External"/><Relationship Id="rId11" Type="http://schemas.openxmlformats.org/officeDocument/2006/relationships/hyperlink" Target="https://docs.python.org/3/library/tkinter.html" TargetMode="External"/><Relationship Id="rId5" Type="http://schemas.openxmlformats.org/officeDocument/2006/relationships/hyperlink" Target="https://docs.python.org/pl/3/" TargetMode="External"/><Relationship Id="rId10" Type="http://schemas.openxmlformats.org/officeDocument/2006/relationships/hyperlink" Target="https://www.nltk.org/" TargetMode="External"/><Relationship Id="rId4" Type="http://schemas.openxmlformats.org/officeDocument/2006/relationships/hyperlink" Target="https://medium.com/@alphaiterations/fuzzy-matching-with-fuzzywuzzy-a-comprehensive-guide-04873f07de31" TargetMode="External"/><Relationship Id="rId9" Type="http://schemas.openxmlformats.org/officeDocument/2006/relationships/hyperlink" Target="https://openweathermap.org/api/one-call-ap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Obraz — symbol zastępczy 76" descr="Piesek oglądany na panoramaie">
            <a:extLst>
              <a:ext uri="{FF2B5EF4-FFF2-40B4-BE49-F238E27FC236}">
                <a16:creationId xmlns:a16="http://schemas.microsoft.com/office/drawing/2014/main" id="{2F849723-3772-4844-AB3A-EF3DFAF34B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/>
        </p:blipFill>
        <p:spPr>
          <a:xfrm flipH="1">
            <a:off x="126460" y="699721"/>
            <a:ext cx="9523378" cy="5648509"/>
          </a:xfrm>
        </p:spPr>
      </p:pic>
      <p:sp>
        <p:nvSpPr>
          <p:cNvPr id="22" name="Tytuł 21">
            <a:extLst>
              <a:ext uri="{FF2B5EF4-FFF2-40B4-BE49-F238E27FC236}">
                <a16:creationId xmlns:a16="http://schemas.microsoft.com/office/drawing/2014/main" id="{115C523A-AC40-4CBA-9DF4-B287ED321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7174" y="1138267"/>
            <a:ext cx="7804826" cy="4771416"/>
          </a:xfrm>
        </p:spPr>
        <p:txBody>
          <a:bodyPr rtlCol="0"/>
          <a:lstStyle/>
          <a:p>
            <a:pPr algn="ctr">
              <a:spcAft>
                <a:spcPts val="400"/>
              </a:spcAft>
            </a:pPr>
            <a:r>
              <a:rPr lang="pl-PL" sz="4400" kern="1400" cap="none" spc="0" err="1">
                <a:ln w="10160">
                  <a:solidFill>
                    <a:srgbClr val="CAD8FE"/>
                  </a:solidFill>
                  <a:prstDash val="solid"/>
                </a:ln>
                <a:solidFill>
                  <a:srgbClr val="CAD8F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Chatbot</a:t>
            </a:r>
            <a:r>
              <a:rPr lang="pl-PL" sz="4400" kern="1400" cap="none" spc="0">
                <a:ln w="10160">
                  <a:solidFill>
                    <a:srgbClr val="CAD8FE"/>
                  </a:solidFill>
                  <a:prstDash val="solid"/>
                </a:ln>
                <a:solidFill>
                  <a:srgbClr val="CAD8F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 z rozmytymi wyrażeniami regularnymi</a:t>
            </a:r>
            <a:endParaRPr lang="pl-PL" sz="4400" kern="1400" cap="none" spc="0">
              <a:ln w="10160">
                <a:solidFill>
                  <a:srgbClr val="CAD8FE"/>
                </a:solidFill>
                <a:prstDash val="solid"/>
              </a:ln>
              <a:solidFill>
                <a:srgbClr val="CAD8F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ptos Display" panose="020B0004020202020204" pitchFamily="34" charset="0"/>
              <a:ea typeface="Yu Gothic Light" panose="020B03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17" name="Tekst — symbol zastępczy 16">
            <a:extLst>
              <a:ext uri="{FF2B5EF4-FFF2-40B4-BE49-F238E27FC236}">
                <a16:creationId xmlns:a16="http://schemas.microsoft.com/office/drawing/2014/main" id="{75B1C734-42CB-4311-8905-2F41D09107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52935" y="3851917"/>
            <a:ext cx="4925188" cy="1586750"/>
          </a:xfrm>
        </p:spPr>
        <p:txBody>
          <a:bodyPr rtlCol="0">
            <a:normAutofit/>
          </a:bodyPr>
          <a:lstStyle/>
          <a:p>
            <a:pPr rtl="0"/>
            <a:r>
              <a:rPr lang="pl-PL">
                <a:ln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Dominika Hojniak</a:t>
            </a:r>
          </a:p>
          <a:p>
            <a:pPr rtl="0"/>
            <a:r>
              <a:rPr lang="pl-PL">
                <a:ln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Julia </a:t>
            </a:r>
            <a:r>
              <a:rPr lang="pl-PL" err="1">
                <a:ln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Kamuda</a:t>
            </a:r>
            <a:endParaRPr lang="pl-PL">
              <a:ln>
                <a:solidFill>
                  <a:srgbClr val="CAD8FE"/>
                </a:solidFill>
              </a:ln>
              <a:solidFill>
                <a:srgbClr val="CAD8FE"/>
              </a:solidFill>
            </a:endParaRPr>
          </a:p>
          <a:p>
            <a:pPr rtl="0"/>
            <a:r>
              <a:rPr lang="pl-PL">
                <a:ln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Kinga Furmanek</a:t>
            </a:r>
          </a:p>
        </p:txBody>
      </p:sp>
    </p:spTree>
    <p:extLst>
      <p:ext uri="{BB962C8B-B14F-4D97-AF65-F5344CB8AC3E}">
        <p14:creationId xmlns:p14="http://schemas.microsoft.com/office/powerpoint/2010/main" val="188383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84F99A2-A9DE-28D5-A298-42C497E5EAA3}"/>
              </a:ext>
            </a:extLst>
          </p:cNvPr>
          <p:cNvSpPr txBox="1"/>
          <p:nvPr/>
        </p:nvSpPr>
        <p:spPr>
          <a:xfrm>
            <a:off x="4997343" y="335764"/>
            <a:ext cx="219731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6600" i="0" u="none" strike="noStrike" kern="1200" cap="all" spc="400" normalizeH="0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  <a:effectLst/>
                <a:uLnTx/>
                <a:uFillTx/>
                <a:ea typeface="+mn-ea"/>
              </a:rPr>
              <a:t>CEL</a:t>
            </a:r>
            <a:endParaRPr lang="pl-PL" sz="6600">
              <a:ln>
                <a:solidFill>
                  <a:srgbClr val="CAD8FE"/>
                </a:solidFill>
              </a:ln>
              <a:solidFill>
                <a:srgbClr val="CAD8FE"/>
              </a:solidFill>
            </a:endParaRPr>
          </a:p>
        </p:txBody>
      </p:sp>
      <p:graphicFrame>
        <p:nvGraphicFramePr>
          <p:cNvPr id="17" name="pole tekstowe 3">
            <a:extLst>
              <a:ext uri="{FF2B5EF4-FFF2-40B4-BE49-F238E27FC236}">
                <a16:creationId xmlns:a16="http://schemas.microsoft.com/office/drawing/2014/main" id="{A8973549-8220-7849-5FCD-4C059E47C151}"/>
              </a:ext>
            </a:extLst>
          </p:cNvPr>
          <p:cNvGraphicFramePr/>
          <p:nvPr/>
        </p:nvGraphicFramePr>
        <p:xfrm>
          <a:off x="1292641" y="1940350"/>
          <a:ext cx="10094721" cy="4306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7377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kst — symbol zastępczy 63">
            <a:extLst>
              <a:ext uri="{FF2B5EF4-FFF2-40B4-BE49-F238E27FC236}">
                <a16:creationId xmlns:a16="http://schemas.microsoft.com/office/drawing/2014/main" id="{65AD76B6-01DC-462A-9FF0-16CC82FBDBE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58943" y="2681891"/>
            <a:ext cx="1131172" cy="365125"/>
          </a:xfrm>
        </p:spPr>
        <p:txBody>
          <a:bodyPr rtlCol="0"/>
          <a:lstStyle/>
          <a:p>
            <a:pPr rtl="0"/>
            <a:r>
              <a:rPr lang="pl-PL">
                <a:solidFill>
                  <a:srgbClr val="CAD8FE"/>
                </a:solidFill>
              </a:rPr>
              <a:t>Python</a:t>
            </a:r>
          </a:p>
        </p:txBody>
      </p:sp>
      <p:sp>
        <p:nvSpPr>
          <p:cNvPr id="63" name="Tekst — symbol zastępczy 62">
            <a:extLst>
              <a:ext uri="{FF2B5EF4-FFF2-40B4-BE49-F238E27FC236}">
                <a16:creationId xmlns:a16="http://schemas.microsoft.com/office/drawing/2014/main" id="{831B3626-E1D2-42AE-AB45-94BC5112D8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39480" y="2589816"/>
            <a:ext cx="1338269" cy="365125"/>
          </a:xfrm>
        </p:spPr>
        <p:txBody>
          <a:bodyPr rtlCol="0"/>
          <a:lstStyle/>
          <a:p>
            <a:pPr rtl="0"/>
            <a:r>
              <a:rPr lang="pl-PL" err="1">
                <a:solidFill>
                  <a:srgbClr val="CAD8FE"/>
                </a:solidFill>
              </a:rPr>
              <a:t>Request</a:t>
            </a:r>
            <a:endParaRPr lang="pl-PL">
              <a:solidFill>
                <a:srgbClr val="CAD8FE"/>
              </a:solidFill>
            </a:endParaRPr>
          </a:p>
        </p:txBody>
      </p:sp>
      <p:sp>
        <p:nvSpPr>
          <p:cNvPr id="67" name="Tekst — symbol zastępczy 66">
            <a:extLst>
              <a:ext uri="{FF2B5EF4-FFF2-40B4-BE49-F238E27FC236}">
                <a16:creationId xmlns:a16="http://schemas.microsoft.com/office/drawing/2014/main" id="{3705D4B7-D21E-458D-B289-A189923D7B3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92122" y="3359562"/>
            <a:ext cx="3131703" cy="490424"/>
          </a:xfrm>
        </p:spPr>
        <p:txBody>
          <a:bodyPr rtlCol="0">
            <a:normAutofit/>
          </a:bodyPr>
          <a:lstStyle/>
          <a:p>
            <a:pPr rtl="0"/>
            <a:r>
              <a:rPr lang="pl-PL" err="1">
                <a:solidFill>
                  <a:srgbClr val="CAD8FE"/>
                </a:solidFill>
              </a:rPr>
              <a:t>Openweathermap</a:t>
            </a:r>
            <a:r>
              <a:rPr lang="pl-PL">
                <a:solidFill>
                  <a:srgbClr val="CAD8FE"/>
                </a:solidFill>
              </a:rPr>
              <a:t> </a:t>
            </a:r>
            <a:r>
              <a:rPr lang="pl-PL" err="1">
                <a:solidFill>
                  <a:srgbClr val="CAD8FE"/>
                </a:solidFill>
              </a:rPr>
              <a:t>api</a:t>
            </a:r>
            <a:endParaRPr lang="pl-PL">
              <a:solidFill>
                <a:srgbClr val="CAD8FE"/>
              </a:solidFill>
            </a:endParaRPr>
          </a:p>
        </p:txBody>
      </p:sp>
      <p:sp>
        <p:nvSpPr>
          <p:cNvPr id="66" name="Tekst — symbol zastępczy 65">
            <a:extLst>
              <a:ext uri="{FF2B5EF4-FFF2-40B4-BE49-F238E27FC236}">
                <a16:creationId xmlns:a16="http://schemas.microsoft.com/office/drawing/2014/main" id="{AFE31293-F021-441C-AC98-EE94A46A40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76638" y="5340323"/>
            <a:ext cx="1312240" cy="365125"/>
          </a:xfrm>
        </p:spPr>
        <p:txBody>
          <a:bodyPr rtlCol="0"/>
          <a:lstStyle/>
          <a:p>
            <a:pPr rtl="0"/>
            <a:r>
              <a:rPr lang="pl-PL">
                <a:solidFill>
                  <a:srgbClr val="CAD8FE"/>
                </a:solidFill>
              </a:rPr>
              <a:t>The FUZZ</a:t>
            </a:r>
          </a:p>
        </p:txBody>
      </p:sp>
      <p:sp>
        <p:nvSpPr>
          <p:cNvPr id="65" name="Tekst — symbol zastępczy 64">
            <a:extLst>
              <a:ext uri="{FF2B5EF4-FFF2-40B4-BE49-F238E27FC236}">
                <a16:creationId xmlns:a16="http://schemas.microsoft.com/office/drawing/2014/main" id="{270A850F-E957-43F7-B7FA-3CD8740791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39725" y="6001178"/>
            <a:ext cx="831274" cy="365125"/>
          </a:xfrm>
        </p:spPr>
        <p:txBody>
          <a:bodyPr rtlCol="0"/>
          <a:lstStyle/>
          <a:p>
            <a:pPr rtl="0"/>
            <a:r>
              <a:rPr lang="pl-PL" err="1">
                <a:solidFill>
                  <a:srgbClr val="CAD8FE"/>
                </a:solidFill>
              </a:rPr>
              <a:t>nltk</a:t>
            </a:r>
            <a:endParaRPr lang="pl-PL">
              <a:solidFill>
                <a:srgbClr val="CAD8FE"/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57DE931-4251-E9F2-D378-E773FAEBCB62}"/>
              </a:ext>
            </a:extLst>
          </p:cNvPr>
          <p:cNvSpPr txBox="1"/>
          <p:nvPr/>
        </p:nvSpPr>
        <p:spPr>
          <a:xfrm>
            <a:off x="3155663" y="289768"/>
            <a:ext cx="588067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6600" i="0" u="none" strike="noStrike" kern="1200" cap="all" spc="400" normalizeH="0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  <a:effectLst/>
                <a:uLnTx/>
                <a:uFillTx/>
                <a:ea typeface="+mn-ea"/>
              </a:rPr>
              <a:t>Technologie</a:t>
            </a:r>
            <a:endParaRPr lang="pl-PL" sz="6600">
              <a:ln>
                <a:solidFill>
                  <a:srgbClr val="CAD8FE"/>
                </a:solidFill>
              </a:ln>
              <a:solidFill>
                <a:srgbClr val="CAD8FE"/>
              </a:solidFill>
            </a:endParaRPr>
          </a:p>
        </p:txBody>
      </p:sp>
      <p:sp>
        <p:nvSpPr>
          <p:cNvPr id="15" name="Tekst — symbol zastępczy 63">
            <a:extLst>
              <a:ext uri="{FF2B5EF4-FFF2-40B4-BE49-F238E27FC236}">
                <a16:creationId xmlns:a16="http://schemas.microsoft.com/office/drawing/2014/main" id="{4CBA954A-16F3-7C1B-CC35-601E33B09900}"/>
              </a:ext>
            </a:extLst>
          </p:cNvPr>
          <p:cNvSpPr txBox="1">
            <a:spLocks/>
          </p:cNvSpPr>
          <p:nvPr/>
        </p:nvSpPr>
        <p:spPr>
          <a:xfrm>
            <a:off x="9338904" y="5566572"/>
            <a:ext cx="2095622" cy="49042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600" b="1" kern="1200" cap="all" spc="200" baseline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>
                <a:solidFill>
                  <a:srgbClr val="CAD8FE"/>
                </a:solidFill>
              </a:rPr>
              <a:t>simplemaps</a:t>
            </a:r>
          </a:p>
        </p:txBody>
      </p:sp>
      <p:sp>
        <p:nvSpPr>
          <p:cNvPr id="16" name="Tekst — symbol zastępczy 65">
            <a:extLst>
              <a:ext uri="{FF2B5EF4-FFF2-40B4-BE49-F238E27FC236}">
                <a16:creationId xmlns:a16="http://schemas.microsoft.com/office/drawing/2014/main" id="{87B37062-EC07-42CB-5672-04515CB532B4}"/>
              </a:ext>
            </a:extLst>
          </p:cNvPr>
          <p:cNvSpPr txBox="1">
            <a:spLocks/>
          </p:cNvSpPr>
          <p:nvPr/>
        </p:nvSpPr>
        <p:spPr>
          <a:xfrm>
            <a:off x="6469250" y="4903766"/>
            <a:ext cx="1312240" cy="365125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600" b="1" kern="1200" cap="all" spc="200" baseline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err="1">
                <a:solidFill>
                  <a:srgbClr val="CAD8FE"/>
                </a:solidFill>
              </a:rPr>
              <a:t>Pandas</a:t>
            </a:r>
            <a:endParaRPr lang="pl-PL">
              <a:solidFill>
                <a:srgbClr val="CAD8FE"/>
              </a:solidFill>
            </a:endParaRPr>
          </a:p>
        </p:txBody>
      </p:sp>
      <p:sp>
        <p:nvSpPr>
          <p:cNvPr id="17" name="Tekst — symbol zastępczy 65">
            <a:extLst>
              <a:ext uri="{FF2B5EF4-FFF2-40B4-BE49-F238E27FC236}">
                <a16:creationId xmlns:a16="http://schemas.microsoft.com/office/drawing/2014/main" id="{C2EA35E3-C141-E4DE-E8D5-D256BE930A0F}"/>
              </a:ext>
            </a:extLst>
          </p:cNvPr>
          <p:cNvSpPr txBox="1">
            <a:spLocks/>
          </p:cNvSpPr>
          <p:nvPr/>
        </p:nvSpPr>
        <p:spPr>
          <a:xfrm>
            <a:off x="3855779" y="3484861"/>
            <a:ext cx="1312240" cy="365125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600" b="1" kern="1200" cap="all" spc="200" baseline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err="1">
                <a:solidFill>
                  <a:srgbClr val="CAD8FE"/>
                </a:solidFill>
              </a:rPr>
              <a:t>Tkinter</a:t>
            </a:r>
            <a:endParaRPr lang="pl-PL">
              <a:solidFill>
                <a:srgbClr val="CAD8FE"/>
              </a:solidFill>
            </a:endParaRPr>
          </a:p>
        </p:txBody>
      </p:sp>
      <p:pic>
        <p:nvPicPr>
          <p:cNvPr id="19" name="Grafika 18" descr="Wąż z wypełnieniem pełnym">
            <a:extLst>
              <a:ext uri="{FF2B5EF4-FFF2-40B4-BE49-F238E27FC236}">
                <a16:creationId xmlns:a16="http://schemas.microsoft.com/office/drawing/2014/main" id="{888332D2-625B-28B7-2B9A-4793B6A939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7329" y="1767490"/>
            <a:ext cx="914400" cy="914400"/>
          </a:xfrm>
          <a:prstGeom prst="rect">
            <a:avLst/>
          </a:prstGeom>
        </p:spPr>
      </p:pic>
      <p:pic>
        <p:nvPicPr>
          <p:cNvPr id="21" name="Grafika 20" descr="Ekran projekcyjny z wypełnieniem pełnym">
            <a:extLst>
              <a:ext uri="{FF2B5EF4-FFF2-40B4-BE49-F238E27FC236}">
                <a16:creationId xmlns:a16="http://schemas.microsoft.com/office/drawing/2014/main" id="{FD883005-CB05-1F3B-8ADB-39243FF116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69905" y="2634107"/>
            <a:ext cx="914400" cy="914400"/>
          </a:xfrm>
          <a:prstGeom prst="rect">
            <a:avLst/>
          </a:prstGeom>
        </p:spPr>
      </p:pic>
      <p:pic>
        <p:nvPicPr>
          <p:cNvPr id="23" name="Grafika 22" descr="Baza danych z wypełnieniem pełnym">
            <a:extLst>
              <a:ext uri="{FF2B5EF4-FFF2-40B4-BE49-F238E27FC236}">
                <a16:creationId xmlns:a16="http://schemas.microsoft.com/office/drawing/2014/main" id="{F34C19AC-B552-25A0-A4DF-1EEDEB22A9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68056" y="3985067"/>
            <a:ext cx="914400" cy="914400"/>
          </a:xfrm>
          <a:prstGeom prst="rect">
            <a:avLst/>
          </a:prstGeom>
        </p:spPr>
      </p:pic>
      <p:pic>
        <p:nvPicPr>
          <p:cNvPr id="25" name="Grafika 24" descr="Pytania z wypełnieniem pełnym">
            <a:extLst>
              <a:ext uri="{FF2B5EF4-FFF2-40B4-BE49-F238E27FC236}">
                <a16:creationId xmlns:a16="http://schemas.microsoft.com/office/drawing/2014/main" id="{A43EF4AB-02BD-7F37-78BD-DDA472BD15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56176" y="1675416"/>
            <a:ext cx="914400" cy="914400"/>
          </a:xfrm>
          <a:prstGeom prst="rect">
            <a:avLst/>
          </a:prstGeom>
        </p:spPr>
      </p:pic>
      <p:pic>
        <p:nvPicPr>
          <p:cNvPr id="27" name="Grafika 26" descr="Niska temperatura z wypełnieniem pełnym">
            <a:extLst>
              <a:ext uri="{FF2B5EF4-FFF2-40B4-BE49-F238E27FC236}">
                <a16:creationId xmlns:a16="http://schemas.microsoft.com/office/drawing/2014/main" id="{99AEECD3-8522-6F62-BA91-000EBF0912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85699" y="2453860"/>
            <a:ext cx="914400" cy="914400"/>
          </a:xfrm>
          <a:prstGeom prst="rect">
            <a:avLst/>
          </a:prstGeom>
        </p:spPr>
      </p:pic>
      <p:pic>
        <p:nvPicPr>
          <p:cNvPr id="29" name="Grafika 28" descr="Mapa z pinezką z wypełnieniem pełnym">
            <a:extLst>
              <a:ext uri="{FF2B5EF4-FFF2-40B4-BE49-F238E27FC236}">
                <a16:creationId xmlns:a16="http://schemas.microsoft.com/office/drawing/2014/main" id="{93290E99-12CD-FA52-5E5B-63E5E414B4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85699" y="4669567"/>
            <a:ext cx="914400" cy="914400"/>
          </a:xfrm>
          <a:prstGeom prst="rect">
            <a:avLst/>
          </a:prstGeom>
        </p:spPr>
      </p:pic>
      <p:pic>
        <p:nvPicPr>
          <p:cNvPr id="31" name="Grafika 30" descr="Dokument z wypełnieniem pełnym">
            <a:extLst>
              <a:ext uri="{FF2B5EF4-FFF2-40B4-BE49-F238E27FC236}">
                <a16:creationId xmlns:a16="http://schemas.microsoft.com/office/drawing/2014/main" id="{AC0898FD-2FBD-532B-1035-2BF84F27514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210577" y="5142596"/>
            <a:ext cx="914400" cy="914400"/>
          </a:xfrm>
          <a:prstGeom prst="rect">
            <a:avLst/>
          </a:prstGeom>
        </p:spPr>
      </p:pic>
      <p:pic>
        <p:nvPicPr>
          <p:cNvPr id="33" name="Grafika 32" descr="Części układanki z wypełnieniem pełnym">
            <a:extLst>
              <a:ext uri="{FF2B5EF4-FFF2-40B4-BE49-F238E27FC236}">
                <a16:creationId xmlns:a16="http://schemas.microsoft.com/office/drawing/2014/main" id="{93C9415E-8846-BA2F-F547-7E22BF7945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75558" y="45179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75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braz — symbol zastępczy 26" descr="Abstrakcyjne tło z ciemną siatką">
            <a:extLst>
              <a:ext uri="{FF2B5EF4-FFF2-40B4-BE49-F238E27FC236}">
                <a16:creationId xmlns:a16="http://schemas.microsoft.com/office/drawing/2014/main" id="{99832064-71DC-4D4A-BF64-B140BE0DBC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/>
        </p:blipFill>
        <p:spPr>
          <a:xfrm flipH="1">
            <a:off x="0" y="0"/>
            <a:ext cx="12192000" cy="6858000"/>
          </a:xfrm>
          <a:noFill/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C7A8ED8-390B-42FD-C216-A1F1BAF15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4372" y="1374774"/>
            <a:ext cx="8263255" cy="451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48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kst — symbol zastępczy 65">
            <a:extLst>
              <a:ext uri="{FF2B5EF4-FFF2-40B4-BE49-F238E27FC236}">
                <a16:creationId xmlns:a16="http://schemas.microsoft.com/office/drawing/2014/main" id="{8C22BA75-127D-70DD-15B4-EAA966BEF59E}"/>
              </a:ext>
            </a:extLst>
          </p:cNvPr>
          <p:cNvSpPr txBox="1">
            <a:spLocks/>
          </p:cNvSpPr>
          <p:nvPr/>
        </p:nvSpPr>
        <p:spPr>
          <a:xfrm>
            <a:off x="1203112" y="1654160"/>
            <a:ext cx="4593368" cy="127011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600" b="1" kern="1200" cap="all" spc="200" baseline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3600" err="1">
                <a:solidFill>
                  <a:srgbClr val="CAD8FE"/>
                </a:solidFill>
              </a:rPr>
              <a:t>Fuzzy</a:t>
            </a:r>
            <a:r>
              <a:rPr lang="pl-PL" sz="3600">
                <a:solidFill>
                  <a:srgbClr val="CAD8FE"/>
                </a:solidFill>
              </a:rPr>
              <a:t> string </a:t>
            </a:r>
            <a:r>
              <a:rPr lang="pl-PL" sz="3600" err="1">
                <a:solidFill>
                  <a:srgbClr val="CAD8FE"/>
                </a:solidFill>
              </a:rPr>
              <a:t>matching</a:t>
            </a:r>
            <a:endParaRPr lang="pl-PL" sz="3600">
              <a:solidFill>
                <a:srgbClr val="CAD8FE"/>
              </a:solidFill>
            </a:endParaRPr>
          </a:p>
        </p:txBody>
      </p:sp>
      <p:sp>
        <p:nvSpPr>
          <p:cNvPr id="25" name="Tekst — symbol zastępczy 65">
            <a:extLst>
              <a:ext uri="{FF2B5EF4-FFF2-40B4-BE49-F238E27FC236}">
                <a16:creationId xmlns:a16="http://schemas.microsoft.com/office/drawing/2014/main" id="{A9593902-3FB5-8DD6-8939-59C9B9D41998}"/>
              </a:ext>
            </a:extLst>
          </p:cNvPr>
          <p:cNvSpPr txBox="1">
            <a:spLocks/>
          </p:cNvSpPr>
          <p:nvPr/>
        </p:nvSpPr>
        <p:spPr>
          <a:xfrm>
            <a:off x="7246546" y="1654160"/>
            <a:ext cx="3642000" cy="145757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600" b="1" kern="1200" cap="all" spc="200" baseline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3600" err="1">
                <a:solidFill>
                  <a:srgbClr val="CAD8FE"/>
                </a:solidFill>
              </a:rPr>
              <a:t>Token</a:t>
            </a:r>
            <a:r>
              <a:rPr lang="pl-PL" sz="3600">
                <a:solidFill>
                  <a:srgbClr val="CAD8FE"/>
                </a:solidFill>
              </a:rPr>
              <a:t> set ratio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C1C67B7E-B3BF-6AE3-EA28-52E7C890BF68}"/>
              </a:ext>
            </a:extLst>
          </p:cNvPr>
          <p:cNvSpPr txBox="1"/>
          <p:nvPr/>
        </p:nvSpPr>
        <p:spPr>
          <a:xfrm>
            <a:off x="812548" y="3552751"/>
            <a:ext cx="561541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err="1">
                <a:solidFill>
                  <a:srgbClr val="CAD8FE"/>
                </a:solidFill>
              </a:rPr>
              <a:t>Fuzzy</a:t>
            </a:r>
            <a:r>
              <a:rPr lang="pl-PL" sz="1800">
                <a:solidFill>
                  <a:srgbClr val="CAD8FE"/>
                </a:solidFill>
              </a:rPr>
              <a:t> string </a:t>
            </a:r>
            <a:r>
              <a:rPr lang="pl-PL" sz="1800" err="1">
                <a:solidFill>
                  <a:srgbClr val="CAD8FE"/>
                </a:solidFill>
              </a:rPr>
              <a:t>matching</a:t>
            </a:r>
            <a:r>
              <a:rPr lang="pl-PL" sz="1800">
                <a:solidFill>
                  <a:srgbClr val="CAD8FE"/>
                </a:solidFill>
              </a:rPr>
              <a:t> to technika porównywania tekstów, które są </a:t>
            </a:r>
            <a:r>
              <a:rPr lang="pl-PL" sz="1800" b="1">
                <a:solidFill>
                  <a:srgbClr val="CAD8FE"/>
                </a:solidFill>
              </a:rPr>
              <a:t>podobne</a:t>
            </a:r>
            <a:r>
              <a:rPr lang="pl-PL" sz="1800">
                <a:solidFill>
                  <a:srgbClr val="CAD8FE"/>
                </a:solidFill>
              </a:rPr>
              <a:t>, ale nie identyczne.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>
                <a:solidFill>
                  <a:srgbClr val="CAD8FE"/>
                </a:solidFill>
              </a:rPr>
              <a:t>Przydatna do danych tekstowych zawierających literówki, błędy ortograficzne czy zmieniony szyki zdania.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CAD8FE"/>
                </a:solidFill>
              </a:rPr>
              <a:t>Oparta na algorytmie </a:t>
            </a:r>
            <a:r>
              <a:rPr lang="pl-PL" err="1">
                <a:solidFill>
                  <a:srgbClr val="CAD8FE"/>
                </a:solidFill>
              </a:rPr>
              <a:t>Levenshteina</a:t>
            </a:r>
            <a:r>
              <a:rPr lang="pl-PL">
                <a:solidFill>
                  <a:srgbClr val="CAD8FE"/>
                </a:solidFill>
              </a:rPr>
              <a:t>, który oblicza liczbę operacji potrzebnych do przekształcenia jednego tekstu w drugi.</a:t>
            </a:r>
            <a:endParaRPr lang="pl-PL" sz="1800">
              <a:solidFill>
                <a:srgbClr val="CAD8FE"/>
              </a:solidFill>
            </a:endParaRP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0BB400F3-87E7-3BBC-AD2C-E4865EDC0C44}"/>
              </a:ext>
            </a:extLst>
          </p:cNvPr>
          <p:cNvSpPr txBox="1"/>
          <p:nvPr/>
        </p:nvSpPr>
        <p:spPr>
          <a:xfrm>
            <a:off x="7246546" y="3552751"/>
            <a:ext cx="42324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CAD8FE"/>
                </a:solidFill>
              </a:rPr>
              <a:t>Metoda, która wylicza procent dopasowania  między dwoma tekstami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CAD8FE"/>
                </a:solidFill>
              </a:rPr>
              <a:t>Ignoruje kolejność słów i usuwa wspólne </a:t>
            </a:r>
            <a:r>
              <a:rPr lang="pl-PL" err="1">
                <a:solidFill>
                  <a:srgbClr val="CAD8FE"/>
                </a:solidFill>
              </a:rPr>
              <a:t>tokeny</a:t>
            </a:r>
            <a:r>
              <a:rPr lang="pl-PL">
                <a:solidFill>
                  <a:srgbClr val="CAD8FE"/>
                </a:solidFill>
              </a:rPr>
              <a:t> przed porównaniem.</a:t>
            </a:r>
          </a:p>
        </p:txBody>
      </p:sp>
    </p:spTree>
    <p:extLst>
      <p:ext uri="{BB962C8B-B14F-4D97-AF65-F5344CB8AC3E}">
        <p14:creationId xmlns:p14="http://schemas.microsoft.com/office/powerpoint/2010/main" val="414789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ytuł 1">
            <a:extLst>
              <a:ext uri="{FF2B5EF4-FFF2-40B4-BE49-F238E27FC236}">
                <a16:creationId xmlns:a16="http://schemas.microsoft.com/office/drawing/2014/main" id="{DE74FEE7-9FA9-F3D4-1DED-A64DB14D3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93" y="161519"/>
            <a:ext cx="6199673" cy="957161"/>
          </a:xfrm>
        </p:spPr>
        <p:txBody>
          <a:bodyPr/>
          <a:lstStyle/>
          <a:p>
            <a:r>
              <a:rPr lang="pl-PL" sz="4400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Przykład działania </a:t>
            </a:r>
            <a:r>
              <a:rPr lang="pl-PL" sz="4400" err="1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Chatbotu</a:t>
            </a:r>
            <a:r>
              <a:rPr lang="pl-PL" sz="4400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:</a:t>
            </a:r>
            <a:br>
              <a:rPr lang="pl-PL" sz="5400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</a:rPr>
            </a:br>
            <a:endParaRPr lang="pl-PL" sz="5400">
              <a:ln w="19050">
                <a:solidFill>
                  <a:srgbClr val="CAD8FE"/>
                </a:solidFill>
              </a:ln>
              <a:solidFill>
                <a:srgbClr val="CAD8FE"/>
              </a:solidFill>
            </a:endParaRPr>
          </a:p>
        </p:txBody>
      </p:sp>
      <p:pic>
        <p:nvPicPr>
          <p:cNvPr id="160" name="Obraz 159" descr="Obraz zawierający tekst, elektronika, zrzut ekranu, wyświetlacz&#10;&#10;Opis wygenerowany automatycznie">
            <a:extLst>
              <a:ext uri="{FF2B5EF4-FFF2-40B4-BE49-F238E27FC236}">
                <a16:creationId xmlns:a16="http://schemas.microsoft.com/office/drawing/2014/main" id="{C03F9CB8-B04B-D536-378F-C71022437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598" y="1227707"/>
            <a:ext cx="4362805" cy="53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69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ytuł 1">
            <a:extLst>
              <a:ext uri="{FF2B5EF4-FFF2-40B4-BE49-F238E27FC236}">
                <a16:creationId xmlns:a16="http://schemas.microsoft.com/office/drawing/2014/main" id="{08611B93-D448-88FA-9627-1524D251F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153" y="180975"/>
            <a:ext cx="3224022" cy="933450"/>
          </a:xfrm>
        </p:spPr>
        <p:txBody>
          <a:bodyPr/>
          <a:lstStyle/>
          <a:p>
            <a:r>
              <a:rPr lang="pl-PL" sz="5400">
                <a:ln w="19050">
                  <a:solidFill>
                    <a:srgbClr val="CAD8FE"/>
                  </a:solidFill>
                </a:ln>
                <a:solidFill>
                  <a:srgbClr val="CAD8FE"/>
                </a:solidFill>
              </a:rPr>
              <a:t>Bibliografia</a:t>
            </a:r>
          </a:p>
        </p:txBody>
      </p:sp>
      <p:sp>
        <p:nvSpPr>
          <p:cNvPr id="21" name="Symbol zastępczy zawartości 2">
            <a:extLst>
              <a:ext uri="{FF2B5EF4-FFF2-40B4-BE49-F238E27FC236}">
                <a16:creationId xmlns:a16="http://schemas.microsoft.com/office/drawing/2014/main" id="{E68A6817-7ADA-0514-CD5A-7658618C809C}"/>
              </a:ext>
            </a:extLst>
          </p:cNvPr>
          <p:cNvSpPr txBox="1">
            <a:spLocks/>
          </p:cNvSpPr>
          <p:nvPr/>
        </p:nvSpPr>
        <p:spPr>
          <a:xfrm>
            <a:off x="843153" y="1495425"/>
            <a:ext cx="10786872" cy="51816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[1] </a:t>
            </a:r>
            <a:r>
              <a:rPr lang="en-US" sz="1800" kern="100" err="1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DataCamp</a:t>
            </a:r>
            <a:r>
              <a:rPr lang="en-US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- Fuzzy String Matching in Python - </a:t>
            </a:r>
            <a:r>
              <a:rPr lang="en-US" sz="1800" u="sng" kern="100">
                <a:solidFill>
                  <a:srgbClr val="467886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3"/>
              </a:rPr>
              <a:t>https://www.datacamp.com/tutorial/fuzzy-string-python</a:t>
            </a:r>
            <a:endParaRPr lang="pl-PL" sz="1800" kern="100"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[2] Medium - Fuzzy matching with </a:t>
            </a:r>
            <a:r>
              <a:rPr lang="en-US" sz="1800" kern="100" err="1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FuzzyWuzzy</a:t>
            </a:r>
            <a:r>
              <a:rPr lang="en-US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: A comprehensive guide - </a:t>
            </a:r>
            <a:r>
              <a:rPr lang="en-US" sz="1800" u="sng" kern="100">
                <a:solidFill>
                  <a:srgbClr val="467886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4"/>
              </a:rPr>
              <a:t>https://medium.com/@alphaiterations/fuzzy-matching-with-fuzzywuzzy-a-comprehensive-guide-04873f07de31</a:t>
            </a:r>
            <a:endParaRPr lang="pl-PL" sz="1800" u="sng" kern="100">
              <a:solidFill>
                <a:srgbClr val="467886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[3] Python – dokumentacja - </a:t>
            </a:r>
            <a:r>
              <a:rPr lang="pl-PL" sz="1800" u="sng" kern="100">
                <a:solidFill>
                  <a:srgbClr val="467886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5"/>
              </a:rPr>
              <a:t>https://docs.python.org/pl/3/</a:t>
            </a:r>
            <a:endParaRPr lang="pl-PL" sz="1800" kern="100"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[4] The </a:t>
            </a:r>
            <a:r>
              <a:rPr lang="pl-PL" sz="1800" kern="100" err="1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Fuzz</a:t>
            </a:r>
            <a:r>
              <a:rPr lang="pl-PL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– dokumentacja - </a:t>
            </a:r>
            <a:r>
              <a:rPr lang="pl-PL" sz="1800" u="sng" kern="100">
                <a:solidFill>
                  <a:srgbClr val="467886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6"/>
              </a:rPr>
              <a:t>https://pypi.org/project/thefuzz/</a:t>
            </a:r>
            <a:endParaRPr lang="pl-PL" sz="1800" kern="100"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[5] </a:t>
            </a:r>
            <a:r>
              <a:rPr lang="pl-PL" sz="1800" kern="100" err="1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Pandas</a:t>
            </a:r>
            <a:r>
              <a:rPr lang="pl-PL" sz="1800" kern="100">
                <a:solidFill>
                  <a:srgbClr val="CAD8FE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– dokumentacja - </a:t>
            </a:r>
            <a:r>
              <a:rPr lang="pl-PL" sz="1800" u="sng" kern="100">
                <a:solidFill>
                  <a:srgbClr val="467886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7"/>
              </a:rPr>
              <a:t>https://pandas.pydata.org/docs/</a:t>
            </a:r>
            <a:endParaRPr lang="pl-PL" sz="1800" u="sng" kern="100">
              <a:solidFill>
                <a:srgbClr val="467886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[7] </a:t>
            </a:r>
            <a:r>
              <a:rPr lang="pl-PL" sz="1800" kern="100" err="1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nltk</a:t>
            </a: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– </a:t>
            </a:r>
            <a:r>
              <a:rPr lang="pl-PL" sz="1800" kern="100" err="1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dokumnetacja</a:t>
            </a: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- </a:t>
            </a:r>
            <a:r>
              <a:rPr lang="pl-PL" sz="1800" u="sng" kern="100">
                <a:solidFill>
                  <a:srgbClr val="467886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8"/>
              </a:rPr>
              <a:t>https://www.nltk.org/_modules/nltk.html</a:t>
            </a:r>
            <a:endParaRPr lang="pl-PL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[8]  Dokumentacja </a:t>
            </a:r>
            <a:r>
              <a:rPr lang="pl-PL" sz="1800" kern="100" err="1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OpenWeatherMap</a:t>
            </a: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API: </a:t>
            </a:r>
            <a:r>
              <a:rPr lang="pl-PL" sz="1800" u="sng" kern="100">
                <a:solidFill>
                  <a:srgbClr val="467886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9"/>
              </a:rPr>
              <a:t>https://openweathermap.org/api/one-call-api</a:t>
            </a:r>
            <a:r>
              <a:rPr lang="pl-PL" sz="1800" kern="10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endParaRPr lang="pl-PL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[9]  Dokumentacja biblioteki </a:t>
            </a:r>
            <a:r>
              <a:rPr lang="pl-PL" sz="1800" kern="100" err="1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nltk</a:t>
            </a: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: </a:t>
            </a:r>
            <a:r>
              <a:rPr lang="pl-PL" sz="1800" u="sng" kern="100">
                <a:solidFill>
                  <a:srgbClr val="467886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10"/>
              </a:rPr>
              <a:t>https://www.nltk.org/</a:t>
            </a:r>
            <a:endParaRPr lang="pl-PL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[10]  </a:t>
            </a:r>
            <a:r>
              <a:rPr lang="pl-PL" sz="1800" kern="100" err="1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Tkinter</a:t>
            </a: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- dokumentacja: </a:t>
            </a:r>
            <a:r>
              <a:rPr lang="pl-PL" sz="1800" u="sng" kern="100">
                <a:solidFill>
                  <a:srgbClr val="467886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11"/>
              </a:rPr>
              <a:t>https://docs.python.org/3/library/tkinter.html</a:t>
            </a:r>
            <a:endParaRPr lang="pl-PL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>
                <a:solidFill>
                  <a:srgbClr val="CAD8FE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[11] Simplemaps – dokumentacja : </a:t>
            </a:r>
            <a:r>
              <a:rPr lang="pl-PL" sz="1800" kern="10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12"/>
              </a:rPr>
              <a:t>https://simplemaps.com/data/world-cities</a:t>
            </a:r>
            <a:endParaRPr lang="pl-PL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1800" kern="100"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535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FE60C9E5-E020-489F-8A9F-BCBE2A0C3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9410" y="2846728"/>
            <a:ext cx="4491990" cy="1155018"/>
          </a:xfrm>
        </p:spPr>
        <p:txBody>
          <a:bodyPr rtlCol="0"/>
          <a:lstStyle/>
          <a:p>
            <a:pPr algn="ctr" rtl="0"/>
            <a:r>
              <a:rPr lang="pl-PL" sz="4400"/>
              <a:t>Dziękujemy za uwagę</a:t>
            </a:r>
          </a:p>
        </p:txBody>
      </p:sp>
      <p:pic>
        <p:nvPicPr>
          <p:cNvPr id="5" name="Obraz 4" descr="Szara robota z kolorowymi przyciskami">
            <a:extLst>
              <a:ext uri="{FF2B5EF4-FFF2-40B4-BE49-F238E27FC236}">
                <a16:creationId xmlns:a16="http://schemas.microsoft.com/office/drawing/2014/main" id="{96DCD687-F593-7F4B-AEDD-CF4EBBA71A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750" b="-139"/>
          <a:stretch/>
        </p:blipFill>
        <p:spPr>
          <a:xfrm>
            <a:off x="0" y="-9525"/>
            <a:ext cx="5600700" cy="68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969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239_TF22378848.potx" id="{58D13ACB-BF4D-4898-841C-D93392DC5E48}" vid="{50B0B79F-7A93-476B-B11D-F4FC87DF6B0E}"/>
    </a:ext>
  </a:extLst>
</a:theme>
</file>

<file path=ppt/theme/theme2.xml><?xml version="1.0" encoding="utf-8"?>
<a:theme xmlns:a="http://schemas.openxmlformats.org/drawingml/2006/main" name="Motyw pakietu Office">
  <a:themeElements>
    <a:clrScheme name="Custom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A1380"/>
      </a:accent1>
      <a:accent2>
        <a:srgbClr val="0C1A69"/>
      </a:accent2>
      <a:accent3>
        <a:srgbClr val="F4292E"/>
      </a:accent3>
      <a:accent4>
        <a:srgbClr val="FD49C1"/>
      </a:accent4>
      <a:accent5>
        <a:srgbClr val="15C7C7"/>
      </a:accent5>
      <a:accent6>
        <a:srgbClr val="02DCFA"/>
      </a:accent6>
      <a:hlink>
        <a:srgbClr val="0563C1"/>
      </a:hlink>
      <a:folHlink>
        <a:srgbClr val="954F72"/>
      </a:folHlink>
    </a:clrScheme>
    <a:fontScheme name="Custom 31">
      <a:majorFont>
        <a:latin typeface="Posterama Bold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477251_TF33781529_Win32" id="{75A96AA3-B956-400E-9AAD-F3542BDE302D}" vid="{211B2D0B-1061-4977-B637-14B18308BA20}"/>
    </a:ext>
  </a:extLst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66ff8be-6a20-47cb-bdf3-b6f73ad6c96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E0BB5A516C294CB367322063643D2F" ma:contentTypeVersion="14" ma:contentTypeDescription="Utwórz nowy dokument." ma:contentTypeScope="" ma:versionID="3b3f7a077821a1d5fffa5bd17e60459b">
  <xsd:schema xmlns:xsd="http://www.w3.org/2001/XMLSchema" xmlns:xs="http://www.w3.org/2001/XMLSchema" xmlns:p="http://schemas.microsoft.com/office/2006/metadata/properties" xmlns:ns3="c4f52906-9dc9-4347-8c5f-bfc8dbe7bcd8" xmlns:ns4="166ff8be-6a20-47cb-bdf3-b6f73ad6c962" targetNamespace="http://schemas.microsoft.com/office/2006/metadata/properties" ma:root="true" ma:fieldsID="0805e1e9c41f1b9217624f9ecf1c6e57" ns3:_="" ns4:_="">
    <xsd:import namespace="c4f52906-9dc9-4347-8c5f-bfc8dbe7bcd8"/>
    <xsd:import namespace="166ff8be-6a20-47cb-bdf3-b6f73ad6c96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_activity" minOccurs="0"/>
                <xsd:element ref="ns4:MediaServiceObjectDetectorVersions" minOccurs="0"/>
                <xsd:element ref="ns4:MediaServiceSearchProperties" minOccurs="0"/>
                <xsd:element ref="ns4:MediaServiceSystemTags" minOccurs="0"/>
                <xsd:element ref="ns4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52906-9dc9-4347-8c5f-bfc8dbe7bcd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6ff8be-6a20-47cb-bdf3-b6f73ad6c9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8A2F88-55C5-4ED1-9541-807C65424763}">
  <ds:schemaRefs>
    <ds:schemaRef ds:uri="166ff8be-6a20-47cb-bdf3-b6f73ad6c962"/>
    <ds:schemaRef ds:uri="c4f52906-9dc9-4347-8c5f-bfc8dbe7bcd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1836FC1-5A4C-4323-99DC-7087033C1751}">
  <ds:schemaRefs>
    <ds:schemaRef ds:uri="166ff8be-6a20-47cb-bdf3-b6f73ad6c962"/>
    <ds:schemaRef ds:uri="c4f52906-9dc9-4347-8c5f-bfc8dbe7bcd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F44C90D-2A62-4985-9618-3460247437B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Motyw integralny</Template>
  <Application>Microsoft Office PowerPoint</Application>
  <PresentationFormat>Panoramiczny</PresentationFormat>
  <Slides>8</Slides>
  <Notes>8</Notes>
  <HiddenSlides>0</HiddenSlides>
  <ScaleCrop>false</ScaleCrop>
  <HeadingPairs>
    <vt:vector size="4" baseType="variant">
      <vt:variant>
        <vt:lpstr>Motyw</vt:lpstr>
      </vt:variant>
      <vt:variant>
        <vt:i4>2</vt:i4>
      </vt:variant>
      <vt:variant>
        <vt:lpstr>Tytuły slajdów</vt:lpstr>
      </vt:variant>
      <vt:variant>
        <vt:i4>8</vt:i4>
      </vt:variant>
    </vt:vector>
  </HeadingPairs>
  <TitlesOfParts>
    <vt:vector size="10" baseType="lpstr">
      <vt:lpstr>Integralny</vt:lpstr>
      <vt:lpstr>Motyw pakietu Office</vt:lpstr>
      <vt:lpstr>Chatbot z rozmytymi wyrażeniami regularnymi</vt:lpstr>
      <vt:lpstr>Prezentacja programu PowerPoint</vt:lpstr>
      <vt:lpstr>Prezentacja programu PowerPoint</vt:lpstr>
      <vt:lpstr>Prezentacja programu PowerPoint</vt:lpstr>
      <vt:lpstr>Prezentacja programu PowerPoint</vt:lpstr>
      <vt:lpstr>Przykład działania Chatbotu: </vt:lpstr>
      <vt:lpstr>Bibliografia</vt:lpstr>
      <vt:lpstr>Dziękujemy za uwagę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Dominika Hojniak</dc:creator>
  <cp:revision>3</cp:revision>
  <dcterms:created xsi:type="dcterms:W3CDTF">2024-11-24T16:59:56Z</dcterms:created>
  <dcterms:modified xsi:type="dcterms:W3CDTF">2024-12-11T07:26:19Z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0x01010095E0BB5A516C294CB367322063643D2F</vt:lpwstr>
  </property>
</Properties>
</file>