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948f31d25_0_8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948f31d25_0_8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948f31d25_0_8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948f31d25_0_8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1948f31d25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1948f31d25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1948f31d25_0_8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1948f31d25_0_8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948f31d25_0_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948f31d25_0_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1948f31d25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1948f31d25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948f31d25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948f31d25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948f31d25_0_9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948f31d25_0_9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1948f31d25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1948f31d25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l.wikipedia.org/wiki/Maszyna" TargetMode="External"/><Relationship Id="rId4" Type="http://schemas.openxmlformats.org/officeDocument/2006/relationships/hyperlink" Target="https://pl.wikipedia.org/wiki/J%C4%99zyk_naturalny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476100" y="585875"/>
            <a:ext cx="81918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Eugene Goostman 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875" y="3230600"/>
            <a:ext cx="11049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421950" y="1277025"/>
            <a:ext cx="83001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chatbot,  który przeszedł test Turinga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Wykonali : D</a:t>
            </a:r>
            <a:r>
              <a:rPr lang="pl"/>
              <a:t>awid Kubacki</a:t>
            </a:r>
            <a:r>
              <a:rPr lang="pl"/>
              <a:t>, Jakub Jabłoński</a:t>
            </a: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311700" y="321950"/>
            <a:ext cx="8196600" cy="39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4000">
                <a:solidFill>
                  <a:schemeClr val="dk2"/>
                </a:solidFill>
              </a:rPr>
              <a:t>Dziękujemy za uwagę!</a:t>
            </a:r>
            <a:endParaRPr sz="4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Chatbot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260625" y="1249475"/>
            <a:ext cx="87732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Program komputerowy, który symuluje i przetwarza rozmowę w sposób przypominający interakcję z prawdziwą osobą.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862" y="1985450"/>
            <a:ext cx="7878276" cy="295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Alan Turing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11725" y="1645425"/>
            <a:ext cx="4806600" cy="28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Urodził się 23 czerwca 1912 roku w Londynie.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W 1936 roku opublikował przełomowy artykuł, w którym opisał maszynę Turinga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Odegrał znaczącą rolę w łamaniu kodów niemieckiej Enigmy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Konstrukcja pierwszych komputerów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W 1950 roku wprowadził koncepcję testu Turinga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Zmarł 7 czerwca 1954 roku w wieku 41 lat</a:t>
            </a:r>
            <a:endParaRPr sz="1300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0475" y="1413525"/>
            <a:ext cx="33718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Test Turinga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50250" y="1587275"/>
            <a:ext cx="5063700" cy="3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>
                <a:highlight>
                  <a:srgbClr val="FFFFFF"/>
                </a:highlight>
              </a:rPr>
              <a:t>Jest sposobem określania zdolności </a:t>
            </a:r>
            <a:r>
              <a:rPr lang="pl" sz="1300">
                <a:highlight>
                  <a:srgbClr val="FFFFFF"/>
                </a:highlight>
                <a:uFill>
                  <a:noFill/>
                </a:uFill>
                <a:hlinkClick r:id="rId3"/>
              </a:rPr>
              <a:t>maszyny</a:t>
            </a:r>
            <a:r>
              <a:rPr lang="pl" sz="1300">
                <a:highlight>
                  <a:srgbClr val="FFFFFF"/>
                </a:highlight>
              </a:rPr>
              <a:t> do posługiwania się </a:t>
            </a:r>
            <a:r>
              <a:rPr lang="pl" sz="1300">
                <a:highlight>
                  <a:srgbClr val="FFFFFF"/>
                </a:highlight>
                <a:uFill>
                  <a:noFill/>
                </a:uFill>
                <a:hlinkClick r:id="rId4"/>
              </a:rPr>
              <a:t>językiem naturalnym</a:t>
            </a:r>
            <a:r>
              <a:rPr lang="pl" sz="1300"/>
              <a:t>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W rozmowie tekstowej uczestniczy człowiek, komputer i sędzia. 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Jeśli sędzia nie jest w stanie wiarygodnie odróżnić maszyny od człowieka, maszyna przechodzi test.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Komunikacja odbywa się wyłącznie w formie tekstowej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8723" y="2319423"/>
            <a:ext cx="3311276" cy="10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Eugene Goostman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37275" y="1540750"/>
            <a:ext cx="8579700" cy="15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Program komputerowy udający 13-letniego ukraińskiego chłopca o imieniu Eugene Goostman.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Ma świnkę morską.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Jego ojciec jest ginekologiem.</a:t>
            </a:r>
            <a:endParaRPr sz="1300"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313" y="3273146"/>
            <a:ext cx="4141374" cy="172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Eugene przeszedł test Turinga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311800" y="1441100"/>
            <a:ext cx="4260300" cy="35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Test odbył się 6 czerwca 2014 roku podczas wydarzenia naukowego w Royal Society w Londynie.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33% sędziów uznało, że chatbot jest człowiekiem, po pięciominutowej rozmowie tekstowej.</a:t>
            </a:r>
            <a:endParaRPr sz="1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pl" sz="1300">
                <a:solidFill>
                  <a:schemeClr val="dk1"/>
                </a:solidFill>
              </a:rPr>
              <a:t>W wydarzeniu wzięło udział pięć superkomputerów, ale tylko Eugene przekonał wystarczającą liczbę sędziów co do swojej "ludzkiej" tożsamości.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850" y="2099938"/>
            <a:ext cx="4267099" cy="2269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Kontrowersje z tym związane</a:t>
            </a:r>
            <a:endParaRPr/>
          </a:p>
        </p:txBody>
      </p:sp>
      <p:sp>
        <p:nvSpPr>
          <p:cNvPr id="107" name="Google Shape;107;p19"/>
          <p:cNvSpPr txBox="1"/>
          <p:nvPr/>
        </p:nvSpPr>
        <p:spPr>
          <a:xfrm>
            <a:off x="882175" y="1876375"/>
            <a:ext cx="7379700" cy="25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W 2014 zmodyfikowany Cleverbot oszukał 59% z 1334 osób, udając człowieka.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Test Turinga dowodzi jedynie zdolności maszyny do imitacji inteligencji.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Wynik Eugena Goostmana był efektem „sprytnego kodowania”, łatwego do oszukania mniej doświadczonych sędziów.</a:t>
            </a:r>
            <a:endParaRPr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 sz="1300"/>
              <a:t>Oszukanie ludzi to nie to samo, co stworzenie prawdziwej sztucznej inteligencji.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Rozmowa z Eugene</a:t>
            </a: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314275" y="1402775"/>
            <a:ext cx="85206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[16:06:31] Judge: Hi there, do you prefer to wear a dress or trousers to work?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[16:06:37] Eugene: I am a scholar. I'm too young to make money.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[16:07:32] Judge: What was the last film you saw at the cinema?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[16:07:38] Eugene: Huh? Could you tell me what are you? I mean your profession.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[16:08:11] Judge: I am an IT manager, and you?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[16:08:16] Eugene: Manager? So how is it to work as manager?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[16:09:13] Judge: Hard work but rewarding, what do you do?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[16:09:18] Eugene: I am only 13, so I'm attending school so far.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[16:09:51] Judge: Have you seen teletubbies?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[16:10:04] Eugene: No, I haven't seen it, unfortunately. But I hope it is better than these crappy Star Wars. And I forgot to ask you where you are from 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dk1"/>
                </a:solidFill>
              </a:rPr>
              <a:t>[16:10:15] Judge: Brighton, and you?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Inne chatboty z podobnymi możliwościami</a:t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0187" y="3215500"/>
            <a:ext cx="3163680" cy="17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5700" y="1681975"/>
            <a:ext cx="2965950" cy="177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959" y="1789025"/>
            <a:ext cx="2744166" cy="17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